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2.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25" r:id="rId2"/>
    <p:sldId id="492" r:id="rId3"/>
    <p:sldId id="493" r:id="rId4"/>
    <p:sldId id="472" r:id="rId5"/>
    <p:sldId id="474" r:id="rId6"/>
    <p:sldId id="258" r:id="rId7"/>
    <p:sldId id="550" r:id="rId8"/>
    <p:sldId id="480" r:id="rId9"/>
    <p:sldId id="532" r:id="rId10"/>
    <p:sldId id="533" r:id="rId11"/>
    <p:sldId id="260" r:id="rId12"/>
    <p:sldId id="555" r:id="rId13"/>
    <p:sldId id="534" r:id="rId14"/>
    <p:sldId id="262" r:id="rId15"/>
    <p:sldId id="263" r:id="rId16"/>
    <p:sldId id="536" r:id="rId17"/>
    <p:sldId id="545" r:id="rId18"/>
    <p:sldId id="543" r:id="rId19"/>
    <p:sldId id="800" r:id="rId20"/>
    <p:sldId id="801" r:id="rId21"/>
    <p:sldId id="805" r:id="rId22"/>
    <p:sldId id="802" r:id="rId23"/>
    <p:sldId id="257" r:id="rId24"/>
    <p:sldId id="796" r:id="rId25"/>
    <p:sldId id="269" r:id="rId26"/>
    <p:sldId id="806" r:id="rId27"/>
  </p:sldIdLst>
  <p:sldSz cx="12192000" cy="6858000"/>
  <p:notesSz cx="6888163" cy="100187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00" d="100"/>
          <a:sy n="100" d="100"/>
        </p:scale>
        <p:origin x="72" y="2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de-DE" sz="1800" dirty="0"/>
              <a:t>Geldmengenwachstum und</a:t>
            </a:r>
            <a:r>
              <a:rPr lang="de-DE" sz="1800" baseline="0" dirty="0"/>
              <a:t> Inflation</a:t>
            </a:r>
            <a:endParaRPr lang="de-DE" sz="1800" dirty="0"/>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lineChart>
        <c:grouping val="standard"/>
        <c:varyColors val="0"/>
        <c:ser>
          <c:idx val="0"/>
          <c:order val="0"/>
          <c:tx>
            <c:strRef>
              <c:f>'data(20)'!$B$6</c:f>
              <c:strCache>
                <c:ptCount val="1"/>
                <c:pt idx="0">
                  <c:v>Wachstumrate M3</c:v>
                </c:pt>
              </c:strCache>
            </c:strRef>
          </c:tx>
          <c:spPr>
            <a:ln w="38100" cap="rnd">
              <a:solidFill>
                <a:schemeClr val="accent1"/>
              </a:solidFill>
              <a:round/>
            </a:ln>
            <a:effectLst/>
          </c:spPr>
          <c:marker>
            <c:symbol val="none"/>
          </c:marker>
          <c:cat>
            <c:numRef>
              <c:f>'data(20)'!$A$7:$A$316</c:f>
              <c:numCache>
                <c:formatCode>[$-407]mmm/\ yy;@</c:formatCode>
                <c:ptCount val="310"/>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pt idx="185">
                  <c:v>41061</c:v>
                </c:pt>
                <c:pt idx="186">
                  <c:v>41091</c:v>
                </c:pt>
                <c:pt idx="187">
                  <c:v>41122</c:v>
                </c:pt>
                <c:pt idx="188">
                  <c:v>41153</c:v>
                </c:pt>
                <c:pt idx="189">
                  <c:v>41183</c:v>
                </c:pt>
                <c:pt idx="190">
                  <c:v>41214</c:v>
                </c:pt>
                <c:pt idx="191">
                  <c:v>41244</c:v>
                </c:pt>
                <c:pt idx="192">
                  <c:v>41275</c:v>
                </c:pt>
                <c:pt idx="193">
                  <c:v>41306</c:v>
                </c:pt>
                <c:pt idx="194">
                  <c:v>41334</c:v>
                </c:pt>
                <c:pt idx="195">
                  <c:v>41365</c:v>
                </c:pt>
                <c:pt idx="196">
                  <c:v>41395</c:v>
                </c:pt>
                <c:pt idx="197">
                  <c:v>41426</c:v>
                </c:pt>
                <c:pt idx="198">
                  <c:v>41456</c:v>
                </c:pt>
                <c:pt idx="199">
                  <c:v>41487</c:v>
                </c:pt>
                <c:pt idx="200">
                  <c:v>41518</c:v>
                </c:pt>
                <c:pt idx="201">
                  <c:v>41548</c:v>
                </c:pt>
                <c:pt idx="202">
                  <c:v>41579</c:v>
                </c:pt>
                <c:pt idx="203">
                  <c:v>41609</c:v>
                </c:pt>
                <c:pt idx="204">
                  <c:v>41640</c:v>
                </c:pt>
                <c:pt idx="205">
                  <c:v>41671</c:v>
                </c:pt>
                <c:pt idx="206">
                  <c:v>41699</c:v>
                </c:pt>
                <c:pt idx="207">
                  <c:v>41730</c:v>
                </c:pt>
                <c:pt idx="208">
                  <c:v>41760</c:v>
                </c:pt>
                <c:pt idx="209">
                  <c:v>41791</c:v>
                </c:pt>
                <c:pt idx="210">
                  <c:v>41821</c:v>
                </c:pt>
                <c:pt idx="211">
                  <c:v>41852</c:v>
                </c:pt>
                <c:pt idx="212">
                  <c:v>41883</c:v>
                </c:pt>
                <c:pt idx="213">
                  <c:v>41913</c:v>
                </c:pt>
                <c:pt idx="214">
                  <c:v>41944</c:v>
                </c:pt>
                <c:pt idx="215">
                  <c:v>41974</c:v>
                </c:pt>
                <c:pt idx="216">
                  <c:v>42005</c:v>
                </c:pt>
                <c:pt idx="217">
                  <c:v>42036</c:v>
                </c:pt>
                <c:pt idx="218">
                  <c:v>42064</c:v>
                </c:pt>
                <c:pt idx="219">
                  <c:v>42095</c:v>
                </c:pt>
                <c:pt idx="220">
                  <c:v>42125</c:v>
                </c:pt>
                <c:pt idx="221">
                  <c:v>42156</c:v>
                </c:pt>
                <c:pt idx="222">
                  <c:v>42186</c:v>
                </c:pt>
                <c:pt idx="223">
                  <c:v>42217</c:v>
                </c:pt>
                <c:pt idx="224">
                  <c:v>42248</c:v>
                </c:pt>
                <c:pt idx="225">
                  <c:v>42278</c:v>
                </c:pt>
                <c:pt idx="226">
                  <c:v>42309</c:v>
                </c:pt>
                <c:pt idx="227">
                  <c:v>42339</c:v>
                </c:pt>
                <c:pt idx="228">
                  <c:v>42370</c:v>
                </c:pt>
                <c:pt idx="229">
                  <c:v>42401</c:v>
                </c:pt>
                <c:pt idx="230">
                  <c:v>42430</c:v>
                </c:pt>
                <c:pt idx="231">
                  <c:v>42461</c:v>
                </c:pt>
                <c:pt idx="232">
                  <c:v>42491</c:v>
                </c:pt>
                <c:pt idx="233">
                  <c:v>42522</c:v>
                </c:pt>
                <c:pt idx="234">
                  <c:v>42552</c:v>
                </c:pt>
                <c:pt idx="235">
                  <c:v>42583</c:v>
                </c:pt>
                <c:pt idx="236">
                  <c:v>42614</c:v>
                </c:pt>
                <c:pt idx="237">
                  <c:v>42644</c:v>
                </c:pt>
                <c:pt idx="238">
                  <c:v>42675</c:v>
                </c:pt>
                <c:pt idx="239">
                  <c:v>42705</c:v>
                </c:pt>
                <c:pt idx="240">
                  <c:v>42736</c:v>
                </c:pt>
                <c:pt idx="241">
                  <c:v>42767</c:v>
                </c:pt>
                <c:pt idx="242">
                  <c:v>42795</c:v>
                </c:pt>
                <c:pt idx="243">
                  <c:v>42826</c:v>
                </c:pt>
                <c:pt idx="244">
                  <c:v>42856</c:v>
                </c:pt>
                <c:pt idx="245">
                  <c:v>42887</c:v>
                </c:pt>
                <c:pt idx="246">
                  <c:v>42917</c:v>
                </c:pt>
                <c:pt idx="247">
                  <c:v>42948</c:v>
                </c:pt>
                <c:pt idx="248">
                  <c:v>42979</c:v>
                </c:pt>
                <c:pt idx="249">
                  <c:v>43009</c:v>
                </c:pt>
                <c:pt idx="250">
                  <c:v>43040</c:v>
                </c:pt>
                <c:pt idx="251">
                  <c:v>43070</c:v>
                </c:pt>
                <c:pt idx="252">
                  <c:v>43101</c:v>
                </c:pt>
                <c:pt idx="253">
                  <c:v>43132</c:v>
                </c:pt>
                <c:pt idx="254">
                  <c:v>43160</c:v>
                </c:pt>
                <c:pt idx="255">
                  <c:v>43191</c:v>
                </c:pt>
                <c:pt idx="256">
                  <c:v>43221</c:v>
                </c:pt>
                <c:pt idx="257">
                  <c:v>43252</c:v>
                </c:pt>
                <c:pt idx="258">
                  <c:v>43282</c:v>
                </c:pt>
                <c:pt idx="259">
                  <c:v>43313</c:v>
                </c:pt>
                <c:pt idx="260">
                  <c:v>43344</c:v>
                </c:pt>
                <c:pt idx="261">
                  <c:v>43374</c:v>
                </c:pt>
                <c:pt idx="262">
                  <c:v>43405</c:v>
                </c:pt>
                <c:pt idx="263">
                  <c:v>43435</c:v>
                </c:pt>
                <c:pt idx="264">
                  <c:v>43466</c:v>
                </c:pt>
                <c:pt idx="265">
                  <c:v>43497</c:v>
                </c:pt>
                <c:pt idx="266">
                  <c:v>43525</c:v>
                </c:pt>
                <c:pt idx="267">
                  <c:v>43556</c:v>
                </c:pt>
                <c:pt idx="268">
                  <c:v>43586</c:v>
                </c:pt>
                <c:pt idx="269">
                  <c:v>43617</c:v>
                </c:pt>
                <c:pt idx="270">
                  <c:v>43647</c:v>
                </c:pt>
                <c:pt idx="271">
                  <c:v>43678</c:v>
                </c:pt>
                <c:pt idx="272">
                  <c:v>43709</c:v>
                </c:pt>
                <c:pt idx="273">
                  <c:v>43739</c:v>
                </c:pt>
                <c:pt idx="274">
                  <c:v>43770</c:v>
                </c:pt>
                <c:pt idx="275">
                  <c:v>43800</c:v>
                </c:pt>
                <c:pt idx="276">
                  <c:v>43831</c:v>
                </c:pt>
                <c:pt idx="277">
                  <c:v>43862</c:v>
                </c:pt>
                <c:pt idx="278">
                  <c:v>43891</c:v>
                </c:pt>
                <c:pt idx="279">
                  <c:v>43922</c:v>
                </c:pt>
                <c:pt idx="280">
                  <c:v>43952</c:v>
                </c:pt>
                <c:pt idx="281">
                  <c:v>43983</c:v>
                </c:pt>
                <c:pt idx="282">
                  <c:v>44013</c:v>
                </c:pt>
                <c:pt idx="283">
                  <c:v>44044</c:v>
                </c:pt>
                <c:pt idx="284">
                  <c:v>44075</c:v>
                </c:pt>
                <c:pt idx="285">
                  <c:v>44105</c:v>
                </c:pt>
                <c:pt idx="286">
                  <c:v>44136</c:v>
                </c:pt>
                <c:pt idx="287">
                  <c:v>44166</c:v>
                </c:pt>
                <c:pt idx="288">
                  <c:v>44197</c:v>
                </c:pt>
                <c:pt idx="289">
                  <c:v>44228</c:v>
                </c:pt>
                <c:pt idx="290">
                  <c:v>44256</c:v>
                </c:pt>
                <c:pt idx="291">
                  <c:v>44287</c:v>
                </c:pt>
                <c:pt idx="292">
                  <c:v>44317</c:v>
                </c:pt>
                <c:pt idx="293">
                  <c:v>44348</c:v>
                </c:pt>
                <c:pt idx="294">
                  <c:v>44378</c:v>
                </c:pt>
                <c:pt idx="295">
                  <c:v>44409</c:v>
                </c:pt>
                <c:pt idx="296">
                  <c:v>44440</c:v>
                </c:pt>
                <c:pt idx="297">
                  <c:v>44470</c:v>
                </c:pt>
                <c:pt idx="298">
                  <c:v>44501</c:v>
                </c:pt>
                <c:pt idx="299">
                  <c:v>44531</c:v>
                </c:pt>
                <c:pt idx="300">
                  <c:v>44562</c:v>
                </c:pt>
                <c:pt idx="301">
                  <c:v>44593</c:v>
                </c:pt>
                <c:pt idx="302">
                  <c:v>44621</c:v>
                </c:pt>
                <c:pt idx="303">
                  <c:v>44652</c:v>
                </c:pt>
                <c:pt idx="304">
                  <c:v>44682</c:v>
                </c:pt>
                <c:pt idx="305">
                  <c:v>44713</c:v>
                </c:pt>
                <c:pt idx="306">
                  <c:v>44743</c:v>
                </c:pt>
                <c:pt idx="307">
                  <c:v>44774</c:v>
                </c:pt>
                <c:pt idx="308">
                  <c:v>44805</c:v>
                </c:pt>
              </c:numCache>
            </c:numRef>
          </c:cat>
          <c:val>
            <c:numRef>
              <c:f>'data(20)'!$B$7:$B$316</c:f>
              <c:numCache>
                <c:formatCode>General</c:formatCode>
                <c:ptCount val="310"/>
                <c:pt idx="0">
                  <c:v>3.8</c:v>
                </c:pt>
                <c:pt idx="1">
                  <c:v>3.8</c:v>
                </c:pt>
                <c:pt idx="2">
                  <c:v>3.6</c:v>
                </c:pt>
                <c:pt idx="3">
                  <c:v>3.5</c:v>
                </c:pt>
                <c:pt idx="4">
                  <c:v>4</c:v>
                </c:pt>
                <c:pt idx="5">
                  <c:v>4.4000000000000004</c:v>
                </c:pt>
                <c:pt idx="6">
                  <c:v>4.5999999999999996</c:v>
                </c:pt>
                <c:pt idx="7">
                  <c:v>4.0999999999999996</c:v>
                </c:pt>
                <c:pt idx="8">
                  <c:v>4.2</c:v>
                </c:pt>
                <c:pt idx="9">
                  <c:v>4.7</c:v>
                </c:pt>
                <c:pt idx="10">
                  <c:v>4.5999999999999996</c:v>
                </c:pt>
                <c:pt idx="11">
                  <c:v>4.2</c:v>
                </c:pt>
                <c:pt idx="12">
                  <c:v>4.8</c:v>
                </c:pt>
                <c:pt idx="13">
                  <c:v>4.7</c:v>
                </c:pt>
                <c:pt idx="14">
                  <c:v>4.8</c:v>
                </c:pt>
                <c:pt idx="15">
                  <c:v>5.4</c:v>
                </c:pt>
                <c:pt idx="16">
                  <c:v>5</c:v>
                </c:pt>
                <c:pt idx="17">
                  <c:v>5.0999999999999996</c:v>
                </c:pt>
                <c:pt idx="18">
                  <c:v>5</c:v>
                </c:pt>
                <c:pt idx="19">
                  <c:v>5.0999999999999996</c:v>
                </c:pt>
                <c:pt idx="20">
                  <c:v>4.8</c:v>
                </c:pt>
                <c:pt idx="21">
                  <c:v>5</c:v>
                </c:pt>
                <c:pt idx="22">
                  <c:v>5</c:v>
                </c:pt>
                <c:pt idx="23">
                  <c:v>5</c:v>
                </c:pt>
                <c:pt idx="24">
                  <c:v>6.1</c:v>
                </c:pt>
                <c:pt idx="25">
                  <c:v>5.5</c:v>
                </c:pt>
                <c:pt idx="26">
                  <c:v>5.6</c:v>
                </c:pt>
                <c:pt idx="27">
                  <c:v>5.5</c:v>
                </c:pt>
                <c:pt idx="28">
                  <c:v>5.6</c:v>
                </c:pt>
                <c:pt idx="29">
                  <c:v>5.6</c:v>
                </c:pt>
                <c:pt idx="30">
                  <c:v>5.8</c:v>
                </c:pt>
                <c:pt idx="31">
                  <c:v>5.8</c:v>
                </c:pt>
                <c:pt idx="32">
                  <c:v>5.8</c:v>
                </c:pt>
                <c:pt idx="33">
                  <c:v>5.3</c:v>
                </c:pt>
                <c:pt idx="34">
                  <c:v>5.8</c:v>
                </c:pt>
                <c:pt idx="35">
                  <c:v>5.8</c:v>
                </c:pt>
                <c:pt idx="36">
                  <c:v>5</c:v>
                </c:pt>
                <c:pt idx="37">
                  <c:v>5.8</c:v>
                </c:pt>
                <c:pt idx="38">
                  <c:v>6</c:v>
                </c:pt>
                <c:pt idx="39">
                  <c:v>5.8</c:v>
                </c:pt>
                <c:pt idx="40">
                  <c:v>5.4</c:v>
                </c:pt>
                <c:pt idx="41">
                  <c:v>4.7</c:v>
                </c:pt>
                <c:pt idx="42">
                  <c:v>4.2</c:v>
                </c:pt>
                <c:pt idx="43">
                  <c:v>4.5</c:v>
                </c:pt>
                <c:pt idx="44">
                  <c:v>4.3</c:v>
                </c:pt>
                <c:pt idx="45">
                  <c:v>4.0999999999999996</c:v>
                </c:pt>
                <c:pt idx="46">
                  <c:v>3.7</c:v>
                </c:pt>
                <c:pt idx="47">
                  <c:v>4</c:v>
                </c:pt>
                <c:pt idx="48">
                  <c:v>3.8</c:v>
                </c:pt>
                <c:pt idx="49">
                  <c:v>3.8</c:v>
                </c:pt>
                <c:pt idx="50">
                  <c:v>3.7</c:v>
                </c:pt>
                <c:pt idx="51">
                  <c:v>3.9</c:v>
                </c:pt>
                <c:pt idx="52">
                  <c:v>4.4000000000000004</c:v>
                </c:pt>
                <c:pt idx="53">
                  <c:v>5.4</c:v>
                </c:pt>
                <c:pt idx="54">
                  <c:v>5.7</c:v>
                </c:pt>
                <c:pt idx="55">
                  <c:v>6</c:v>
                </c:pt>
                <c:pt idx="56">
                  <c:v>6.8</c:v>
                </c:pt>
                <c:pt idx="57">
                  <c:v>7.3</c:v>
                </c:pt>
                <c:pt idx="58">
                  <c:v>7.9</c:v>
                </c:pt>
                <c:pt idx="59">
                  <c:v>8</c:v>
                </c:pt>
                <c:pt idx="60">
                  <c:v>7.8</c:v>
                </c:pt>
                <c:pt idx="61">
                  <c:v>7.4</c:v>
                </c:pt>
                <c:pt idx="62">
                  <c:v>7.3</c:v>
                </c:pt>
                <c:pt idx="63">
                  <c:v>7.3</c:v>
                </c:pt>
                <c:pt idx="64">
                  <c:v>7.8</c:v>
                </c:pt>
                <c:pt idx="65">
                  <c:v>7.1</c:v>
                </c:pt>
                <c:pt idx="66">
                  <c:v>7</c:v>
                </c:pt>
                <c:pt idx="67">
                  <c:v>7</c:v>
                </c:pt>
                <c:pt idx="68">
                  <c:v>7.2</c:v>
                </c:pt>
                <c:pt idx="69">
                  <c:v>6.8</c:v>
                </c:pt>
                <c:pt idx="70">
                  <c:v>7.1</c:v>
                </c:pt>
                <c:pt idx="71">
                  <c:v>7</c:v>
                </c:pt>
                <c:pt idx="72">
                  <c:v>7.5</c:v>
                </c:pt>
                <c:pt idx="73">
                  <c:v>8.3000000000000007</c:v>
                </c:pt>
                <c:pt idx="74">
                  <c:v>8.1999999999999993</c:v>
                </c:pt>
                <c:pt idx="75">
                  <c:v>9</c:v>
                </c:pt>
                <c:pt idx="76">
                  <c:v>8.6999999999999993</c:v>
                </c:pt>
                <c:pt idx="77">
                  <c:v>8.6</c:v>
                </c:pt>
                <c:pt idx="78">
                  <c:v>8.8000000000000007</c:v>
                </c:pt>
                <c:pt idx="79">
                  <c:v>8.4</c:v>
                </c:pt>
                <c:pt idx="80">
                  <c:v>7.6</c:v>
                </c:pt>
                <c:pt idx="81">
                  <c:v>8.1</c:v>
                </c:pt>
                <c:pt idx="82">
                  <c:v>7.4</c:v>
                </c:pt>
                <c:pt idx="83">
                  <c:v>7.2</c:v>
                </c:pt>
                <c:pt idx="84">
                  <c:v>6.4</c:v>
                </c:pt>
                <c:pt idx="85">
                  <c:v>6.2</c:v>
                </c:pt>
                <c:pt idx="86">
                  <c:v>6.3</c:v>
                </c:pt>
                <c:pt idx="87">
                  <c:v>5.4</c:v>
                </c:pt>
                <c:pt idx="88">
                  <c:v>4.9000000000000004</c:v>
                </c:pt>
                <c:pt idx="89">
                  <c:v>5.4</c:v>
                </c:pt>
                <c:pt idx="90">
                  <c:v>5.4</c:v>
                </c:pt>
                <c:pt idx="91">
                  <c:v>5.4</c:v>
                </c:pt>
                <c:pt idx="92">
                  <c:v>5.9</c:v>
                </c:pt>
                <c:pt idx="93">
                  <c:v>5.8</c:v>
                </c:pt>
                <c:pt idx="94">
                  <c:v>5.9</c:v>
                </c:pt>
                <c:pt idx="95">
                  <c:v>6.6</c:v>
                </c:pt>
                <c:pt idx="96">
                  <c:v>6.8</c:v>
                </c:pt>
                <c:pt idx="97">
                  <c:v>6.6</c:v>
                </c:pt>
                <c:pt idx="98">
                  <c:v>6.4</c:v>
                </c:pt>
                <c:pt idx="99">
                  <c:v>6.8</c:v>
                </c:pt>
                <c:pt idx="100">
                  <c:v>7.3</c:v>
                </c:pt>
                <c:pt idx="101">
                  <c:v>7.5</c:v>
                </c:pt>
                <c:pt idx="102">
                  <c:v>8</c:v>
                </c:pt>
                <c:pt idx="103">
                  <c:v>8.1999999999999993</c:v>
                </c:pt>
                <c:pt idx="104">
                  <c:v>8.4</c:v>
                </c:pt>
                <c:pt idx="105">
                  <c:v>7.8</c:v>
                </c:pt>
                <c:pt idx="106">
                  <c:v>7.6</c:v>
                </c:pt>
                <c:pt idx="107">
                  <c:v>7.3</c:v>
                </c:pt>
                <c:pt idx="108">
                  <c:v>7.5</c:v>
                </c:pt>
                <c:pt idx="109">
                  <c:v>7.8</c:v>
                </c:pt>
                <c:pt idx="110">
                  <c:v>8.4</c:v>
                </c:pt>
                <c:pt idx="111">
                  <c:v>8.9</c:v>
                </c:pt>
                <c:pt idx="112">
                  <c:v>8.9</c:v>
                </c:pt>
                <c:pt idx="113">
                  <c:v>8.5</c:v>
                </c:pt>
                <c:pt idx="114">
                  <c:v>7.7</c:v>
                </c:pt>
                <c:pt idx="115">
                  <c:v>8</c:v>
                </c:pt>
                <c:pt idx="116">
                  <c:v>8.4</c:v>
                </c:pt>
                <c:pt idx="117">
                  <c:v>8.5</c:v>
                </c:pt>
                <c:pt idx="118">
                  <c:v>9.1999999999999993</c:v>
                </c:pt>
                <c:pt idx="119">
                  <c:v>10</c:v>
                </c:pt>
                <c:pt idx="120">
                  <c:v>10.3</c:v>
                </c:pt>
                <c:pt idx="121">
                  <c:v>10.3</c:v>
                </c:pt>
                <c:pt idx="122">
                  <c:v>11</c:v>
                </c:pt>
                <c:pt idx="123">
                  <c:v>10.199999999999999</c:v>
                </c:pt>
                <c:pt idx="124">
                  <c:v>10.6</c:v>
                </c:pt>
                <c:pt idx="125">
                  <c:v>11</c:v>
                </c:pt>
                <c:pt idx="126">
                  <c:v>11.9</c:v>
                </c:pt>
                <c:pt idx="127">
                  <c:v>11.6</c:v>
                </c:pt>
                <c:pt idx="128">
                  <c:v>11.5</c:v>
                </c:pt>
                <c:pt idx="129">
                  <c:v>12.5</c:v>
                </c:pt>
                <c:pt idx="130">
                  <c:v>12.6</c:v>
                </c:pt>
                <c:pt idx="131">
                  <c:v>11.5</c:v>
                </c:pt>
                <c:pt idx="132">
                  <c:v>11.6</c:v>
                </c:pt>
                <c:pt idx="133">
                  <c:v>11.5</c:v>
                </c:pt>
                <c:pt idx="134">
                  <c:v>10.1</c:v>
                </c:pt>
                <c:pt idx="135">
                  <c:v>10.6</c:v>
                </c:pt>
                <c:pt idx="136">
                  <c:v>10.3</c:v>
                </c:pt>
                <c:pt idx="137">
                  <c:v>9.6</c:v>
                </c:pt>
                <c:pt idx="138">
                  <c:v>9.1999999999999993</c:v>
                </c:pt>
                <c:pt idx="139">
                  <c:v>8.8000000000000007</c:v>
                </c:pt>
                <c:pt idx="140">
                  <c:v>8.5</c:v>
                </c:pt>
                <c:pt idx="141">
                  <c:v>8.6</c:v>
                </c:pt>
                <c:pt idx="142">
                  <c:v>7.7</c:v>
                </c:pt>
                <c:pt idx="143">
                  <c:v>7.7</c:v>
                </c:pt>
                <c:pt idx="144">
                  <c:v>6</c:v>
                </c:pt>
                <c:pt idx="145">
                  <c:v>5.7</c:v>
                </c:pt>
                <c:pt idx="146">
                  <c:v>5.0999999999999996</c:v>
                </c:pt>
                <c:pt idx="147">
                  <c:v>4.8</c:v>
                </c:pt>
                <c:pt idx="148">
                  <c:v>3.9</c:v>
                </c:pt>
                <c:pt idx="149">
                  <c:v>3.6</c:v>
                </c:pt>
                <c:pt idx="150">
                  <c:v>3</c:v>
                </c:pt>
                <c:pt idx="151">
                  <c:v>2.2000000000000002</c:v>
                </c:pt>
                <c:pt idx="152">
                  <c:v>1.8</c:v>
                </c:pt>
                <c:pt idx="153">
                  <c:v>0.3</c:v>
                </c:pt>
                <c:pt idx="154">
                  <c:v>-0.2</c:v>
                </c:pt>
                <c:pt idx="155">
                  <c:v>-0.3</c:v>
                </c:pt>
                <c:pt idx="156">
                  <c:v>0.1</c:v>
                </c:pt>
                <c:pt idx="157">
                  <c:v>-0.4</c:v>
                </c:pt>
                <c:pt idx="158">
                  <c:v>-0.1</c:v>
                </c:pt>
                <c:pt idx="159">
                  <c:v>-0.2</c:v>
                </c:pt>
                <c:pt idx="160">
                  <c:v>-0.1</c:v>
                </c:pt>
                <c:pt idx="161">
                  <c:v>0.1</c:v>
                </c:pt>
                <c:pt idx="162">
                  <c:v>0.1</c:v>
                </c:pt>
                <c:pt idx="163">
                  <c:v>0.9</c:v>
                </c:pt>
                <c:pt idx="164">
                  <c:v>0.7</c:v>
                </c:pt>
                <c:pt idx="165">
                  <c:v>1</c:v>
                </c:pt>
                <c:pt idx="166">
                  <c:v>1.4</c:v>
                </c:pt>
                <c:pt idx="167">
                  <c:v>1.2</c:v>
                </c:pt>
                <c:pt idx="168">
                  <c:v>1.4</c:v>
                </c:pt>
                <c:pt idx="169">
                  <c:v>1.6</c:v>
                </c:pt>
                <c:pt idx="170">
                  <c:v>1.8</c:v>
                </c:pt>
                <c:pt idx="171">
                  <c:v>1.5</c:v>
                </c:pt>
                <c:pt idx="172">
                  <c:v>1.5</c:v>
                </c:pt>
                <c:pt idx="173">
                  <c:v>1.3</c:v>
                </c:pt>
                <c:pt idx="174">
                  <c:v>1.3</c:v>
                </c:pt>
                <c:pt idx="175">
                  <c:v>1.7</c:v>
                </c:pt>
                <c:pt idx="176">
                  <c:v>1.7</c:v>
                </c:pt>
                <c:pt idx="177">
                  <c:v>1.4</c:v>
                </c:pt>
                <c:pt idx="178">
                  <c:v>1.4</c:v>
                </c:pt>
                <c:pt idx="179">
                  <c:v>1.6</c:v>
                </c:pt>
                <c:pt idx="180">
                  <c:v>1.9</c:v>
                </c:pt>
                <c:pt idx="181">
                  <c:v>2.2999999999999998</c:v>
                </c:pt>
                <c:pt idx="182">
                  <c:v>2.9</c:v>
                </c:pt>
                <c:pt idx="183">
                  <c:v>2.5</c:v>
                </c:pt>
                <c:pt idx="184">
                  <c:v>2.9</c:v>
                </c:pt>
                <c:pt idx="185">
                  <c:v>3.1</c:v>
                </c:pt>
                <c:pt idx="186">
                  <c:v>3.5</c:v>
                </c:pt>
                <c:pt idx="187">
                  <c:v>2.8</c:v>
                </c:pt>
                <c:pt idx="188">
                  <c:v>2.8</c:v>
                </c:pt>
                <c:pt idx="189">
                  <c:v>3.7</c:v>
                </c:pt>
                <c:pt idx="190">
                  <c:v>3.7</c:v>
                </c:pt>
                <c:pt idx="191">
                  <c:v>3.6</c:v>
                </c:pt>
                <c:pt idx="192">
                  <c:v>3.4</c:v>
                </c:pt>
                <c:pt idx="193">
                  <c:v>3</c:v>
                </c:pt>
                <c:pt idx="194">
                  <c:v>2.5</c:v>
                </c:pt>
                <c:pt idx="195">
                  <c:v>3.1</c:v>
                </c:pt>
                <c:pt idx="196">
                  <c:v>2.8</c:v>
                </c:pt>
                <c:pt idx="197">
                  <c:v>2.2999999999999998</c:v>
                </c:pt>
                <c:pt idx="198">
                  <c:v>2</c:v>
                </c:pt>
                <c:pt idx="199">
                  <c:v>2.2999999999999998</c:v>
                </c:pt>
                <c:pt idx="200">
                  <c:v>2</c:v>
                </c:pt>
                <c:pt idx="201">
                  <c:v>1.5</c:v>
                </c:pt>
                <c:pt idx="202">
                  <c:v>1.5</c:v>
                </c:pt>
                <c:pt idx="203">
                  <c:v>1</c:v>
                </c:pt>
                <c:pt idx="204">
                  <c:v>1.1000000000000001</c:v>
                </c:pt>
                <c:pt idx="205">
                  <c:v>1.3</c:v>
                </c:pt>
                <c:pt idx="206">
                  <c:v>1.1000000000000001</c:v>
                </c:pt>
                <c:pt idx="207">
                  <c:v>0.8</c:v>
                </c:pt>
                <c:pt idx="208">
                  <c:v>1.2</c:v>
                </c:pt>
                <c:pt idx="209">
                  <c:v>1.7</c:v>
                </c:pt>
                <c:pt idx="210">
                  <c:v>1.9</c:v>
                </c:pt>
                <c:pt idx="211">
                  <c:v>2</c:v>
                </c:pt>
                <c:pt idx="212">
                  <c:v>2.4</c:v>
                </c:pt>
                <c:pt idx="213">
                  <c:v>2.5</c:v>
                </c:pt>
                <c:pt idx="214">
                  <c:v>3.1</c:v>
                </c:pt>
                <c:pt idx="215">
                  <c:v>3.8</c:v>
                </c:pt>
                <c:pt idx="216">
                  <c:v>3.7</c:v>
                </c:pt>
                <c:pt idx="217">
                  <c:v>4</c:v>
                </c:pt>
                <c:pt idx="218">
                  <c:v>4.3</c:v>
                </c:pt>
                <c:pt idx="219">
                  <c:v>5.2</c:v>
                </c:pt>
                <c:pt idx="220">
                  <c:v>4.7</c:v>
                </c:pt>
                <c:pt idx="221">
                  <c:v>4.5999999999999996</c:v>
                </c:pt>
                <c:pt idx="222">
                  <c:v>4.9000000000000004</c:v>
                </c:pt>
                <c:pt idx="223">
                  <c:v>4.8</c:v>
                </c:pt>
                <c:pt idx="224">
                  <c:v>4.5999999999999996</c:v>
                </c:pt>
                <c:pt idx="225">
                  <c:v>5.2</c:v>
                </c:pt>
                <c:pt idx="226">
                  <c:v>4.9000000000000004</c:v>
                </c:pt>
                <c:pt idx="227">
                  <c:v>4.7</c:v>
                </c:pt>
                <c:pt idx="228">
                  <c:v>5.0999999999999996</c:v>
                </c:pt>
                <c:pt idx="229">
                  <c:v>5.2</c:v>
                </c:pt>
                <c:pt idx="230">
                  <c:v>5.0999999999999996</c:v>
                </c:pt>
                <c:pt idx="231">
                  <c:v>4.7</c:v>
                </c:pt>
                <c:pt idx="232">
                  <c:v>5</c:v>
                </c:pt>
                <c:pt idx="233">
                  <c:v>5.0999999999999996</c:v>
                </c:pt>
                <c:pt idx="234">
                  <c:v>5</c:v>
                </c:pt>
                <c:pt idx="235">
                  <c:v>4.9000000000000004</c:v>
                </c:pt>
                <c:pt idx="236">
                  <c:v>5</c:v>
                </c:pt>
                <c:pt idx="237">
                  <c:v>4.5</c:v>
                </c:pt>
                <c:pt idx="238">
                  <c:v>4.7</c:v>
                </c:pt>
                <c:pt idx="239">
                  <c:v>5</c:v>
                </c:pt>
                <c:pt idx="240">
                  <c:v>4.9000000000000004</c:v>
                </c:pt>
                <c:pt idx="241">
                  <c:v>4.7</c:v>
                </c:pt>
                <c:pt idx="242">
                  <c:v>5.3</c:v>
                </c:pt>
                <c:pt idx="243">
                  <c:v>4.9000000000000004</c:v>
                </c:pt>
                <c:pt idx="244">
                  <c:v>4.9000000000000004</c:v>
                </c:pt>
                <c:pt idx="245">
                  <c:v>5</c:v>
                </c:pt>
                <c:pt idx="246">
                  <c:v>4.5999999999999996</c:v>
                </c:pt>
                <c:pt idx="247">
                  <c:v>5.0999999999999996</c:v>
                </c:pt>
                <c:pt idx="248">
                  <c:v>5.0999999999999996</c:v>
                </c:pt>
                <c:pt idx="249">
                  <c:v>5</c:v>
                </c:pt>
                <c:pt idx="250">
                  <c:v>4.9000000000000004</c:v>
                </c:pt>
                <c:pt idx="251">
                  <c:v>4.5999999999999996</c:v>
                </c:pt>
                <c:pt idx="252">
                  <c:v>4.5999999999999996</c:v>
                </c:pt>
                <c:pt idx="253">
                  <c:v>4.2</c:v>
                </c:pt>
                <c:pt idx="254">
                  <c:v>3.6</c:v>
                </c:pt>
                <c:pt idx="255">
                  <c:v>3.9</c:v>
                </c:pt>
                <c:pt idx="256">
                  <c:v>4</c:v>
                </c:pt>
                <c:pt idx="257">
                  <c:v>4.3</c:v>
                </c:pt>
                <c:pt idx="258">
                  <c:v>4</c:v>
                </c:pt>
                <c:pt idx="259">
                  <c:v>3.5</c:v>
                </c:pt>
                <c:pt idx="260">
                  <c:v>3.5</c:v>
                </c:pt>
                <c:pt idx="261">
                  <c:v>3.8</c:v>
                </c:pt>
                <c:pt idx="262">
                  <c:v>3.8</c:v>
                </c:pt>
                <c:pt idx="263">
                  <c:v>4.2</c:v>
                </c:pt>
                <c:pt idx="264">
                  <c:v>3.8</c:v>
                </c:pt>
                <c:pt idx="265">
                  <c:v>4.3</c:v>
                </c:pt>
                <c:pt idx="266">
                  <c:v>4.7</c:v>
                </c:pt>
                <c:pt idx="267">
                  <c:v>4.8</c:v>
                </c:pt>
                <c:pt idx="268">
                  <c:v>4.9000000000000004</c:v>
                </c:pt>
                <c:pt idx="269">
                  <c:v>4.5999999999999996</c:v>
                </c:pt>
                <c:pt idx="270">
                  <c:v>5.2</c:v>
                </c:pt>
                <c:pt idx="271">
                  <c:v>5.8</c:v>
                </c:pt>
                <c:pt idx="272">
                  <c:v>5.7</c:v>
                </c:pt>
                <c:pt idx="273">
                  <c:v>5.7</c:v>
                </c:pt>
                <c:pt idx="274">
                  <c:v>5.6</c:v>
                </c:pt>
                <c:pt idx="275">
                  <c:v>4.9000000000000004</c:v>
                </c:pt>
                <c:pt idx="276">
                  <c:v>5.2</c:v>
                </c:pt>
                <c:pt idx="277">
                  <c:v>5.5</c:v>
                </c:pt>
                <c:pt idx="278">
                  <c:v>7.5</c:v>
                </c:pt>
                <c:pt idx="279">
                  <c:v>8.1</c:v>
                </c:pt>
                <c:pt idx="280">
                  <c:v>8.9</c:v>
                </c:pt>
                <c:pt idx="281">
                  <c:v>9.1999999999999993</c:v>
                </c:pt>
                <c:pt idx="282">
                  <c:v>10</c:v>
                </c:pt>
                <c:pt idx="283">
                  <c:v>9.5</c:v>
                </c:pt>
                <c:pt idx="284">
                  <c:v>10.3</c:v>
                </c:pt>
                <c:pt idx="285">
                  <c:v>10.4</c:v>
                </c:pt>
                <c:pt idx="286">
                  <c:v>10.9</c:v>
                </c:pt>
                <c:pt idx="287">
                  <c:v>12.2</c:v>
                </c:pt>
                <c:pt idx="288">
                  <c:v>12.5</c:v>
                </c:pt>
                <c:pt idx="289">
                  <c:v>12.3</c:v>
                </c:pt>
                <c:pt idx="290">
                  <c:v>10.1</c:v>
                </c:pt>
                <c:pt idx="291">
                  <c:v>9.4</c:v>
                </c:pt>
                <c:pt idx="292">
                  <c:v>8.6</c:v>
                </c:pt>
                <c:pt idx="293">
                  <c:v>8.4</c:v>
                </c:pt>
                <c:pt idx="294">
                  <c:v>7.8</c:v>
                </c:pt>
                <c:pt idx="295">
                  <c:v>8</c:v>
                </c:pt>
                <c:pt idx="296">
                  <c:v>7.6</c:v>
                </c:pt>
                <c:pt idx="297">
                  <c:v>7.7</c:v>
                </c:pt>
                <c:pt idx="298">
                  <c:v>7.3</c:v>
                </c:pt>
                <c:pt idx="299">
                  <c:v>6.9</c:v>
                </c:pt>
                <c:pt idx="300">
                  <c:v>6.5</c:v>
                </c:pt>
                <c:pt idx="301">
                  <c:v>6.4</c:v>
                </c:pt>
                <c:pt idx="302">
                  <c:v>6.2</c:v>
                </c:pt>
                <c:pt idx="303">
                  <c:v>6.1</c:v>
                </c:pt>
                <c:pt idx="304">
                  <c:v>5.8</c:v>
                </c:pt>
                <c:pt idx="305">
                  <c:v>5.7</c:v>
                </c:pt>
                <c:pt idx="306">
                  <c:v>5.7</c:v>
                </c:pt>
                <c:pt idx="307">
                  <c:v>6.1</c:v>
                </c:pt>
                <c:pt idx="308">
                  <c:v>6.3</c:v>
                </c:pt>
              </c:numCache>
            </c:numRef>
          </c:val>
          <c:smooth val="0"/>
          <c:extLst>
            <c:ext xmlns:c16="http://schemas.microsoft.com/office/drawing/2014/chart" uri="{C3380CC4-5D6E-409C-BE32-E72D297353CC}">
              <c16:uniqueId val="{00000000-2C12-46AD-8444-B11AEE6DDE2A}"/>
            </c:ext>
          </c:extLst>
        </c:ser>
        <c:ser>
          <c:idx val="1"/>
          <c:order val="1"/>
          <c:tx>
            <c:strRef>
              <c:f>'data(20)'!$C$6</c:f>
              <c:strCache>
                <c:ptCount val="1"/>
                <c:pt idx="0">
                  <c:v>Inflationsrate</c:v>
                </c:pt>
              </c:strCache>
            </c:strRef>
          </c:tx>
          <c:spPr>
            <a:ln w="38100" cap="rnd">
              <a:solidFill>
                <a:schemeClr val="accent2"/>
              </a:solidFill>
              <a:round/>
            </a:ln>
            <a:effectLst/>
          </c:spPr>
          <c:marker>
            <c:symbol val="none"/>
          </c:marker>
          <c:cat>
            <c:numRef>
              <c:f>'data(20)'!$A$7:$A$316</c:f>
              <c:numCache>
                <c:formatCode>[$-407]mmm/\ yy;@</c:formatCode>
                <c:ptCount val="310"/>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pt idx="185">
                  <c:v>41061</c:v>
                </c:pt>
                <c:pt idx="186">
                  <c:v>41091</c:v>
                </c:pt>
                <c:pt idx="187">
                  <c:v>41122</c:v>
                </c:pt>
                <c:pt idx="188">
                  <c:v>41153</c:v>
                </c:pt>
                <c:pt idx="189">
                  <c:v>41183</c:v>
                </c:pt>
                <c:pt idx="190">
                  <c:v>41214</c:v>
                </c:pt>
                <c:pt idx="191">
                  <c:v>41244</c:v>
                </c:pt>
                <c:pt idx="192">
                  <c:v>41275</c:v>
                </c:pt>
                <c:pt idx="193">
                  <c:v>41306</c:v>
                </c:pt>
                <c:pt idx="194">
                  <c:v>41334</c:v>
                </c:pt>
                <c:pt idx="195">
                  <c:v>41365</c:v>
                </c:pt>
                <c:pt idx="196">
                  <c:v>41395</c:v>
                </c:pt>
                <c:pt idx="197">
                  <c:v>41426</c:v>
                </c:pt>
                <c:pt idx="198">
                  <c:v>41456</c:v>
                </c:pt>
                <c:pt idx="199">
                  <c:v>41487</c:v>
                </c:pt>
                <c:pt idx="200">
                  <c:v>41518</c:v>
                </c:pt>
                <c:pt idx="201">
                  <c:v>41548</c:v>
                </c:pt>
                <c:pt idx="202">
                  <c:v>41579</c:v>
                </c:pt>
                <c:pt idx="203">
                  <c:v>41609</c:v>
                </c:pt>
                <c:pt idx="204">
                  <c:v>41640</c:v>
                </c:pt>
                <c:pt idx="205">
                  <c:v>41671</c:v>
                </c:pt>
                <c:pt idx="206">
                  <c:v>41699</c:v>
                </c:pt>
                <c:pt idx="207">
                  <c:v>41730</c:v>
                </c:pt>
                <c:pt idx="208">
                  <c:v>41760</c:v>
                </c:pt>
                <c:pt idx="209">
                  <c:v>41791</c:v>
                </c:pt>
                <c:pt idx="210">
                  <c:v>41821</c:v>
                </c:pt>
                <c:pt idx="211">
                  <c:v>41852</c:v>
                </c:pt>
                <c:pt idx="212">
                  <c:v>41883</c:v>
                </c:pt>
                <c:pt idx="213">
                  <c:v>41913</c:v>
                </c:pt>
                <c:pt idx="214">
                  <c:v>41944</c:v>
                </c:pt>
                <c:pt idx="215">
                  <c:v>41974</c:v>
                </c:pt>
                <c:pt idx="216">
                  <c:v>42005</c:v>
                </c:pt>
                <c:pt idx="217">
                  <c:v>42036</c:v>
                </c:pt>
                <c:pt idx="218">
                  <c:v>42064</c:v>
                </c:pt>
                <c:pt idx="219">
                  <c:v>42095</c:v>
                </c:pt>
                <c:pt idx="220">
                  <c:v>42125</c:v>
                </c:pt>
                <c:pt idx="221">
                  <c:v>42156</c:v>
                </c:pt>
                <c:pt idx="222">
                  <c:v>42186</c:v>
                </c:pt>
                <c:pt idx="223">
                  <c:v>42217</c:v>
                </c:pt>
                <c:pt idx="224">
                  <c:v>42248</c:v>
                </c:pt>
                <c:pt idx="225">
                  <c:v>42278</c:v>
                </c:pt>
                <c:pt idx="226">
                  <c:v>42309</c:v>
                </c:pt>
                <c:pt idx="227">
                  <c:v>42339</c:v>
                </c:pt>
                <c:pt idx="228">
                  <c:v>42370</c:v>
                </c:pt>
                <c:pt idx="229">
                  <c:v>42401</c:v>
                </c:pt>
                <c:pt idx="230">
                  <c:v>42430</c:v>
                </c:pt>
                <c:pt idx="231">
                  <c:v>42461</c:v>
                </c:pt>
                <c:pt idx="232">
                  <c:v>42491</c:v>
                </c:pt>
                <c:pt idx="233">
                  <c:v>42522</c:v>
                </c:pt>
                <c:pt idx="234">
                  <c:v>42552</c:v>
                </c:pt>
                <c:pt idx="235">
                  <c:v>42583</c:v>
                </c:pt>
                <c:pt idx="236">
                  <c:v>42614</c:v>
                </c:pt>
                <c:pt idx="237">
                  <c:v>42644</c:v>
                </c:pt>
                <c:pt idx="238">
                  <c:v>42675</c:v>
                </c:pt>
                <c:pt idx="239">
                  <c:v>42705</c:v>
                </c:pt>
                <c:pt idx="240">
                  <c:v>42736</c:v>
                </c:pt>
                <c:pt idx="241">
                  <c:v>42767</c:v>
                </c:pt>
                <c:pt idx="242">
                  <c:v>42795</c:v>
                </c:pt>
                <c:pt idx="243">
                  <c:v>42826</c:v>
                </c:pt>
                <c:pt idx="244">
                  <c:v>42856</c:v>
                </c:pt>
                <c:pt idx="245">
                  <c:v>42887</c:v>
                </c:pt>
                <c:pt idx="246">
                  <c:v>42917</c:v>
                </c:pt>
                <c:pt idx="247">
                  <c:v>42948</c:v>
                </c:pt>
                <c:pt idx="248">
                  <c:v>42979</c:v>
                </c:pt>
                <c:pt idx="249">
                  <c:v>43009</c:v>
                </c:pt>
                <c:pt idx="250">
                  <c:v>43040</c:v>
                </c:pt>
                <c:pt idx="251">
                  <c:v>43070</c:v>
                </c:pt>
                <c:pt idx="252">
                  <c:v>43101</c:v>
                </c:pt>
                <c:pt idx="253">
                  <c:v>43132</c:v>
                </c:pt>
                <c:pt idx="254">
                  <c:v>43160</c:v>
                </c:pt>
                <c:pt idx="255">
                  <c:v>43191</c:v>
                </c:pt>
                <c:pt idx="256">
                  <c:v>43221</c:v>
                </c:pt>
                <c:pt idx="257">
                  <c:v>43252</c:v>
                </c:pt>
                <c:pt idx="258">
                  <c:v>43282</c:v>
                </c:pt>
                <c:pt idx="259">
                  <c:v>43313</c:v>
                </c:pt>
                <c:pt idx="260">
                  <c:v>43344</c:v>
                </c:pt>
                <c:pt idx="261">
                  <c:v>43374</c:v>
                </c:pt>
                <c:pt idx="262">
                  <c:v>43405</c:v>
                </c:pt>
                <c:pt idx="263">
                  <c:v>43435</c:v>
                </c:pt>
                <c:pt idx="264">
                  <c:v>43466</c:v>
                </c:pt>
                <c:pt idx="265">
                  <c:v>43497</c:v>
                </c:pt>
                <c:pt idx="266">
                  <c:v>43525</c:v>
                </c:pt>
                <c:pt idx="267">
                  <c:v>43556</c:v>
                </c:pt>
                <c:pt idx="268">
                  <c:v>43586</c:v>
                </c:pt>
                <c:pt idx="269">
                  <c:v>43617</c:v>
                </c:pt>
                <c:pt idx="270">
                  <c:v>43647</c:v>
                </c:pt>
                <c:pt idx="271">
                  <c:v>43678</c:v>
                </c:pt>
                <c:pt idx="272">
                  <c:v>43709</c:v>
                </c:pt>
                <c:pt idx="273">
                  <c:v>43739</c:v>
                </c:pt>
                <c:pt idx="274">
                  <c:v>43770</c:v>
                </c:pt>
                <c:pt idx="275">
                  <c:v>43800</c:v>
                </c:pt>
                <c:pt idx="276">
                  <c:v>43831</c:v>
                </c:pt>
                <c:pt idx="277">
                  <c:v>43862</c:v>
                </c:pt>
                <c:pt idx="278">
                  <c:v>43891</c:v>
                </c:pt>
                <c:pt idx="279">
                  <c:v>43922</c:v>
                </c:pt>
                <c:pt idx="280">
                  <c:v>43952</c:v>
                </c:pt>
                <c:pt idx="281">
                  <c:v>43983</c:v>
                </c:pt>
                <c:pt idx="282">
                  <c:v>44013</c:v>
                </c:pt>
                <c:pt idx="283">
                  <c:v>44044</c:v>
                </c:pt>
                <c:pt idx="284">
                  <c:v>44075</c:v>
                </c:pt>
                <c:pt idx="285">
                  <c:v>44105</c:v>
                </c:pt>
                <c:pt idx="286">
                  <c:v>44136</c:v>
                </c:pt>
                <c:pt idx="287">
                  <c:v>44166</c:v>
                </c:pt>
                <c:pt idx="288">
                  <c:v>44197</c:v>
                </c:pt>
                <c:pt idx="289">
                  <c:v>44228</c:v>
                </c:pt>
                <c:pt idx="290">
                  <c:v>44256</c:v>
                </c:pt>
                <c:pt idx="291">
                  <c:v>44287</c:v>
                </c:pt>
                <c:pt idx="292">
                  <c:v>44317</c:v>
                </c:pt>
                <c:pt idx="293">
                  <c:v>44348</c:v>
                </c:pt>
                <c:pt idx="294">
                  <c:v>44378</c:v>
                </c:pt>
                <c:pt idx="295">
                  <c:v>44409</c:v>
                </c:pt>
                <c:pt idx="296">
                  <c:v>44440</c:v>
                </c:pt>
                <c:pt idx="297">
                  <c:v>44470</c:v>
                </c:pt>
                <c:pt idx="298">
                  <c:v>44501</c:v>
                </c:pt>
                <c:pt idx="299">
                  <c:v>44531</c:v>
                </c:pt>
                <c:pt idx="300">
                  <c:v>44562</c:v>
                </c:pt>
                <c:pt idx="301">
                  <c:v>44593</c:v>
                </c:pt>
                <c:pt idx="302">
                  <c:v>44621</c:v>
                </c:pt>
                <c:pt idx="303">
                  <c:v>44652</c:v>
                </c:pt>
                <c:pt idx="304">
                  <c:v>44682</c:v>
                </c:pt>
                <c:pt idx="305">
                  <c:v>44713</c:v>
                </c:pt>
                <c:pt idx="306">
                  <c:v>44743</c:v>
                </c:pt>
                <c:pt idx="307">
                  <c:v>44774</c:v>
                </c:pt>
                <c:pt idx="308">
                  <c:v>44805</c:v>
                </c:pt>
              </c:numCache>
            </c:numRef>
          </c:cat>
          <c:val>
            <c:numRef>
              <c:f>'data(20)'!$C$7:$C$316</c:f>
              <c:numCache>
                <c:formatCode>General</c:formatCode>
                <c:ptCount val="310"/>
                <c:pt idx="0">
                  <c:v>2</c:v>
                </c:pt>
                <c:pt idx="1">
                  <c:v>1.8</c:v>
                </c:pt>
                <c:pt idx="2">
                  <c:v>1.6</c:v>
                </c:pt>
                <c:pt idx="3">
                  <c:v>1.3</c:v>
                </c:pt>
                <c:pt idx="4">
                  <c:v>1.4</c:v>
                </c:pt>
                <c:pt idx="5">
                  <c:v>1.4</c:v>
                </c:pt>
                <c:pt idx="6">
                  <c:v>1.5</c:v>
                </c:pt>
                <c:pt idx="7">
                  <c:v>1.7</c:v>
                </c:pt>
                <c:pt idx="8">
                  <c:v>1.6</c:v>
                </c:pt>
                <c:pt idx="9">
                  <c:v>1.5</c:v>
                </c:pt>
                <c:pt idx="10">
                  <c:v>1.6</c:v>
                </c:pt>
                <c:pt idx="11">
                  <c:v>1.5</c:v>
                </c:pt>
                <c:pt idx="12">
                  <c:v>1.1000000000000001</c:v>
                </c:pt>
                <c:pt idx="13">
                  <c:v>1.1000000000000001</c:v>
                </c:pt>
                <c:pt idx="14">
                  <c:v>1.1000000000000001</c:v>
                </c:pt>
                <c:pt idx="15">
                  <c:v>1.4</c:v>
                </c:pt>
                <c:pt idx="16">
                  <c:v>1.3</c:v>
                </c:pt>
                <c:pt idx="17">
                  <c:v>1.3</c:v>
                </c:pt>
                <c:pt idx="18">
                  <c:v>1.3</c:v>
                </c:pt>
                <c:pt idx="19">
                  <c:v>1.1000000000000001</c:v>
                </c:pt>
                <c:pt idx="20">
                  <c:v>1</c:v>
                </c:pt>
                <c:pt idx="21">
                  <c:v>0.9</c:v>
                </c:pt>
                <c:pt idx="22">
                  <c:v>0.8</c:v>
                </c:pt>
                <c:pt idx="23">
                  <c:v>0.8</c:v>
                </c:pt>
                <c:pt idx="24">
                  <c:v>0.8</c:v>
                </c:pt>
                <c:pt idx="25">
                  <c:v>0.7</c:v>
                </c:pt>
                <c:pt idx="26">
                  <c:v>0.9</c:v>
                </c:pt>
                <c:pt idx="27">
                  <c:v>1.1000000000000001</c:v>
                </c:pt>
                <c:pt idx="28">
                  <c:v>0.9</c:v>
                </c:pt>
                <c:pt idx="29">
                  <c:v>0.9</c:v>
                </c:pt>
                <c:pt idx="30">
                  <c:v>1</c:v>
                </c:pt>
                <c:pt idx="31">
                  <c:v>1.1000000000000001</c:v>
                </c:pt>
                <c:pt idx="32">
                  <c:v>1.2</c:v>
                </c:pt>
                <c:pt idx="33">
                  <c:v>1.3</c:v>
                </c:pt>
                <c:pt idx="34">
                  <c:v>1.5</c:v>
                </c:pt>
                <c:pt idx="35">
                  <c:v>1.7</c:v>
                </c:pt>
                <c:pt idx="36">
                  <c:v>1.9</c:v>
                </c:pt>
                <c:pt idx="37">
                  <c:v>1.9</c:v>
                </c:pt>
                <c:pt idx="38">
                  <c:v>2</c:v>
                </c:pt>
                <c:pt idx="39">
                  <c:v>1.7</c:v>
                </c:pt>
                <c:pt idx="40">
                  <c:v>1.8</c:v>
                </c:pt>
                <c:pt idx="41">
                  <c:v>2.1</c:v>
                </c:pt>
                <c:pt idx="42">
                  <c:v>2.1</c:v>
                </c:pt>
                <c:pt idx="43">
                  <c:v>2</c:v>
                </c:pt>
                <c:pt idx="44">
                  <c:v>2.4</c:v>
                </c:pt>
                <c:pt idx="45">
                  <c:v>2.4</c:v>
                </c:pt>
                <c:pt idx="46">
                  <c:v>2.5</c:v>
                </c:pt>
                <c:pt idx="47">
                  <c:v>2.5</c:v>
                </c:pt>
                <c:pt idx="48">
                  <c:v>2</c:v>
                </c:pt>
                <c:pt idx="49">
                  <c:v>2</c:v>
                </c:pt>
                <c:pt idx="50">
                  <c:v>2.2000000000000002</c:v>
                </c:pt>
                <c:pt idx="51">
                  <c:v>2.7</c:v>
                </c:pt>
                <c:pt idx="52">
                  <c:v>3.1</c:v>
                </c:pt>
                <c:pt idx="53">
                  <c:v>2.9</c:v>
                </c:pt>
                <c:pt idx="54">
                  <c:v>2.5</c:v>
                </c:pt>
                <c:pt idx="55">
                  <c:v>2.2999999999999998</c:v>
                </c:pt>
                <c:pt idx="56">
                  <c:v>2.2000000000000002</c:v>
                </c:pt>
                <c:pt idx="57">
                  <c:v>2.2000000000000002</c:v>
                </c:pt>
                <c:pt idx="58">
                  <c:v>2</c:v>
                </c:pt>
                <c:pt idx="59">
                  <c:v>2.1</c:v>
                </c:pt>
                <c:pt idx="60">
                  <c:v>2.6</c:v>
                </c:pt>
                <c:pt idx="61">
                  <c:v>2.5</c:v>
                </c:pt>
                <c:pt idx="62">
                  <c:v>2.5</c:v>
                </c:pt>
                <c:pt idx="63">
                  <c:v>2.4</c:v>
                </c:pt>
                <c:pt idx="64">
                  <c:v>2.1</c:v>
                </c:pt>
                <c:pt idx="65">
                  <c:v>1.9</c:v>
                </c:pt>
                <c:pt idx="66">
                  <c:v>2</c:v>
                </c:pt>
                <c:pt idx="67">
                  <c:v>2.1</c:v>
                </c:pt>
                <c:pt idx="68">
                  <c:v>2.1</c:v>
                </c:pt>
                <c:pt idx="69">
                  <c:v>2.2999999999999998</c:v>
                </c:pt>
                <c:pt idx="70">
                  <c:v>2.2999999999999998</c:v>
                </c:pt>
                <c:pt idx="71">
                  <c:v>2.2999999999999998</c:v>
                </c:pt>
                <c:pt idx="72">
                  <c:v>2.1</c:v>
                </c:pt>
                <c:pt idx="73">
                  <c:v>2.4</c:v>
                </c:pt>
                <c:pt idx="74">
                  <c:v>2.4</c:v>
                </c:pt>
                <c:pt idx="75">
                  <c:v>2.1</c:v>
                </c:pt>
                <c:pt idx="76">
                  <c:v>1.8</c:v>
                </c:pt>
                <c:pt idx="77">
                  <c:v>2</c:v>
                </c:pt>
                <c:pt idx="78">
                  <c:v>1.9</c:v>
                </c:pt>
                <c:pt idx="79">
                  <c:v>2</c:v>
                </c:pt>
                <c:pt idx="80">
                  <c:v>2.1</c:v>
                </c:pt>
                <c:pt idx="81">
                  <c:v>2</c:v>
                </c:pt>
                <c:pt idx="82">
                  <c:v>2.2000000000000002</c:v>
                </c:pt>
                <c:pt idx="83">
                  <c:v>2</c:v>
                </c:pt>
                <c:pt idx="84">
                  <c:v>1.8</c:v>
                </c:pt>
                <c:pt idx="85">
                  <c:v>1.6</c:v>
                </c:pt>
                <c:pt idx="86">
                  <c:v>1.7</c:v>
                </c:pt>
                <c:pt idx="87">
                  <c:v>2.1</c:v>
                </c:pt>
                <c:pt idx="88">
                  <c:v>2.5</c:v>
                </c:pt>
                <c:pt idx="89">
                  <c:v>2.4</c:v>
                </c:pt>
                <c:pt idx="90">
                  <c:v>2.2999999999999998</c:v>
                </c:pt>
                <c:pt idx="91">
                  <c:v>2.4</c:v>
                </c:pt>
                <c:pt idx="92">
                  <c:v>2.1</c:v>
                </c:pt>
                <c:pt idx="93">
                  <c:v>2.4</c:v>
                </c:pt>
                <c:pt idx="94">
                  <c:v>2.2000000000000002</c:v>
                </c:pt>
                <c:pt idx="95">
                  <c:v>2.2999999999999998</c:v>
                </c:pt>
                <c:pt idx="96">
                  <c:v>1.9</c:v>
                </c:pt>
                <c:pt idx="97">
                  <c:v>2.1</c:v>
                </c:pt>
                <c:pt idx="98">
                  <c:v>2.2000000000000002</c:v>
                </c:pt>
                <c:pt idx="99">
                  <c:v>2.1</c:v>
                </c:pt>
                <c:pt idx="100">
                  <c:v>2</c:v>
                </c:pt>
                <c:pt idx="101">
                  <c:v>2</c:v>
                </c:pt>
                <c:pt idx="102">
                  <c:v>2.1</c:v>
                </c:pt>
                <c:pt idx="103">
                  <c:v>2.2000000000000002</c:v>
                </c:pt>
                <c:pt idx="104">
                  <c:v>2.6</c:v>
                </c:pt>
                <c:pt idx="105">
                  <c:v>2.5</c:v>
                </c:pt>
                <c:pt idx="106">
                  <c:v>2.2999999999999998</c:v>
                </c:pt>
                <c:pt idx="107">
                  <c:v>2.2999999999999998</c:v>
                </c:pt>
                <c:pt idx="108">
                  <c:v>2.4</c:v>
                </c:pt>
                <c:pt idx="109">
                  <c:v>2.4</c:v>
                </c:pt>
                <c:pt idx="110">
                  <c:v>2.2000000000000002</c:v>
                </c:pt>
                <c:pt idx="111">
                  <c:v>2.4</c:v>
                </c:pt>
                <c:pt idx="112">
                  <c:v>2.5</c:v>
                </c:pt>
                <c:pt idx="113">
                  <c:v>2.5</c:v>
                </c:pt>
                <c:pt idx="114">
                  <c:v>2.4</c:v>
                </c:pt>
                <c:pt idx="115">
                  <c:v>2.2999999999999998</c:v>
                </c:pt>
                <c:pt idx="116">
                  <c:v>1.8</c:v>
                </c:pt>
                <c:pt idx="117">
                  <c:v>1.6</c:v>
                </c:pt>
                <c:pt idx="118">
                  <c:v>1.8</c:v>
                </c:pt>
                <c:pt idx="119">
                  <c:v>1.9</c:v>
                </c:pt>
                <c:pt idx="120">
                  <c:v>1.8</c:v>
                </c:pt>
                <c:pt idx="121">
                  <c:v>1.8</c:v>
                </c:pt>
                <c:pt idx="122">
                  <c:v>1.9</c:v>
                </c:pt>
                <c:pt idx="123">
                  <c:v>1.9</c:v>
                </c:pt>
                <c:pt idx="124">
                  <c:v>1.9</c:v>
                </c:pt>
                <c:pt idx="125">
                  <c:v>1.9</c:v>
                </c:pt>
                <c:pt idx="126">
                  <c:v>1.8</c:v>
                </c:pt>
                <c:pt idx="127">
                  <c:v>1.7</c:v>
                </c:pt>
                <c:pt idx="128">
                  <c:v>2.1</c:v>
                </c:pt>
                <c:pt idx="129">
                  <c:v>2.5</c:v>
                </c:pt>
                <c:pt idx="130">
                  <c:v>3.1</c:v>
                </c:pt>
                <c:pt idx="131">
                  <c:v>3.1</c:v>
                </c:pt>
                <c:pt idx="132">
                  <c:v>3.2</c:v>
                </c:pt>
                <c:pt idx="133">
                  <c:v>3.3</c:v>
                </c:pt>
                <c:pt idx="134">
                  <c:v>3.6</c:v>
                </c:pt>
                <c:pt idx="135">
                  <c:v>3.3</c:v>
                </c:pt>
                <c:pt idx="136">
                  <c:v>3.7</c:v>
                </c:pt>
                <c:pt idx="137">
                  <c:v>3.9</c:v>
                </c:pt>
                <c:pt idx="138">
                  <c:v>4.0999999999999996</c:v>
                </c:pt>
                <c:pt idx="139">
                  <c:v>3.8</c:v>
                </c:pt>
                <c:pt idx="140">
                  <c:v>3.6</c:v>
                </c:pt>
                <c:pt idx="141">
                  <c:v>3.2</c:v>
                </c:pt>
                <c:pt idx="142">
                  <c:v>2.1</c:v>
                </c:pt>
                <c:pt idx="143">
                  <c:v>1.6</c:v>
                </c:pt>
                <c:pt idx="144">
                  <c:v>1.1000000000000001</c:v>
                </c:pt>
                <c:pt idx="145">
                  <c:v>1.2</c:v>
                </c:pt>
                <c:pt idx="146">
                  <c:v>0.6</c:v>
                </c:pt>
                <c:pt idx="147">
                  <c:v>0.6</c:v>
                </c:pt>
                <c:pt idx="148">
                  <c:v>0</c:v>
                </c:pt>
                <c:pt idx="149">
                  <c:v>-0.1</c:v>
                </c:pt>
                <c:pt idx="150">
                  <c:v>-0.6</c:v>
                </c:pt>
                <c:pt idx="151">
                  <c:v>-0.2</c:v>
                </c:pt>
                <c:pt idx="152">
                  <c:v>-0.3</c:v>
                </c:pt>
                <c:pt idx="153">
                  <c:v>-0.1</c:v>
                </c:pt>
                <c:pt idx="154">
                  <c:v>0.5</c:v>
                </c:pt>
                <c:pt idx="155">
                  <c:v>0.9</c:v>
                </c:pt>
                <c:pt idx="156">
                  <c:v>0.9</c:v>
                </c:pt>
                <c:pt idx="157">
                  <c:v>0.8</c:v>
                </c:pt>
                <c:pt idx="158">
                  <c:v>1.6</c:v>
                </c:pt>
                <c:pt idx="159">
                  <c:v>1.6</c:v>
                </c:pt>
                <c:pt idx="160">
                  <c:v>1.7</c:v>
                </c:pt>
                <c:pt idx="161">
                  <c:v>1.5</c:v>
                </c:pt>
                <c:pt idx="162">
                  <c:v>1.7</c:v>
                </c:pt>
                <c:pt idx="163">
                  <c:v>1.6</c:v>
                </c:pt>
                <c:pt idx="164">
                  <c:v>1.9</c:v>
                </c:pt>
                <c:pt idx="165">
                  <c:v>1.9</c:v>
                </c:pt>
                <c:pt idx="166">
                  <c:v>1.9</c:v>
                </c:pt>
                <c:pt idx="167">
                  <c:v>2.2000000000000002</c:v>
                </c:pt>
                <c:pt idx="168">
                  <c:v>2.2999999999999998</c:v>
                </c:pt>
                <c:pt idx="169">
                  <c:v>2.4</c:v>
                </c:pt>
                <c:pt idx="170">
                  <c:v>2.7</c:v>
                </c:pt>
                <c:pt idx="171">
                  <c:v>2.8</c:v>
                </c:pt>
                <c:pt idx="172">
                  <c:v>2.7</c:v>
                </c:pt>
                <c:pt idx="173">
                  <c:v>2.7</c:v>
                </c:pt>
                <c:pt idx="174">
                  <c:v>2.6</c:v>
                </c:pt>
                <c:pt idx="175">
                  <c:v>2.5</c:v>
                </c:pt>
                <c:pt idx="176">
                  <c:v>3</c:v>
                </c:pt>
                <c:pt idx="177">
                  <c:v>3</c:v>
                </c:pt>
                <c:pt idx="178">
                  <c:v>3</c:v>
                </c:pt>
                <c:pt idx="179">
                  <c:v>2.8</c:v>
                </c:pt>
                <c:pt idx="180">
                  <c:v>2.7</c:v>
                </c:pt>
                <c:pt idx="181">
                  <c:v>2.7</c:v>
                </c:pt>
                <c:pt idx="182">
                  <c:v>2.7</c:v>
                </c:pt>
                <c:pt idx="183">
                  <c:v>2.6</c:v>
                </c:pt>
                <c:pt idx="184">
                  <c:v>2.4</c:v>
                </c:pt>
                <c:pt idx="185">
                  <c:v>2.4</c:v>
                </c:pt>
                <c:pt idx="186">
                  <c:v>2.4</c:v>
                </c:pt>
                <c:pt idx="187">
                  <c:v>2.6</c:v>
                </c:pt>
                <c:pt idx="188">
                  <c:v>2.6</c:v>
                </c:pt>
                <c:pt idx="189">
                  <c:v>2.5</c:v>
                </c:pt>
                <c:pt idx="190">
                  <c:v>2.2000000000000002</c:v>
                </c:pt>
                <c:pt idx="191">
                  <c:v>2.2000000000000002</c:v>
                </c:pt>
                <c:pt idx="192">
                  <c:v>2</c:v>
                </c:pt>
                <c:pt idx="193">
                  <c:v>1.9</c:v>
                </c:pt>
                <c:pt idx="194">
                  <c:v>1.7</c:v>
                </c:pt>
                <c:pt idx="195">
                  <c:v>1.2</c:v>
                </c:pt>
                <c:pt idx="196">
                  <c:v>1.4</c:v>
                </c:pt>
                <c:pt idx="197">
                  <c:v>1.6</c:v>
                </c:pt>
                <c:pt idx="198">
                  <c:v>1.6</c:v>
                </c:pt>
                <c:pt idx="199">
                  <c:v>1.3</c:v>
                </c:pt>
                <c:pt idx="200">
                  <c:v>1.1000000000000001</c:v>
                </c:pt>
                <c:pt idx="201">
                  <c:v>0.7</c:v>
                </c:pt>
                <c:pt idx="202">
                  <c:v>0.9</c:v>
                </c:pt>
                <c:pt idx="203">
                  <c:v>0.8</c:v>
                </c:pt>
                <c:pt idx="204">
                  <c:v>0.8</c:v>
                </c:pt>
                <c:pt idx="205">
                  <c:v>0.7</c:v>
                </c:pt>
                <c:pt idx="206">
                  <c:v>0.5</c:v>
                </c:pt>
                <c:pt idx="207">
                  <c:v>0.7</c:v>
                </c:pt>
                <c:pt idx="208">
                  <c:v>0.5</c:v>
                </c:pt>
                <c:pt idx="209">
                  <c:v>0.5</c:v>
                </c:pt>
                <c:pt idx="210">
                  <c:v>0.4</c:v>
                </c:pt>
                <c:pt idx="211">
                  <c:v>0.4</c:v>
                </c:pt>
                <c:pt idx="212">
                  <c:v>0.3</c:v>
                </c:pt>
                <c:pt idx="213">
                  <c:v>0.4</c:v>
                </c:pt>
                <c:pt idx="214">
                  <c:v>0.3</c:v>
                </c:pt>
                <c:pt idx="215">
                  <c:v>-0.2</c:v>
                </c:pt>
                <c:pt idx="216">
                  <c:v>-0.6</c:v>
                </c:pt>
                <c:pt idx="217">
                  <c:v>-0.3</c:v>
                </c:pt>
                <c:pt idx="218">
                  <c:v>-0.1</c:v>
                </c:pt>
                <c:pt idx="219">
                  <c:v>0.2</c:v>
                </c:pt>
                <c:pt idx="220">
                  <c:v>0.6</c:v>
                </c:pt>
                <c:pt idx="221">
                  <c:v>0.5</c:v>
                </c:pt>
                <c:pt idx="222">
                  <c:v>0.5</c:v>
                </c:pt>
                <c:pt idx="223">
                  <c:v>0.4</c:v>
                </c:pt>
                <c:pt idx="224">
                  <c:v>0.2</c:v>
                </c:pt>
                <c:pt idx="225">
                  <c:v>0.4</c:v>
                </c:pt>
                <c:pt idx="226">
                  <c:v>0.1</c:v>
                </c:pt>
                <c:pt idx="227">
                  <c:v>0.3</c:v>
                </c:pt>
                <c:pt idx="228">
                  <c:v>0.3</c:v>
                </c:pt>
                <c:pt idx="229">
                  <c:v>-0.1</c:v>
                </c:pt>
                <c:pt idx="230">
                  <c:v>0</c:v>
                </c:pt>
                <c:pt idx="231">
                  <c:v>-0.3</c:v>
                </c:pt>
                <c:pt idx="232">
                  <c:v>-0.1</c:v>
                </c:pt>
                <c:pt idx="233">
                  <c:v>0</c:v>
                </c:pt>
                <c:pt idx="234">
                  <c:v>0.2</c:v>
                </c:pt>
                <c:pt idx="235">
                  <c:v>0.2</c:v>
                </c:pt>
                <c:pt idx="236">
                  <c:v>0.4</c:v>
                </c:pt>
                <c:pt idx="237">
                  <c:v>0.5</c:v>
                </c:pt>
                <c:pt idx="238">
                  <c:v>0.6</c:v>
                </c:pt>
                <c:pt idx="239">
                  <c:v>1.1000000000000001</c:v>
                </c:pt>
                <c:pt idx="240">
                  <c:v>1.7</c:v>
                </c:pt>
                <c:pt idx="241">
                  <c:v>2</c:v>
                </c:pt>
                <c:pt idx="242">
                  <c:v>1.5</c:v>
                </c:pt>
                <c:pt idx="243">
                  <c:v>1.9</c:v>
                </c:pt>
                <c:pt idx="244">
                  <c:v>1.4</c:v>
                </c:pt>
                <c:pt idx="245">
                  <c:v>1.3</c:v>
                </c:pt>
                <c:pt idx="246">
                  <c:v>1.3</c:v>
                </c:pt>
                <c:pt idx="247">
                  <c:v>1.5</c:v>
                </c:pt>
                <c:pt idx="248">
                  <c:v>1.6</c:v>
                </c:pt>
                <c:pt idx="249">
                  <c:v>1.4</c:v>
                </c:pt>
                <c:pt idx="250">
                  <c:v>1.5</c:v>
                </c:pt>
                <c:pt idx="251">
                  <c:v>1.3</c:v>
                </c:pt>
                <c:pt idx="252">
                  <c:v>1.3</c:v>
                </c:pt>
                <c:pt idx="253">
                  <c:v>1.1000000000000001</c:v>
                </c:pt>
                <c:pt idx="254">
                  <c:v>1.4</c:v>
                </c:pt>
                <c:pt idx="255">
                  <c:v>1.2</c:v>
                </c:pt>
                <c:pt idx="256">
                  <c:v>2</c:v>
                </c:pt>
                <c:pt idx="257">
                  <c:v>2</c:v>
                </c:pt>
                <c:pt idx="258">
                  <c:v>2.2000000000000002</c:v>
                </c:pt>
                <c:pt idx="259">
                  <c:v>2.1</c:v>
                </c:pt>
                <c:pt idx="260">
                  <c:v>2.1</c:v>
                </c:pt>
                <c:pt idx="261">
                  <c:v>2.2999999999999998</c:v>
                </c:pt>
                <c:pt idx="262">
                  <c:v>1.9</c:v>
                </c:pt>
                <c:pt idx="263">
                  <c:v>1.5</c:v>
                </c:pt>
                <c:pt idx="264">
                  <c:v>1.4</c:v>
                </c:pt>
                <c:pt idx="265">
                  <c:v>1.5</c:v>
                </c:pt>
                <c:pt idx="266">
                  <c:v>1.4</c:v>
                </c:pt>
                <c:pt idx="267">
                  <c:v>1.7</c:v>
                </c:pt>
                <c:pt idx="268">
                  <c:v>1.2</c:v>
                </c:pt>
                <c:pt idx="269">
                  <c:v>1.3</c:v>
                </c:pt>
                <c:pt idx="270">
                  <c:v>1</c:v>
                </c:pt>
                <c:pt idx="271">
                  <c:v>1</c:v>
                </c:pt>
                <c:pt idx="272">
                  <c:v>0.8</c:v>
                </c:pt>
                <c:pt idx="273">
                  <c:v>0.7</c:v>
                </c:pt>
                <c:pt idx="274">
                  <c:v>1</c:v>
                </c:pt>
                <c:pt idx="275">
                  <c:v>1.3</c:v>
                </c:pt>
                <c:pt idx="276">
                  <c:v>1.4</c:v>
                </c:pt>
                <c:pt idx="277">
                  <c:v>1.2</c:v>
                </c:pt>
                <c:pt idx="278">
                  <c:v>0.7</c:v>
                </c:pt>
                <c:pt idx="279">
                  <c:v>0.3</c:v>
                </c:pt>
                <c:pt idx="280">
                  <c:v>0.1</c:v>
                </c:pt>
                <c:pt idx="281">
                  <c:v>0.3</c:v>
                </c:pt>
                <c:pt idx="282">
                  <c:v>0.4</c:v>
                </c:pt>
                <c:pt idx="283">
                  <c:v>-0.2</c:v>
                </c:pt>
                <c:pt idx="284">
                  <c:v>-0.3</c:v>
                </c:pt>
                <c:pt idx="285">
                  <c:v>-0.3</c:v>
                </c:pt>
                <c:pt idx="286">
                  <c:v>-0.3</c:v>
                </c:pt>
                <c:pt idx="287">
                  <c:v>-0.3</c:v>
                </c:pt>
                <c:pt idx="288">
                  <c:v>0.9</c:v>
                </c:pt>
                <c:pt idx="289">
                  <c:v>0.9</c:v>
                </c:pt>
                <c:pt idx="290">
                  <c:v>1.3</c:v>
                </c:pt>
                <c:pt idx="291">
                  <c:v>1.6</c:v>
                </c:pt>
                <c:pt idx="292">
                  <c:v>2</c:v>
                </c:pt>
                <c:pt idx="293">
                  <c:v>1.9</c:v>
                </c:pt>
                <c:pt idx="294">
                  <c:v>2.2000000000000002</c:v>
                </c:pt>
                <c:pt idx="295">
                  <c:v>3</c:v>
                </c:pt>
                <c:pt idx="296">
                  <c:v>3.4</c:v>
                </c:pt>
                <c:pt idx="297">
                  <c:v>4.0999999999999996</c:v>
                </c:pt>
                <c:pt idx="298">
                  <c:v>4.9000000000000004</c:v>
                </c:pt>
                <c:pt idx="299">
                  <c:v>5</c:v>
                </c:pt>
                <c:pt idx="300">
                  <c:v>5.0999999999999996</c:v>
                </c:pt>
                <c:pt idx="301">
                  <c:v>5.9</c:v>
                </c:pt>
                <c:pt idx="302">
                  <c:v>7.4</c:v>
                </c:pt>
                <c:pt idx="303">
                  <c:v>7.4</c:v>
                </c:pt>
                <c:pt idx="304">
                  <c:v>8.1</c:v>
                </c:pt>
                <c:pt idx="305">
                  <c:v>8.6</c:v>
                </c:pt>
                <c:pt idx="306">
                  <c:v>8.9</c:v>
                </c:pt>
                <c:pt idx="307">
                  <c:v>9.1</c:v>
                </c:pt>
                <c:pt idx="308">
                  <c:v>9.9</c:v>
                </c:pt>
                <c:pt idx="309">
                  <c:v>10.6</c:v>
                </c:pt>
              </c:numCache>
            </c:numRef>
          </c:val>
          <c:smooth val="0"/>
          <c:extLst>
            <c:ext xmlns:c16="http://schemas.microsoft.com/office/drawing/2014/chart" uri="{C3380CC4-5D6E-409C-BE32-E72D297353CC}">
              <c16:uniqueId val="{00000001-2C12-46AD-8444-B11AEE6DDE2A}"/>
            </c:ext>
          </c:extLst>
        </c:ser>
        <c:dLbls>
          <c:showLegendKey val="0"/>
          <c:showVal val="0"/>
          <c:showCatName val="0"/>
          <c:showSerName val="0"/>
          <c:showPercent val="0"/>
          <c:showBubbleSize val="0"/>
        </c:dLbls>
        <c:smooth val="0"/>
        <c:axId val="583136064"/>
        <c:axId val="583143936"/>
      </c:lineChart>
      <c:dateAx>
        <c:axId val="583136064"/>
        <c:scaling>
          <c:orientation val="minMax"/>
        </c:scaling>
        <c:delete val="0"/>
        <c:axPos val="b"/>
        <c:numFmt formatCode="[$-407]mmm/\ 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583143936"/>
        <c:crosses val="autoZero"/>
        <c:auto val="1"/>
        <c:lblOffset val="100"/>
        <c:baseTimeUnit val="months"/>
      </c:dateAx>
      <c:valAx>
        <c:axId val="5831439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831360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de-DE"/>
              <a:t>Arbeitslosenraten </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lineChart>
        <c:grouping val="standard"/>
        <c:varyColors val="0"/>
        <c:ser>
          <c:idx val="0"/>
          <c:order val="0"/>
          <c:tx>
            <c:strRef>
              <c:f>'data(24)'!$B$6</c:f>
              <c:strCache>
                <c:ptCount val="1"/>
                <c:pt idx="0">
                  <c:v>Euroraum</c:v>
                </c:pt>
              </c:strCache>
            </c:strRef>
          </c:tx>
          <c:spPr>
            <a:ln w="38100" cap="rnd">
              <a:solidFill>
                <a:schemeClr val="accent1"/>
              </a:solidFill>
              <a:round/>
            </a:ln>
            <a:effectLst/>
          </c:spPr>
          <c:marker>
            <c:symbol val="none"/>
          </c:marker>
          <c:cat>
            <c:numRef>
              <c:f>'data(24)'!$A$7:$A$301</c:f>
              <c:numCache>
                <c:formatCode>mmm\-yy</c:formatCode>
                <c:ptCount val="295"/>
                <c:pt idx="0">
                  <c:v>35886</c:v>
                </c:pt>
                <c:pt idx="1">
                  <c:v>35916</c:v>
                </c:pt>
                <c:pt idx="2">
                  <c:v>35947</c:v>
                </c:pt>
                <c:pt idx="3">
                  <c:v>35977</c:v>
                </c:pt>
                <c:pt idx="4">
                  <c:v>36008</c:v>
                </c:pt>
                <c:pt idx="5">
                  <c:v>36039</c:v>
                </c:pt>
                <c:pt idx="6">
                  <c:v>36069</c:v>
                </c:pt>
                <c:pt idx="7">
                  <c:v>36100</c:v>
                </c:pt>
                <c:pt idx="8">
                  <c:v>36130</c:v>
                </c:pt>
                <c:pt idx="9">
                  <c:v>36161</c:v>
                </c:pt>
                <c:pt idx="10">
                  <c:v>36192</c:v>
                </c:pt>
                <c:pt idx="11">
                  <c:v>36220</c:v>
                </c:pt>
                <c:pt idx="12">
                  <c:v>36251</c:v>
                </c:pt>
                <c:pt idx="13">
                  <c:v>36281</c:v>
                </c:pt>
                <c:pt idx="14">
                  <c:v>36312</c:v>
                </c:pt>
                <c:pt idx="15">
                  <c:v>36342</c:v>
                </c:pt>
                <c:pt idx="16">
                  <c:v>36373</c:v>
                </c:pt>
                <c:pt idx="17">
                  <c:v>36404</c:v>
                </c:pt>
                <c:pt idx="18">
                  <c:v>36434</c:v>
                </c:pt>
                <c:pt idx="19">
                  <c:v>36465</c:v>
                </c:pt>
                <c:pt idx="20">
                  <c:v>36495</c:v>
                </c:pt>
                <c:pt idx="21">
                  <c:v>36526</c:v>
                </c:pt>
                <c:pt idx="22">
                  <c:v>36557</c:v>
                </c:pt>
                <c:pt idx="23">
                  <c:v>36586</c:v>
                </c:pt>
                <c:pt idx="24">
                  <c:v>36617</c:v>
                </c:pt>
                <c:pt idx="25">
                  <c:v>36647</c:v>
                </c:pt>
                <c:pt idx="26">
                  <c:v>36678</c:v>
                </c:pt>
                <c:pt idx="27">
                  <c:v>36708</c:v>
                </c:pt>
                <c:pt idx="28">
                  <c:v>36739</c:v>
                </c:pt>
                <c:pt idx="29">
                  <c:v>36770</c:v>
                </c:pt>
                <c:pt idx="30">
                  <c:v>36800</c:v>
                </c:pt>
                <c:pt idx="31">
                  <c:v>36831</c:v>
                </c:pt>
                <c:pt idx="32">
                  <c:v>36861</c:v>
                </c:pt>
                <c:pt idx="33">
                  <c:v>36892</c:v>
                </c:pt>
                <c:pt idx="34">
                  <c:v>36923</c:v>
                </c:pt>
                <c:pt idx="35">
                  <c:v>36951</c:v>
                </c:pt>
                <c:pt idx="36">
                  <c:v>36982</c:v>
                </c:pt>
                <c:pt idx="37">
                  <c:v>37012</c:v>
                </c:pt>
                <c:pt idx="38">
                  <c:v>37043</c:v>
                </c:pt>
                <c:pt idx="39">
                  <c:v>37073</c:v>
                </c:pt>
                <c:pt idx="40">
                  <c:v>37104</c:v>
                </c:pt>
                <c:pt idx="41">
                  <c:v>37135</c:v>
                </c:pt>
                <c:pt idx="42">
                  <c:v>37165</c:v>
                </c:pt>
                <c:pt idx="43">
                  <c:v>37196</c:v>
                </c:pt>
                <c:pt idx="44">
                  <c:v>37226</c:v>
                </c:pt>
                <c:pt idx="45">
                  <c:v>37257</c:v>
                </c:pt>
                <c:pt idx="46">
                  <c:v>37288</c:v>
                </c:pt>
                <c:pt idx="47">
                  <c:v>37316</c:v>
                </c:pt>
                <c:pt idx="48">
                  <c:v>37347</c:v>
                </c:pt>
                <c:pt idx="49">
                  <c:v>37377</c:v>
                </c:pt>
                <c:pt idx="50">
                  <c:v>37408</c:v>
                </c:pt>
                <c:pt idx="51">
                  <c:v>37438</c:v>
                </c:pt>
                <c:pt idx="52">
                  <c:v>37469</c:v>
                </c:pt>
                <c:pt idx="53">
                  <c:v>37500</c:v>
                </c:pt>
                <c:pt idx="54">
                  <c:v>37530</c:v>
                </c:pt>
                <c:pt idx="55">
                  <c:v>37561</c:v>
                </c:pt>
                <c:pt idx="56">
                  <c:v>37591</c:v>
                </c:pt>
                <c:pt idx="57">
                  <c:v>37622</c:v>
                </c:pt>
                <c:pt idx="58">
                  <c:v>37653</c:v>
                </c:pt>
                <c:pt idx="59">
                  <c:v>37681</c:v>
                </c:pt>
                <c:pt idx="60">
                  <c:v>37712</c:v>
                </c:pt>
                <c:pt idx="61">
                  <c:v>37742</c:v>
                </c:pt>
                <c:pt idx="62">
                  <c:v>37773</c:v>
                </c:pt>
                <c:pt idx="63">
                  <c:v>37803</c:v>
                </c:pt>
                <c:pt idx="64">
                  <c:v>37834</c:v>
                </c:pt>
                <c:pt idx="65">
                  <c:v>37865</c:v>
                </c:pt>
                <c:pt idx="66">
                  <c:v>37895</c:v>
                </c:pt>
                <c:pt idx="67">
                  <c:v>37926</c:v>
                </c:pt>
                <c:pt idx="68">
                  <c:v>37956</c:v>
                </c:pt>
                <c:pt idx="69">
                  <c:v>37987</c:v>
                </c:pt>
                <c:pt idx="70">
                  <c:v>38018</c:v>
                </c:pt>
                <c:pt idx="71">
                  <c:v>38047</c:v>
                </c:pt>
                <c:pt idx="72">
                  <c:v>38078</c:v>
                </c:pt>
                <c:pt idx="73">
                  <c:v>38108</c:v>
                </c:pt>
                <c:pt idx="74">
                  <c:v>38139</c:v>
                </c:pt>
                <c:pt idx="75">
                  <c:v>38169</c:v>
                </c:pt>
                <c:pt idx="76">
                  <c:v>38200</c:v>
                </c:pt>
                <c:pt idx="77">
                  <c:v>38231</c:v>
                </c:pt>
                <c:pt idx="78">
                  <c:v>38261</c:v>
                </c:pt>
                <c:pt idx="79">
                  <c:v>38292</c:v>
                </c:pt>
                <c:pt idx="80">
                  <c:v>38322</c:v>
                </c:pt>
                <c:pt idx="81">
                  <c:v>38353</c:v>
                </c:pt>
                <c:pt idx="82">
                  <c:v>38384</c:v>
                </c:pt>
                <c:pt idx="83">
                  <c:v>38412</c:v>
                </c:pt>
                <c:pt idx="84">
                  <c:v>38443</c:v>
                </c:pt>
                <c:pt idx="85">
                  <c:v>38473</c:v>
                </c:pt>
                <c:pt idx="86">
                  <c:v>38504</c:v>
                </c:pt>
                <c:pt idx="87">
                  <c:v>38534</c:v>
                </c:pt>
                <c:pt idx="88">
                  <c:v>38565</c:v>
                </c:pt>
                <c:pt idx="89">
                  <c:v>38596</c:v>
                </c:pt>
                <c:pt idx="90">
                  <c:v>38626</c:v>
                </c:pt>
                <c:pt idx="91">
                  <c:v>38657</c:v>
                </c:pt>
                <c:pt idx="92">
                  <c:v>38687</c:v>
                </c:pt>
                <c:pt idx="93">
                  <c:v>38718</c:v>
                </c:pt>
                <c:pt idx="94">
                  <c:v>38749</c:v>
                </c:pt>
                <c:pt idx="95">
                  <c:v>38777</c:v>
                </c:pt>
                <c:pt idx="96">
                  <c:v>38808</c:v>
                </c:pt>
                <c:pt idx="97">
                  <c:v>38838</c:v>
                </c:pt>
                <c:pt idx="98">
                  <c:v>38869</c:v>
                </c:pt>
                <c:pt idx="99">
                  <c:v>38899</c:v>
                </c:pt>
                <c:pt idx="100">
                  <c:v>38930</c:v>
                </c:pt>
                <c:pt idx="101">
                  <c:v>38961</c:v>
                </c:pt>
                <c:pt idx="102">
                  <c:v>38991</c:v>
                </c:pt>
                <c:pt idx="103">
                  <c:v>39022</c:v>
                </c:pt>
                <c:pt idx="104">
                  <c:v>39052</c:v>
                </c:pt>
                <c:pt idx="105">
                  <c:v>39083</c:v>
                </c:pt>
                <c:pt idx="106">
                  <c:v>39114</c:v>
                </c:pt>
                <c:pt idx="107">
                  <c:v>39142</c:v>
                </c:pt>
                <c:pt idx="108">
                  <c:v>39173</c:v>
                </c:pt>
                <c:pt idx="109">
                  <c:v>39203</c:v>
                </c:pt>
                <c:pt idx="110">
                  <c:v>39234</c:v>
                </c:pt>
                <c:pt idx="111">
                  <c:v>39264</c:v>
                </c:pt>
                <c:pt idx="112">
                  <c:v>39295</c:v>
                </c:pt>
                <c:pt idx="113">
                  <c:v>39326</c:v>
                </c:pt>
                <c:pt idx="114">
                  <c:v>39356</c:v>
                </c:pt>
                <c:pt idx="115">
                  <c:v>39387</c:v>
                </c:pt>
                <c:pt idx="116">
                  <c:v>39417</c:v>
                </c:pt>
                <c:pt idx="117">
                  <c:v>39448</c:v>
                </c:pt>
                <c:pt idx="118">
                  <c:v>39479</c:v>
                </c:pt>
                <c:pt idx="119">
                  <c:v>39508</c:v>
                </c:pt>
                <c:pt idx="120">
                  <c:v>39539</c:v>
                </c:pt>
                <c:pt idx="121">
                  <c:v>39569</c:v>
                </c:pt>
                <c:pt idx="122">
                  <c:v>39600</c:v>
                </c:pt>
                <c:pt idx="123">
                  <c:v>39630</c:v>
                </c:pt>
                <c:pt idx="124">
                  <c:v>39661</c:v>
                </c:pt>
                <c:pt idx="125">
                  <c:v>39692</c:v>
                </c:pt>
                <c:pt idx="126">
                  <c:v>39722</c:v>
                </c:pt>
                <c:pt idx="127">
                  <c:v>39753</c:v>
                </c:pt>
                <c:pt idx="128">
                  <c:v>39783</c:v>
                </c:pt>
                <c:pt idx="129">
                  <c:v>39814</c:v>
                </c:pt>
                <c:pt idx="130">
                  <c:v>39845</c:v>
                </c:pt>
                <c:pt idx="131">
                  <c:v>39873</c:v>
                </c:pt>
                <c:pt idx="132">
                  <c:v>39904</c:v>
                </c:pt>
                <c:pt idx="133">
                  <c:v>39934</c:v>
                </c:pt>
                <c:pt idx="134">
                  <c:v>39965</c:v>
                </c:pt>
                <c:pt idx="135">
                  <c:v>39995</c:v>
                </c:pt>
                <c:pt idx="136">
                  <c:v>40026</c:v>
                </c:pt>
                <c:pt idx="137">
                  <c:v>40057</c:v>
                </c:pt>
                <c:pt idx="138">
                  <c:v>40087</c:v>
                </c:pt>
                <c:pt idx="139">
                  <c:v>40118</c:v>
                </c:pt>
                <c:pt idx="140">
                  <c:v>40148</c:v>
                </c:pt>
                <c:pt idx="141">
                  <c:v>40179</c:v>
                </c:pt>
                <c:pt idx="142">
                  <c:v>40210</c:v>
                </c:pt>
                <c:pt idx="143">
                  <c:v>40238</c:v>
                </c:pt>
                <c:pt idx="144">
                  <c:v>40269</c:v>
                </c:pt>
                <c:pt idx="145">
                  <c:v>40299</c:v>
                </c:pt>
                <c:pt idx="146">
                  <c:v>40330</c:v>
                </c:pt>
                <c:pt idx="147">
                  <c:v>40360</c:v>
                </c:pt>
                <c:pt idx="148">
                  <c:v>40391</c:v>
                </c:pt>
                <c:pt idx="149">
                  <c:v>40422</c:v>
                </c:pt>
                <c:pt idx="150">
                  <c:v>40452</c:v>
                </c:pt>
                <c:pt idx="151">
                  <c:v>40483</c:v>
                </c:pt>
                <c:pt idx="152">
                  <c:v>40513</c:v>
                </c:pt>
                <c:pt idx="153">
                  <c:v>40544</c:v>
                </c:pt>
                <c:pt idx="154">
                  <c:v>40575</c:v>
                </c:pt>
                <c:pt idx="155">
                  <c:v>40603</c:v>
                </c:pt>
                <c:pt idx="156">
                  <c:v>40634</c:v>
                </c:pt>
                <c:pt idx="157">
                  <c:v>40664</c:v>
                </c:pt>
                <c:pt idx="158">
                  <c:v>40695</c:v>
                </c:pt>
                <c:pt idx="159">
                  <c:v>40725</c:v>
                </c:pt>
                <c:pt idx="160">
                  <c:v>40756</c:v>
                </c:pt>
                <c:pt idx="161">
                  <c:v>40787</c:v>
                </c:pt>
                <c:pt idx="162">
                  <c:v>40817</c:v>
                </c:pt>
                <c:pt idx="163">
                  <c:v>40848</c:v>
                </c:pt>
                <c:pt idx="164">
                  <c:v>40878</c:v>
                </c:pt>
                <c:pt idx="165">
                  <c:v>40909</c:v>
                </c:pt>
                <c:pt idx="166">
                  <c:v>40940</c:v>
                </c:pt>
                <c:pt idx="167">
                  <c:v>40969</c:v>
                </c:pt>
                <c:pt idx="168">
                  <c:v>41000</c:v>
                </c:pt>
                <c:pt idx="169">
                  <c:v>41030</c:v>
                </c:pt>
                <c:pt idx="170">
                  <c:v>41061</c:v>
                </c:pt>
                <c:pt idx="171">
                  <c:v>41091</c:v>
                </c:pt>
                <c:pt idx="172">
                  <c:v>41122</c:v>
                </c:pt>
                <c:pt idx="173">
                  <c:v>41153</c:v>
                </c:pt>
                <c:pt idx="174">
                  <c:v>41183</c:v>
                </c:pt>
                <c:pt idx="175">
                  <c:v>41214</c:v>
                </c:pt>
                <c:pt idx="176">
                  <c:v>41244</c:v>
                </c:pt>
                <c:pt idx="177">
                  <c:v>41275</c:v>
                </c:pt>
                <c:pt idx="178">
                  <c:v>41306</c:v>
                </c:pt>
                <c:pt idx="179">
                  <c:v>41334</c:v>
                </c:pt>
                <c:pt idx="180">
                  <c:v>41365</c:v>
                </c:pt>
                <c:pt idx="181">
                  <c:v>41395</c:v>
                </c:pt>
                <c:pt idx="182">
                  <c:v>41426</c:v>
                </c:pt>
                <c:pt idx="183">
                  <c:v>41456</c:v>
                </c:pt>
                <c:pt idx="184">
                  <c:v>41487</c:v>
                </c:pt>
                <c:pt idx="185">
                  <c:v>41518</c:v>
                </c:pt>
                <c:pt idx="186">
                  <c:v>41548</c:v>
                </c:pt>
                <c:pt idx="187">
                  <c:v>41579</c:v>
                </c:pt>
                <c:pt idx="188">
                  <c:v>41609</c:v>
                </c:pt>
                <c:pt idx="189">
                  <c:v>41640</c:v>
                </c:pt>
                <c:pt idx="190">
                  <c:v>41671</c:v>
                </c:pt>
                <c:pt idx="191">
                  <c:v>41699</c:v>
                </c:pt>
                <c:pt idx="192">
                  <c:v>41730</c:v>
                </c:pt>
                <c:pt idx="193">
                  <c:v>41760</c:v>
                </c:pt>
                <c:pt idx="194">
                  <c:v>41791</c:v>
                </c:pt>
                <c:pt idx="195">
                  <c:v>41821</c:v>
                </c:pt>
                <c:pt idx="196">
                  <c:v>41852</c:v>
                </c:pt>
                <c:pt idx="197">
                  <c:v>41883</c:v>
                </c:pt>
                <c:pt idx="198">
                  <c:v>41913</c:v>
                </c:pt>
                <c:pt idx="199">
                  <c:v>41944</c:v>
                </c:pt>
                <c:pt idx="200">
                  <c:v>41974</c:v>
                </c:pt>
                <c:pt idx="201">
                  <c:v>42005</c:v>
                </c:pt>
                <c:pt idx="202">
                  <c:v>42036</c:v>
                </c:pt>
                <c:pt idx="203">
                  <c:v>42064</c:v>
                </c:pt>
                <c:pt idx="204">
                  <c:v>42095</c:v>
                </c:pt>
                <c:pt idx="205">
                  <c:v>42125</c:v>
                </c:pt>
                <c:pt idx="206">
                  <c:v>42156</c:v>
                </c:pt>
                <c:pt idx="207">
                  <c:v>42186</c:v>
                </c:pt>
                <c:pt idx="208">
                  <c:v>42217</c:v>
                </c:pt>
                <c:pt idx="209">
                  <c:v>42248</c:v>
                </c:pt>
                <c:pt idx="210">
                  <c:v>42278</c:v>
                </c:pt>
                <c:pt idx="211">
                  <c:v>42309</c:v>
                </c:pt>
                <c:pt idx="212">
                  <c:v>42339</c:v>
                </c:pt>
                <c:pt idx="213">
                  <c:v>42370</c:v>
                </c:pt>
                <c:pt idx="214">
                  <c:v>42401</c:v>
                </c:pt>
                <c:pt idx="215">
                  <c:v>42430</c:v>
                </c:pt>
                <c:pt idx="216">
                  <c:v>42461</c:v>
                </c:pt>
                <c:pt idx="217">
                  <c:v>42491</c:v>
                </c:pt>
                <c:pt idx="218">
                  <c:v>42522</c:v>
                </c:pt>
                <c:pt idx="219">
                  <c:v>42552</c:v>
                </c:pt>
                <c:pt idx="220">
                  <c:v>42583</c:v>
                </c:pt>
                <c:pt idx="221">
                  <c:v>42614</c:v>
                </c:pt>
                <c:pt idx="222">
                  <c:v>42644</c:v>
                </c:pt>
                <c:pt idx="223">
                  <c:v>42675</c:v>
                </c:pt>
                <c:pt idx="224">
                  <c:v>42705</c:v>
                </c:pt>
                <c:pt idx="225">
                  <c:v>42736</c:v>
                </c:pt>
                <c:pt idx="226">
                  <c:v>42767</c:v>
                </c:pt>
                <c:pt idx="227">
                  <c:v>42795</c:v>
                </c:pt>
                <c:pt idx="228">
                  <c:v>42826</c:v>
                </c:pt>
                <c:pt idx="229">
                  <c:v>42856</c:v>
                </c:pt>
                <c:pt idx="230">
                  <c:v>42887</c:v>
                </c:pt>
                <c:pt idx="231">
                  <c:v>42917</c:v>
                </c:pt>
                <c:pt idx="232">
                  <c:v>42948</c:v>
                </c:pt>
                <c:pt idx="233">
                  <c:v>42979</c:v>
                </c:pt>
                <c:pt idx="234">
                  <c:v>43009</c:v>
                </c:pt>
                <c:pt idx="235">
                  <c:v>43040</c:v>
                </c:pt>
                <c:pt idx="236">
                  <c:v>43070</c:v>
                </c:pt>
                <c:pt idx="237">
                  <c:v>43101</c:v>
                </c:pt>
                <c:pt idx="238">
                  <c:v>43132</c:v>
                </c:pt>
                <c:pt idx="239">
                  <c:v>43160</c:v>
                </c:pt>
                <c:pt idx="240">
                  <c:v>43191</c:v>
                </c:pt>
                <c:pt idx="241">
                  <c:v>43221</c:v>
                </c:pt>
                <c:pt idx="242">
                  <c:v>43252</c:v>
                </c:pt>
                <c:pt idx="243">
                  <c:v>43282</c:v>
                </c:pt>
                <c:pt idx="244">
                  <c:v>43313</c:v>
                </c:pt>
                <c:pt idx="245">
                  <c:v>43344</c:v>
                </c:pt>
                <c:pt idx="246">
                  <c:v>43374</c:v>
                </c:pt>
                <c:pt idx="247">
                  <c:v>43405</c:v>
                </c:pt>
                <c:pt idx="248">
                  <c:v>43435</c:v>
                </c:pt>
                <c:pt idx="249">
                  <c:v>43466</c:v>
                </c:pt>
                <c:pt idx="250">
                  <c:v>43497</c:v>
                </c:pt>
                <c:pt idx="251">
                  <c:v>43525</c:v>
                </c:pt>
                <c:pt idx="252">
                  <c:v>43556</c:v>
                </c:pt>
                <c:pt idx="253">
                  <c:v>43586</c:v>
                </c:pt>
                <c:pt idx="254">
                  <c:v>43617</c:v>
                </c:pt>
                <c:pt idx="255">
                  <c:v>43647</c:v>
                </c:pt>
                <c:pt idx="256">
                  <c:v>43678</c:v>
                </c:pt>
                <c:pt idx="257">
                  <c:v>43709</c:v>
                </c:pt>
                <c:pt idx="258">
                  <c:v>43739</c:v>
                </c:pt>
                <c:pt idx="259">
                  <c:v>43770</c:v>
                </c:pt>
                <c:pt idx="260">
                  <c:v>43800</c:v>
                </c:pt>
                <c:pt idx="261">
                  <c:v>43831</c:v>
                </c:pt>
                <c:pt idx="262">
                  <c:v>43862</c:v>
                </c:pt>
                <c:pt idx="263">
                  <c:v>43891</c:v>
                </c:pt>
                <c:pt idx="264">
                  <c:v>43922</c:v>
                </c:pt>
                <c:pt idx="265">
                  <c:v>43952</c:v>
                </c:pt>
                <c:pt idx="266">
                  <c:v>43983</c:v>
                </c:pt>
                <c:pt idx="267">
                  <c:v>44013</c:v>
                </c:pt>
                <c:pt idx="268">
                  <c:v>44044</c:v>
                </c:pt>
                <c:pt idx="269">
                  <c:v>44075</c:v>
                </c:pt>
                <c:pt idx="270">
                  <c:v>44105</c:v>
                </c:pt>
                <c:pt idx="271">
                  <c:v>44136</c:v>
                </c:pt>
                <c:pt idx="272">
                  <c:v>44166</c:v>
                </c:pt>
                <c:pt idx="273">
                  <c:v>44197</c:v>
                </c:pt>
                <c:pt idx="274">
                  <c:v>44228</c:v>
                </c:pt>
                <c:pt idx="275">
                  <c:v>44256</c:v>
                </c:pt>
                <c:pt idx="276">
                  <c:v>44287</c:v>
                </c:pt>
                <c:pt idx="277">
                  <c:v>44317</c:v>
                </c:pt>
                <c:pt idx="278">
                  <c:v>44348</c:v>
                </c:pt>
                <c:pt idx="279">
                  <c:v>44378</c:v>
                </c:pt>
                <c:pt idx="280">
                  <c:v>44409</c:v>
                </c:pt>
                <c:pt idx="281">
                  <c:v>44440</c:v>
                </c:pt>
                <c:pt idx="282">
                  <c:v>44470</c:v>
                </c:pt>
                <c:pt idx="283">
                  <c:v>44501</c:v>
                </c:pt>
                <c:pt idx="284">
                  <c:v>44531</c:v>
                </c:pt>
                <c:pt idx="285">
                  <c:v>44562</c:v>
                </c:pt>
                <c:pt idx="286">
                  <c:v>44593</c:v>
                </c:pt>
                <c:pt idx="287">
                  <c:v>44621</c:v>
                </c:pt>
                <c:pt idx="288">
                  <c:v>44652</c:v>
                </c:pt>
                <c:pt idx="289">
                  <c:v>44682</c:v>
                </c:pt>
                <c:pt idx="290">
                  <c:v>44713</c:v>
                </c:pt>
                <c:pt idx="291">
                  <c:v>44743</c:v>
                </c:pt>
                <c:pt idx="292">
                  <c:v>44774</c:v>
                </c:pt>
                <c:pt idx="293">
                  <c:v>44805</c:v>
                </c:pt>
                <c:pt idx="294">
                  <c:v>44835</c:v>
                </c:pt>
              </c:numCache>
            </c:numRef>
          </c:cat>
          <c:val>
            <c:numRef>
              <c:f>'data(24)'!$B$7:$B$301</c:f>
              <c:numCache>
                <c:formatCode>General</c:formatCode>
                <c:ptCount val="295"/>
                <c:pt idx="0">
                  <c:v>10.610753000000001</c:v>
                </c:pt>
                <c:pt idx="1">
                  <c:v>10.569252000000001</c:v>
                </c:pt>
                <c:pt idx="2">
                  <c:v>10.549299</c:v>
                </c:pt>
                <c:pt idx="3">
                  <c:v>10.472453</c:v>
                </c:pt>
                <c:pt idx="4">
                  <c:v>10.414664999999999</c:v>
                </c:pt>
                <c:pt idx="5">
                  <c:v>10.351456000000001</c:v>
                </c:pt>
                <c:pt idx="6">
                  <c:v>10.316438</c:v>
                </c:pt>
                <c:pt idx="7">
                  <c:v>10.267237</c:v>
                </c:pt>
                <c:pt idx="8">
                  <c:v>10.206534</c:v>
                </c:pt>
                <c:pt idx="9">
                  <c:v>10.074176</c:v>
                </c:pt>
                <c:pt idx="10">
                  <c:v>10.001125999999999</c:v>
                </c:pt>
                <c:pt idx="11">
                  <c:v>9.9453040000000001</c:v>
                </c:pt>
                <c:pt idx="12">
                  <c:v>9.9311600000000002</c:v>
                </c:pt>
                <c:pt idx="13">
                  <c:v>9.8832280000000008</c:v>
                </c:pt>
                <c:pt idx="14">
                  <c:v>9.8443930000000002</c:v>
                </c:pt>
                <c:pt idx="15">
                  <c:v>9.7781179999999992</c:v>
                </c:pt>
                <c:pt idx="16">
                  <c:v>9.7290639999999993</c:v>
                </c:pt>
                <c:pt idx="17">
                  <c:v>9.6745009999999994</c:v>
                </c:pt>
                <c:pt idx="18">
                  <c:v>9.6011019999999991</c:v>
                </c:pt>
                <c:pt idx="19">
                  <c:v>9.5563300000000009</c:v>
                </c:pt>
                <c:pt idx="20">
                  <c:v>9.4779850000000003</c:v>
                </c:pt>
                <c:pt idx="21">
                  <c:v>9.3739509999999999</c:v>
                </c:pt>
                <c:pt idx="22">
                  <c:v>9.2840419999999995</c:v>
                </c:pt>
                <c:pt idx="23">
                  <c:v>9.1893999999999991</c:v>
                </c:pt>
                <c:pt idx="24">
                  <c:v>9.1004360000000002</c:v>
                </c:pt>
                <c:pt idx="25">
                  <c:v>9.0450879999999998</c:v>
                </c:pt>
                <c:pt idx="26">
                  <c:v>9.0021299999999993</c:v>
                </c:pt>
                <c:pt idx="27">
                  <c:v>8.9531500000000008</c:v>
                </c:pt>
                <c:pt idx="28">
                  <c:v>8.8941619999999997</c:v>
                </c:pt>
                <c:pt idx="29">
                  <c:v>8.8375430000000001</c:v>
                </c:pt>
                <c:pt idx="30">
                  <c:v>8.7255800000000008</c:v>
                </c:pt>
                <c:pt idx="31">
                  <c:v>8.6598989999999993</c:v>
                </c:pt>
                <c:pt idx="32">
                  <c:v>8.5822710000000004</c:v>
                </c:pt>
                <c:pt idx="33">
                  <c:v>8.4760989999999996</c:v>
                </c:pt>
                <c:pt idx="34">
                  <c:v>8.4375440000000008</c:v>
                </c:pt>
                <c:pt idx="35">
                  <c:v>8.3968039999999995</c:v>
                </c:pt>
                <c:pt idx="36">
                  <c:v>8.375864</c:v>
                </c:pt>
                <c:pt idx="37">
                  <c:v>8.3961190000000006</c:v>
                </c:pt>
                <c:pt idx="38">
                  <c:v>8.3722650000000005</c:v>
                </c:pt>
                <c:pt idx="39">
                  <c:v>8.3662089999999996</c:v>
                </c:pt>
                <c:pt idx="40">
                  <c:v>8.3855760000000004</c:v>
                </c:pt>
                <c:pt idx="41">
                  <c:v>8.4107230000000008</c:v>
                </c:pt>
                <c:pt idx="42">
                  <c:v>8.4387450000000008</c:v>
                </c:pt>
                <c:pt idx="43">
                  <c:v>8.4732570000000003</c:v>
                </c:pt>
                <c:pt idx="44">
                  <c:v>8.4837209999999992</c:v>
                </c:pt>
                <c:pt idx="45">
                  <c:v>8.4729120000000009</c:v>
                </c:pt>
                <c:pt idx="46">
                  <c:v>8.5170359999999992</c:v>
                </c:pt>
                <c:pt idx="47">
                  <c:v>8.4879859999999994</c:v>
                </c:pt>
                <c:pt idx="48">
                  <c:v>8.5510450000000002</c:v>
                </c:pt>
                <c:pt idx="49">
                  <c:v>8.5825680000000002</c:v>
                </c:pt>
                <c:pt idx="50">
                  <c:v>8.6182479999999995</c:v>
                </c:pt>
                <c:pt idx="51">
                  <c:v>8.6927710000000005</c:v>
                </c:pt>
                <c:pt idx="52">
                  <c:v>8.7368059999999996</c:v>
                </c:pt>
                <c:pt idx="53">
                  <c:v>8.7811590000000006</c:v>
                </c:pt>
                <c:pt idx="54">
                  <c:v>8.8197480000000006</c:v>
                </c:pt>
                <c:pt idx="55">
                  <c:v>8.8753010000000003</c:v>
                </c:pt>
                <c:pt idx="56">
                  <c:v>8.9489619999999999</c:v>
                </c:pt>
                <c:pt idx="57">
                  <c:v>9.0292720000000006</c:v>
                </c:pt>
                <c:pt idx="58">
                  <c:v>9.0574150000000007</c:v>
                </c:pt>
                <c:pt idx="59">
                  <c:v>9.1168770000000006</c:v>
                </c:pt>
                <c:pt idx="60">
                  <c:v>9.1115320000000004</c:v>
                </c:pt>
                <c:pt idx="61">
                  <c:v>9.1262439999999998</c:v>
                </c:pt>
                <c:pt idx="62">
                  <c:v>9.1785859999999992</c:v>
                </c:pt>
                <c:pt idx="63">
                  <c:v>9.145994</c:v>
                </c:pt>
                <c:pt idx="64">
                  <c:v>9.1068049999999996</c:v>
                </c:pt>
                <c:pt idx="65">
                  <c:v>9.1429690000000008</c:v>
                </c:pt>
                <c:pt idx="66">
                  <c:v>9.142118</c:v>
                </c:pt>
                <c:pt idx="67">
                  <c:v>9.1569760000000002</c:v>
                </c:pt>
                <c:pt idx="68">
                  <c:v>9.2361120000000003</c:v>
                </c:pt>
                <c:pt idx="69">
                  <c:v>9.337161</c:v>
                </c:pt>
                <c:pt idx="70">
                  <c:v>9.3470849999999999</c:v>
                </c:pt>
                <c:pt idx="71">
                  <c:v>9.3921489999999999</c:v>
                </c:pt>
                <c:pt idx="72">
                  <c:v>9.3632039999999996</c:v>
                </c:pt>
                <c:pt idx="73">
                  <c:v>9.3432279999999999</c:v>
                </c:pt>
                <c:pt idx="74">
                  <c:v>9.3047389999999996</c:v>
                </c:pt>
                <c:pt idx="75">
                  <c:v>9.2944049999999994</c:v>
                </c:pt>
                <c:pt idx="76">
                  <c:v>9.3167419999999996</c:v>
                </c:pt>
                <c:pt idx="77">
                  <c:v>9.3774239999999995</c:v>
                </c:pt>
                <c:pt idx="78">
                  <c:v>9.3687930000000001</c:v>
                </c:pt>
                <c:pt idx="79">
                  <c:v>9.3769720000000003</c:v>
                </c:pt>
                <c:pt idx="80">
                  <c:v>9.3105349999999998</c:v>
                </c:pt>
                <c:pt idx="81">
                  <c:v>9.2529140000000005</c:v>
                </c:pt>
                <c:pt idx="82">
                  <c:v>9.2438739999999999</c:v>
                </c:pt>
                <c:pt idx="83">
                  <c:v>9.2454529999999995</c:v>
                </c:pt>
                <c:pt idx="84">
                  <c:v>9.3124780000000005</c:v>
                </c:pt>
                <c:pt idx="85">
                  <c:v>9.2582269999999998</c:v>
                </c:pt>
                <c:pt idx="86">
                  <c:v>9.2695810000000005</c:v>
                </c:pt>
                <c:pt idx="87">
                  <c:v>9.180904</c:v>
                </c:pt>
                <c:pt idx="88">
                  <c:v>9.1135400000000004</c:v>
                </c:pt>
                <c:pt idx="89">
                  <c:v>9.1475720000000003</c:v>
                </c:pt>
                <c:pt idx="90">
                  <c:v>9.1292290000000005</c:v>
                </c:pt>
                <c:pt idx="91">
                  <c:v>9.0654640000000004</c:v>
                </c:pt>
                <c:pt idx="92">
                  <c:v>9.0112319999999997</c:v>
                </c:pt>
                <c:pt idx="93">
                  <c:v>8.9300329999999999</c:v>
                </c:pt>
                <c:pt idx="94">
                  <c:v>8.8822869999999998</c:v>
                </c:pt>
                <c:pt idx="95">
                  <c:v>8.7815049999999992</c:v>
                </c:pt>
                <c:pt idx="96">
                  <c:v>8.6594359999999995</c:v>
                </c:pt>
                <c:pt idx="97">
                  <c:v>8.5809730000000002</c:v>
                </c:pt>
                <c:pt idx="98">
                  <c:v>8.4661270000000002</c:v>
                </c:pt>
                <c:pt idx="99">
                  <c:v>8.387302</c:v>
                </c:pt>
                <c:pt idx="100">
                  <c:v>8.3446599999999993</c:v>
                </c:pt>
                <c:pt idx="101">
                  <c:v>8.2791610000000002</c:v>
                </c:pt>
                <c:pt idx="102">
                  <c:v>8.2123019999999993</c:v>
                </c:pt>
                <c:pt idx="103">
                  <c:v>8.1251259999999998</c:v>
                </c:pt>
                <c:pt idx="104">
                  <c:v>7.9984140000000004</c:v>
                </c:pt>
                <c:pt idx="105">
                  <c:v>7.9747909999999997</c:v>
                </c:pt>
                <c:pt idx="106">
                  <c:v>7.8912680000000002</c:v>
                </c:pt>
                <c:pt idx="107">
                  <c:v>7.7841529999999999</c:v>
                </c:pt>
                <c:pt idx="108">
                  <c:v>7.667834</c:v>
                </c:pt>
                <c:pt idx="109">
                  <c:v>7.6456900000000001</c:v>
                </c:pt>
                <c:pt idx="110">
                  <c:v>7.5634300000000003</c:v>
                </c:pt>
                <c:pt idx="111">
                  <c:v>7.5978070000000004</c:v>
                </c:pt>
                <c:pt idx="112">
                  <c:v>7.5434530000000004</c:v>
                </c:pt>
                <c:pt idx="113">
                  <c:v>7.4976900000000004</c:v>
                </c:pt>
                <c:pt idx="114">
                  <c:v>7.4478390000000001</c:v>
                </c:pt>
                <c:pt idx="115">
                  <c:v>7.4082699999999999</c:v>
                </c:pt>
                <c:pt idx="116">
                  <c:v>7.4120710000000001</c:v>
                </c:pt>
                <c:pt idx="117">
                  <c:v>7.3974650000000004</c:v>
                </c:pt>
                <c:pt idx="118">
                  <c:v>7.356147</c:v>
                </c:pt>
                <c:pt idx="119">
                  <c:v>7.3287469999999999</c:v>
                </c:pt>
                <c:pt idx="120">
                  <c:v>7.4476990000000001</c:v>
                </c:pt>
                <c:pt idx="121">
                  <c:v>7.4903709999999997</c:v>
                </c:pt>
                <c:pt idx="122">
                  <c:v>7.5774860000000004</c:v>
                </c:pt>
                <c:pt idx="123">
                  <c:v>7.5728350000000004</c:v>
                </c:pt>
                <c:pt idx="124">
                  <c:v>7.6539770000000003</c:v>
                </c:pt>
                <c:pt idx="125">
                  <c:v>7.7469080000000003</c:v>
                </c:pt>
                <c:pt idx="126">
                  <c:v>7.8872030000000004</c:v>
                </c:pt>
                <c:pt idx="127">
                  <c:v>8.1039840000000005</c:v>
                </c:pt>
                <c:pt idx="128">
                  <c:v>8.3618799999999993</c:v>
                </c:pt>
                <c:pt idx="129">
                  <c:v>8.7597249999999995</c:v>
                </c:pt>
                <c:pt idx="130">
                  <c:v>9.0552709999999994</c:v>
                </c:pt>
                <c:pt idx="131">
                  <c:v>9.3547170000000008</c:v>
                </c:pt>
                <c:pt idx="132">
                  <c:v>9.5185680000000001</c:v>
                </c:pt>
                <c:pt idx="133">
                  <c:v>9.6126590000000007</c:v>
                </c:pt>
                <c:pt idx="134">
                  <c:v>9.7070349999999994</c:v>
                </c:pt>
                <c:pt idx="135">
                  <c:v>9.7877170000000007</c:v>
                </c:pt>
                <c:pt idx="136">
                  <c:v>9.8423459999999992</c:v>
                </c:pt>
                <c:pt idx="137">
                  <c:v>10.014053000000001</c:v>
                </c:pt>
                <c:pt idx="138">
                  <c:v>10.078438999999999</c:v>
                </c:pt>
                <c:pt idx="139">
                  <c:v>10.143883000000001</c:v>
                </c:pt>
                <c:pt idx="140">
                  <c:v>10.169401000000001</c:v>
                </c:pt>
                <c:pt idx="141">
                  <c:v>10.240888</c:v>
                </c:pt>
                <c:pt idx="142">
                  <c:v>10.277839999999999</c:v>
                </c:pt>
                <c:pt idx="143">
                  <c:v>10.269045</c:v>
                </c:pt>
                <c:pt idx="144">
                  <c:v>10.344913</c:v>
                </c:pt>
                <c:pt idx="145">
                  <c:v>10.318095</c:v>
                </c:pt>
                <c:pt idx="146">
                  <c:v>10.290233000000001</c:v>
                </c:pt>
                <c:pt idx="147">
                  <c:v>10.225941000000001</c:v>
                </c:pt>
                <c:pt idx="148">
                  <c:v>10.184475000000001</c:v>
                </c:pt>
                <c:pt idx="149">
                  <c:v>10.202818000000001</c:v>
                </c:pt>
                <c:pt idx="150">
                  <c:v>10.241462</c:v>
                </c:pt>
                <c:pt idx="151">
                  <c:v>10.164095</c:v>
                </c:pt>
                <c:pt idx="152">
                  <c:v>10.163587</c:v>
                </c:pt>
                <c:pt idx="153">
                  <c:v>10.131301000000001</c:v>
                </c:pt>
                <c:pt idx="154">
                  <c:v>10.092252</c:v>
                </c:pt>
                <c:pt idx="155">
                  <c:v>10.073489</c:v>
                </c:pt>
                <c:pt idx="156">
                  <c:v>9.9902920000000002</c:v>
                </c:pt>
                <c:pt idx="157">
                  <c:v>10.053595</c:v>
                </c:pt>
                <c:pt idx="158">
                  <c:v>10.090966999999999</c:v>
                </c:pt>
                <c:pt idx="159">
                  <c:v>10.187041000000001</c:v>
                </c:pt>
                <c:pt idx="160">
                  <c:v>10.265955999999999</c:v>
                </c:pt>
                <c:pt idx="161">
                  <c:v>10.429166</c:v>
                </c:pt>
                <c:pt idx="162">
                  <c:v>10.529216999999999</c:v>
                </c:pt>
                <c:pt idx="163">
                  <c:v>10.673909999999999</c:v>
                </c:pt>
                <c:pt idx="164">
                  <c:v>10.799578</c:v>
                </c:pt>
                <c:pt idx="165">
                  <c:v>10.842154000000001</c:v>
                </c:pt>
                <c:pt idx="166">
                  <c:v>10.997904</c:v>
                </c:pt>
                <c:pt idx="167">
                  <c:v>11.173458999999999</c:v>
                </c:pt>
                <c:pt idx="168">
                  <c:v>11.276054999999999</c:v>
                </c:pt>
                <c:pt idx="169">
                  <c:v>11.341918</c:v>
                </c:pt>
                <c:pt idx="170">
                  <c:v>11.436332</c:v>
                </c:pt>
                <c:pt idx="171">
                  <c:v>11.485168</c:v>
                </c:pt>
                <c:pt idx="172">
                  <c:v>11.521582</c:v>
                </c:pt>
                <c:pt idx="173">
                  <c:v>11.652338</c:v>
                </c:pt>
                <c:pt idx="174">
                  <c:v>11.818842</c:v>
                </c:pt>
                <c:pt idx="175">
                  <c:v>11.94061</c:v>
                </c:pt>
                <c:pt idx="176">
                  <c:v>11.977703999999999</c:v>
                </c:pt>
                <c:pt idx="177">
                  <c:v>12.177612999999999</c:v>
                </c:pt>
                <c:pt idx="178">
                  <c:v>12.182893999999999</c:v>
                </c:pt>
                <c:pt idx="179">
                  <c:v>12.186296</c:v>
                </c:pt>
                <c:pt idx="180">
                  <c:v>12.181525000000001</c:v>
                </c:pt>
                <c:pt idx="181">
                  <c:v>12.149495</c:v>
                </c:pt>
                <c:pt idx="182">
                  <c:v>12.091805000000001</c:v>
                </c:pt>
                <c:pt idx="183">
                  <c:v>12.043557</c:v>
                </c:pt>
                <c:pt idx="184">
                  <c:v>12.010597000000001</c:v>
                </c:pt>
                <c:pt idx="185">
                  <c:v>12.065061</c:v>
                </c:pt>
                <c:pt idx="186">
                  <c:v>12.004402000000001</c:v>
                </c:pt>
                <c:pt idx="187">
                  <c:v>12.005208</c:v>
                </c:pt>
                <c:pt idx="188">
                  <c:v>11.944265</c:v>
                </c:pt>
                <c:pt idx="189">
                  <c:v>11.998714</c:v>
                </c:pt>
                <c:pt idx="190">
                  <c:v>11.962009999999999</c:v>
                </c:pt>
                <c:pt idx="191">
                  <c:v>11.877281</c:v>
                </c:pt>
                <c:pt idx="192">
                  <c:v>11.750972000000001</c:v>
                </c:pt>
                <c:pt idx="193">
                  <c:v>11.700032999999999</c:v>
                </c:pt>
                <c:pt idx="194">
                  <c:v>11.553501000000001</c:v>
                </c:pt>
                <c:pt idx="195">
                  <c:v>11.582280000000001</c:v>
                </c:pt>
                <c:pt idx="196">
                  <c:v>11.470492</c:v>
                </c:pt>
                <c:pt idx="197">
                  <c:v>11.533139</c:v>
                </c:pt>
                <c:pt idx="198">
                  <c:v>11.556042</c:v>
                </c:pt>
                <c:pt idx="199">
                  <c:v>11.590135999999999</c:v>
                </c:pt>
                <c:pt idx="200">
                  <c:v>11.407783</c:v>
                </c:pt>
                <c:pt idx="201">
                  <c:v>11.336525999999999</c:v>
                </c:pt>
                <c:pt idx="202">
                  <c:v>11.281851</c:v>
                </c:pt>
                <c:pt idx="203">
                  <c:v>11.251317</c:v>
                </c:pt>
                <c:pt idx="204">
                  <c:v>11.131053</c:v>
                </c:pt>
                <c:pt idx="205">
                  <c:v>11.064425999999999</c:v>
                </c:pt>
                <c:pt idx="206">
                  <c:v>11.006876999999999</c:v>
                </c:pt>
                <c:pt idx="207">
                  <c:v>10.773078</c:v>
                </c:pt>
                <c:pt idx="208">
                  <c:v>10.675558000000001</c:v>
                </c:pt>
                <c:pt idx="209">
                  <c:v>10.656546000000001</c:v>
                </c:pt>
                <c:pt idx="210">
                  <c:v>10.667756000000001</c:v>
                </c:pt>
                <c:pt idx="211">
                  <c:v>10.567310000000001</c:v>
                </c:pt>
                <c:pt idx="212">
                  <c:v>10.534853</c:v>
                </c:pt>
                <c:pt idx="213">
                  <c:v>10.446286000000001</c:v>
                </c:pt>
                <c:pt idx="214">
                  <c:v>10.43502</c:v>
                </c:pt>
                <c:pt idx="215">
                  <c:v>10.305744000000001</c:v>
                </c:pt>
                <c:pt idx="216">
                  <c:v>10.261752</c:v>
                </c:pt>
                <c:pt idx="217">
                  <c:v>10.197765</c:v>
                </c:pt>
                <c:pt idx="218">
                  <c:v>10.132588</c:v>
                </c:pt>
                <c:pt idx="219">
                  <c:v>9.9742339999999992</c:v>
                </c:pt>
                <c:pt idx="220">
                  <c:v>9.9190970000000007</c:v>
                </c:pt>
                <c:pt idx="221">
                  <c:v>9.8927960000000006</c:v>
                </c:pt>
                <c:pt idx="222">
                  <c:v>9.8189869999999999</c:v>
                </c:pt>
                <c:pt idx="223">
                  <c:v>9.8592659999999999</c:v>
                </c:pt>
                <c:pt idx="224">
                  <c:v>9.7141540000000006</c:v>
                </c:pt>
                <c:pt idx="225">
                  <c:v>9.6295199999999994</c:v>
                </c:pt>
                <c:pt idx="226">
                  <c:v>9.5413340000000009</c:v>
                </c:pt>
                <c:pt idx="227">
                  <c:v>9.4713449999999995</c:v>
                </c:pt>
                <c:pt idx="228">
                  <c:v>9.2755759999999992</c:v>
                </c:pt>
                <c:pt idx="229">
                  <c:v>9.247833</c:v>
                </c:pt>
                <c:pt idx="230">
                  <c:v>9.101127</c:v>
                </c:pt>
                <c:pt idx="231">
                  <c:v>9.0584969999999991</c:v>
                </c:pt>
                <c:pt idx="232">
                  <c:v>8.9807769999999998</c:v>
                </c:pt>
                <c:pt idx="233">
                  <c:v>8.9016520000000003</c:v>
                </c:pt>
                <c:pt idx="234">
                  <c:v>8.8052299999999999</c:v>
                </c:pt>
                <c:pt idx="235">
                  <c:v>8.7396309999999993</c:v>
                </c:pt>
                <c:pt idx="236">
                  <c:v>8.7121069999999996</c:v>
                </c:pt>
                <c:pt idx="237">
                  <c:v>8.6986550000000005</c:v>
                </c:pt>
                <c:pt idx="238">
                  <c:v>8.5961669999999994</c:v>
                </c:pt>
                <c:pt idx="239">
                  <c:v>8.5347469999999994</c:v>
                </c:pt>
                <c:pt idx="240">
                  <c:v>8.4430479999999992</c:v>
                </c:pt>
                <c:pt idx="241">
                  <c:v>8.3028030000000008</c:v>
                </c:pt>
                <c:pt idx="242">
                  <c:v>8.2491470000000007</c:v>
                </c:pt>
                <c:pt idx="243">
                  <c:v>8.0990839999999995</c:v>
                </c:pt>
                <c:pt idx="244">
                  <c:v>8.0190610000000007</c:v>
                </c:pt>
                <c:pt idx="245">
                  <c:v>7.9926370000000002</c:v>
                </c:pt>
                <c:pt idx="246">
                  <c:v>8.0467449999999996</c:v>
                </c:pt>
                <c:pt idx="247">
                  <c:v>7.9619070000000001</c:v>
                </c:pt>
                <c:pt idx="248">
                  <c:v>7.8692359999999999</c:v>
                </c:pt>
                <c:pt idx="249">
                  <c:v>7.8658859999999997</c:v>
                </c:pt>
                <c:pt idx="250">
                  <c:v>7.8404369999999997</c:v>
                </c:pt>
                <c:pt idx="251">
                  <c:v>7.73935</c:v>
                </c:pt>
                <c:pt idx="252">
                  <c:v>7.7169109999999996</c:v>
                </c:pt>
                <c:pt idx="253">
                  <c:v>7.6622750000000002</c:v>
                </c:pt>
                <c:pt idx="254">
                  <c:v>7.5556179999999999</c:v>
                </c:pt>
                <c:pt idx="255">
                  <c:v>7.5155969999999996</c:v>
                </c:pt>
                <c:pt idx="256">
                  <c:v>7.4463100000000004</c:v>
                </c:pt>
                <c:pt idx="257">
                  <c:v>7.4755010000000004</c:v>
                </c:pt>
                <c:pt idx="258">
                  <c:v>7.459384</c:v>
                </c:pt>
                <c:pt idx="259">
                  <c:v>7.4973840000000003</c:v>
                </c:pt>
                <c:pt idx="260">
                  <c:v>7.5106970000000004</c:v>
                </c:pt>
                <c:pt idx="261">
                  <c:v>7.4964750000000002</c:v>
                </c:pt>
                <c:pt idx="262">
                  <c:v>7.380115</c:v>
                </c:pt>
                <c:pt idx="263">
                  <c:v>7.2280389999999999</c:v>
                </c:pt>
                <c:pt idx="264">
                  <c:v>7.422167</c:v>
                </c:pt>
                <c:pt idx="265">
                  <c:v>7.6461040000000002</c:v>
                </c:pt>
                <c:pt idx="266">
                  <c:v>8.1016650000000006</c:v>
                </c:pt>
                <c:pt idx="267">
                  <c:v>8.4294340000000005</c:v>
                </c:pt>
                <c:pt idx="268">
                  <c:v>8.5574530000000006</c:v>
                </c:pt>
                <c:pt idx="269">
                  <c:v>8.5616339999999997</c:v>
                </c:pt>
                <c:pt idx="270">
                  <c:v>8.3919610000000002</c:v>
                </c:pt>
                <c:pt idx="271">
                  <c:v>8.1944520000000001</c:v>
                </c:pt>
                <c:pt idx="272">
                  <c:v>8.2165900000000001</c:v>
                </c:pt>
                <c:pt idx="273">
                  <c:v>8.2540800000000001</c:v>
                </c:pt>
                <c:pt idx="274">
                  <c:v>8.2093319999999999</c:v>
                </c:pt>
                <c:pt idx="275">
                  <c:v>8.1590419999999995</c:v>
                </c:pt>
                <c:pt idx="276">
                  <c:v>8.2241389999999992</c:v>
                </c:pt>
                <c:pt idx="277">
                  <c:v>8.0601880000000001</c:v>
                </c:pt>
                <c:pt idx="278">
                  <c:v>7.8554469999999998</c:v>
                </c:pt>
                <c:pt idx="279">
                  <c:v>7.6557440000000003</c:v>
                </c:pt>
                <c:pt idx="280">
                  <c:v>7.5088509999999999</c:v>
                </c:pt>
                <c:pt idx="281">
                  <c:v>7.3432700000000004</c:v>
                </c:pt>
                <c:pt idx="282">
                  <c:v>7.2655500000000002</c:v>
                </c:pt>
                <c:pt idx="283">
                  <c:v>7.1130500000000003</c:v>
                </c:pt>
                <c:pt idx="284">
                  <c:v>7.0208579999999996</c:v>
                </c:pt>
                <c:pt idx="285">
                  <c:v>6.9337619999999998</c:v>
                </c:pt>
                <c:pt idx="286">
                  <c:v>6.8373679999999997</c:v>
                </c:pt>
                <c:pt idx="287">
                  <c:v>6.7826310000000003</c:v>
                </c:pt>
                <c:pt idx="288">
                  <c:v>6.7161799999999996</c:v>
                </c:pt>
                <c:pt idx="289">
                  <c:v>6.6834939999999996</c:v>
                </c:pt>
                <c:pt idx="290">
                  <c:v>6.6774849999999999</c:v>
                </c:pt>
                <c:pt idx="291">
                  <c:v>6.6618089999999999</c:v>
                </c:pt>
                <c:pt idx="292">
                  <c:v>6.65808</c:v>
                </c:pt>
                <c:pt idx="293">
                  <c:v>6.6160350000000001</c:v>
                </c:pt>
              </c:numCache>
            </c:numRef>
          </c:val>
          <c:smooth val="0"/>
          <c:extLst>
            <c:ext xmlns:c16="http://schemas.microsoft.com/office/drawing/2014/chart" uri="{C3380CC4-5D6E-409C-BE32-E72D297353CC}">
              <c16:uniqueId val="{00000000-6A38-4371-8C60-E8764766A429}"/>
            </c:ext>
          </c:extLst>
        </c:ser>
        <c:ser>
          <c:idx val="1"/>
          <c:order val="1"/>
          <c:tx>
            <c:strRef>
              <c:f>'data(24)'!$C$6</c:f>
              <c:strCache>
                <c:ptCount val="1"/>
                <c:pt idx="0">
                  <c:v>USA</c:v>
                </c:pt>
              </c:strCache>
            </c:strRef>
          </c:tx>
          <c:spPr>
            <a:ln w="38100" cap="rnd">
              <a:solidFill>
                <a:schemeClr val="accent2"/>
              </a:solidFill>
              <a:round/>
            </a:ln>
            <a:effectLst/>
          </c:spPr>
          <c:marker>
            <c:symbol val="none"/>
          </c:marker>
          <c:cat>
            <c:numRef>
              <c:f>'data(24)'!$A$7:$A$301</c:f>
              <c:numCache>
                <c:formatCode>mmm\-yy</c:formatCode>
                <c:ptCount val="295"/>
                <c:pt idx="0">
                  <c:v>35886</c:v>
                </c:pt>
                <c:pt idx="1">
                  <c:v>35916</c:v>
                </c:pt>
                <c:pt idx="2">
                  <c:v>35947</c:v>
                </c:pt>
                <c:pt idx="3">
                  <c:v>35977</c:v>
                </c:pt>
                <c:pt idx="4">
                  <c:v>36008</c:v>
                </c:pt>
                <c:pt idx="5">
                  <c:v>36039</c:v>
                </c:pt>
                <c:pt idx="6">
                  <c:v>36069</c:v>
                </c:pt>
                <c:pt idx="7">
                  <c:v>36100</c:v>
                </c:pt>
                <c:pt idx="8">
                  <c:v>36130</c:v>
                </c:pt>
                <c:pt idx="9">
                  <c:v>36161</c:v>
                </c:pt>
                <c:pt idx="10">
                  <c:v>36192</c:v>
                </c:pt>
                <c:pt idx="11">
                  <c:v>36220</c:v>
                </c:pt>
                <c:pt idx="12">
                  <c:v>36251</c:v>
                </c:pt>
                <c:pt idx="13">
                  <c:v>36281</c:v>
                </c:pt>
                <c:pt idx="14">
                  <c:v>36312</c:v>
                </c:pt>
                <c:pt idx="15">
                  <c:v>36342</c:v>
                </c:pt>
                <c:pt idx="16">
                  <c:v>36373</c:v>
                </c:pt>
                <c:pt idx="17">
                  <c:v>36404</c:v>
                </c:pt>
                <c:pt idx="18">
                  <c:v>36434</c:v>
                </c:pt>
                <c:pt idx="19">
                  <c:v>36465</c:v>
                </c:pt>
                <c:pt idx="20">
                  <c:v>36495</c:v>
                </c:pt>
                <c:pt idx="21">
                  <c:v>36526</c:v>
                </c:pt>
                <c:pt idx="22">
                  <c:v>36557</c:v>
                </c:pt>
                <c:pt idx="23">
                  <c:v>36586</c:v>
                </c:pt>
                <c:pt idx="24">
                  <c:v>36617</c:v>
                </c:pt>
                <c:pt idx="25">
                  <c:v>36647</c:v>
                </c:pt>
                <c:pt idx="26">
                  <c:v>36678</c:v>
                </c:pt>
                <c:pt idx="27">
                  <c:v>36708</c:v>
                </c:pt>
                <c:pt idx="28">
                  <c:v>36739</c:v>
                </c:pt>
                <c:pt idx="29">
                  <c:v>36770</c:v>
                </c:pt>
                <c:pt idx="30">
                  <c:v>36800</c:v>
                </c:pt>
                <c:pt idx="31">
                  <c:v>36831</c:v>
                </c:pt>
                <c:pt idx="32">
                  <c:v>36861</c:v>
                </c:pt>
                <c:pt idx="33">
                  <c:v>36892</c:v>
                </c:pt>
                <c:pt idx="34">
                  <c:v>36923</c:v>
                </c:pt>
                <c:pt idx="35">
                  <c:v>36951</c:v>
                </c:pt>
                <c:pt idx="36">
                  <c:v>36982</c:v>
                </c:pt>
                <c:pt idx="37">
                  <c:v>37012</c:v>
                </c:pt>
                <c:pt idx="38">
                  <c:v>37043</c:v>
                </c:pt>
                <c:pt idx="39">
                  <c:v>37073</c:v>
                </c:pt>
                <c:pt idx="40">
                  <c:v>37104</c:v>
                </c:pt>
                <c:pt idx="41">
                  <c:v>37135</c:v>
                </c:pt>
                <c:pt idx="42">
                  <c:v>37165</c:v>
                </c:pt>
                <c:pt idx="43">
                  <c:v>37196</c:v>
                </c:pt>
                <c:pt idx="44">
                  <c:v>37226</c:v>
                </c:pt>
                <c:pt idx="45">
                  <c:v>37257</c:v>
                </c:pt>
                <c:pt idx="46">
                  <c:v>37288</c:v>
                </c:pt>
                <c:pt idx="47">
                  <c:v>37316</c:v>
                </c:pt>
                <c:pt idx="48">
                  <c:v>37347</c:v>
                </c:pt>
                <c:pt idx="49">
                  <c:v>37377</c:v>
                </c:pt>
                <c:pt idx="50">
                  <c:v>37408</c:v>
                </c:pt>
                <c:pt idx="51">
                  <c:v>37438</c:v>
                </c:pt>
                <c:pt idx="52">
                  <c:v>37469</c:v>
                </c:pt>
                <c:pt idx="53">
                  <c:v>37500</c:v>
                </c:pt>
                <c:pt idx="54">
                  <c:v>37530</c:v>
                </c:pt>
                <c:pt idx="55">
                  <c:v>37561</c:v>
                </c:pt>
                <c:pt idx="56">
                  <c:v>37591</c:v>
                </c:pt>
                <c:pt idx="57">
                  <c:v>37622</c:v>
                </c:pt>
                <c:pt idx="58">
                  <c:v>37653</c:v>
                </c:pt>
                <c:pt idx="59">
                  <c:v>37681</c:v>
                </c:pt>
                <c:pt idx="60">
                  <c:v>37712</c:v>
                </c:pt>
                <c:pt idx="61">
                  <c:v>37742</c:v>
                </c:pt>
                <c:pt idx="62">
                  <c:v>37773</c:v>
                </c:pt>
                <c:pt idx="63">
                  <c:v>37803</c:v>
                </c:pt>
                <c:pt idx="64">
                  <c:v>37834</c:v>
                </c:pt>
                <c:pt idx="65">
                  <c:v>37865</c:v>
                </c:pt>
                <c:pt idx="66">
                  <c:v>37895</c:v>
                </c:pt>
                <c:pt idx="67">
                  <c:v>37926</c:v>
                </c:pt>
                <c:pt idx="68">
                  <c:v>37956</c:v>
                </c:pt>
                <c:pt idx="69">
                  <c:v>37987</c:v>
                </c:pt>
                <c:pt idx="70">
                  <c:v>38018</c:v>
                </c:pt>
                <c:pt idx="71">
                  <c:v>38047</c:v>
                </c:pt>
                <c:pt idx="72">
                  <c:v>38078</c:v>
                </c:pt>
                <c:pt idx="73">
                  <c:v>38108</c:v>
                </c:pt>
                <c:pt idx="74">
                  <c:v>38139</c:v>
                </c:pt>
                <c:pt idx="75">
                  <c:v>38169</c:v>
                </c:pt>
                <c:pt idx="76">
                  <c:v>38200</c:v>
                </c:pt>
                <c:pt idx="77">
                  <c:v>38231</c:v>
                </c:pt>
                <c:pt idx="78">
                  <c:v>38261</c:v>
                </c:pt>
                <c:pt idx="79">
                  <c:v>38292</c:v>
                </c:pt>
                <c:pt idx="80">
                  <c:v>38322</c:v>
                </c:pt>
                <c:pt idx="81">
                  <c:v>38353</c:v>
                </c:pt>
                <c:pt idx="82">
                  <c:v>38384</c:v>
                </c:pt>
                <c:pt idx="83">
                  <c:v>38412</c:v>
                </c:pt>
                <c:pt idx="84">
                  <c:v>38443</c:v>
                </c:pt>
                <c:pt idx="85">
                  <c:v>38473</c:v>
                </c:pt>
                <c:pt idx="86">
                  <c:v>38504</c:v>
                </c:pt>
                <c:pt idx="87">
                  <c:v>38534</c:v>
                </c:pt>
                <c:pt idx="88">
                  <c:v>38565</c:v>
                </c:pt>
                <c:pt idx="89">
                  <c:v>38596</c:v>
                </c:pt>
                <c:pt idx="90">
                  <c:v>38626</c:v>
                </c:pt>
                <c:pt idx="91">
                  <c:v>38657</c:v>
                </c:pt>
                <c:pt idx="92">
                  <c:v>38687</c:v>
                </c:pt>
                <c:pt idx="93">
                  <c:v>38718</c:v>
                </c:pt>
                <c:pt idx="94">
                  <c:v>38749</c:v>
                </c:pt>
                <c:pt idx="95">
                  <c:v>38777</c:v>
                </c:pt>
                <c:pt idx="96">
                  <c:v>38808</c:v>
                </c:pt>
                <c:pt idx="97">
                  <c:v>38838</c:v>
                </c:pt>
                <c:pt idx="98">
                  <c:v>38869</c:v>
                </c:pt>
                <c:pt idx="99">
                  <c:v>38899</c:v>
                </c:pt>
                <c:pt idx="100">
                  <c:v>38930</c:v>
                </c:pt>
                <c:pt idx="101">
                  <c:v>38961</c:v>
                </c:pt>
                <c:pt idx="102">
                  <c:v>38991</c:v>
                </c:pt>
                <c:pt idx="103">
                  <c:v>39022</c:v>
                </c:pt>
                <c:pt idx="104">
                  <c:v>39052</c:v>
                </c:pt>
                <c:pt idx="105">
                  <c:v>39083</c:v>
                </c:pt>
                <c:pt idx="106">
                  <c:v>39114</c:v>
                </c:pt>
                <c:pt idx="107">
                  <c:v>39142</c:v>
                </c:pt>
                <c:pt idx="108">
                  <c:v>39173</c:v>
                </c:pt>
                <c:pt idx="109">
                  <c:v>39203</c:v>
                </c:pt>
                <c:pt idx="110">
                  <c:v>39234</c:v>
                </c:pt>
                <c:pt idx="111">
                  <c:v>39264</c:v>
                </c:pt>
                <c:pt idx="112">
                  <c:v>39295</c:v>
                </c:pt>
                <c:pt idx="113">
                  <c:v>39326</c:v>
                </c:pt>
                <c:pt idx="114">
                  <c:v>39356</c:v>
                </c:pt>
                <c:pt idx="115">
                  <c:v>39387</c:v>
                </c:pt>
                <c:pt idx="116">
                  <c:v>39417</c:v>
                </c:pt>
                <c:pt idx="117">
                  <c:v>39448</c:v>
                </c:pt>
                <c:pt idx="118">
                  <c:v>39479</c:v>
                </c:pt>
                <c:pt idx="119">
                  <c:v>39508</c:v>
                </c:pt>
                <c:pt idx="120">
                  <c:v>39539</c:v>
                </c:pt>
                <c:pt idx="121">
                  <c:v>39569</c:v>
                </c:pt>
                <c:pt idx="122">
                  <c:v>39600</c:v>
                </c:pt>
                <c:pt idx="123">
                  <c:v>39630</c:v>
                </c:pt>
                <c:pt idx="124">
                  <c:v>39661</c:v>
                </c:pt>
                <c:pt idx="125">
                  <c:v>39692</c:v>
                </c:pt>
                <c:pt idx="126">
                  <c:v>39722</c:v>
                </c:pt>
                <c:pt idx="127">
                  <c:v>39753</c:v>
                </c:pt>
                <c:pt idx="128">
                  <c:v>39783</c:v>
                </c:pt>
                <c:pt idx="129">
                  <c:v>39814</c:v>
                </c:pt>
                <c:pt idx="130">
                  <c:v>39845</c:v>
                </c:pt>
                <c:pt idx="131">
                  <c:v>39873</c:v>
                </c:pt>
                <c:pt idx="132">
                  <c:v>39904</c:v>
                </c:pt>
                <c:pt idx="133">
                  <c:v>39934</c:v>
                </c:pt>
                <c:pt idx="134">
                  <c:v>39965</c:v>
                </c:pt>
                <c:pt idx="135">
                  <c:v>39995</c:v>
                </c:pt>
                <c:pt idx="136">
                  <c:v>40026</c:v>
                </c:pt>
                <c:pt idx="137">
                  <c:v>40057</c:v>
                </c:pt>
                <c:pt idx="138">
                  <c:v>40087</c:v>
                </c:pt>
                <c:pt idx="139">
                  <c:v>40118</c:v>
                </c:pt>
                <c:pt idx="140">
                  <c:v>40148</c:v>
                </c:pt>
                <c:pt idx="141">
                  <c:v>40179</c:v>
                </c:pt>
                <c:pt idx="142">
                  <c:v>40210</c:v>
                </c:pt>
                <c:pt idx="143">
                  <c:v>40238</c:v>
                </c:pt>
                <c:pt idx="144">
                  <c:v>40269</c:v>
                </c:pt>
                <c:pt idx="145">
                  <c:v>40299</c:v>
                </c:pt>
                <c:pt idx="146">
                  <c:v>40330</c:v>
                </c:pt>
                <c:pt idx="147">
                  <c:v>40360</c:v>
                </c:pt>
                <c:pt idx="148">
                  <c:v>40391</c:v>
                </c:pt>
                <c:pt idx="149">
                  <c:v>40422</c:v>
                </c:pt>
                <c:pt idx="150">
                  <c:v>40452</c:v>
                </c:pt>
                <c:pt idx="151">
                  <c:v>40483</c:v>
                </c:pt>
                <c:pt idx="152">
                  <c:v>40513</c:v>
                </c:pt>
                <c:pt idx="153">
                  <c:v>40544</c:v>
                </c:pt>
                <c:pt idx="154">
                  <c:v>40575</c:v>
                </c:pt>
                <c:pt idx="155">
                  <c:v>40603</c:v>
                </c:pt>
                <c:pt idx="156">
                  <c:v>40634</c:v>
                </c:pt>
                <c:pt idx="157">
                  <c:v>40664</c:v>
                </c:pt>
                <c:pt idx="158">
                  <c:v>40695</c:v>
                </c:pt>
                <c:pt idx="159">
                  <c:v>40725</c:v>
                </c:pt>
                <c:pt idx="160">
                  <c:v>40756</c:v>
                </c:pt>
                <c:pt idx="161">
                  <c:v>40787</c:v>
                </c:pt>
                <c:pt idx="162">
                  <c:v>40817</c:v>
                </c:pt>
                <c:pt idx="163">
                  <c:v>40848</c:v>
                </c:pt>
                <c:pt idx="164">
                  <c:v>40878</c:v>
                </c:pt>
                <c:pt idx="165">
                  <c:v>40909</c:v>
                </c:pt>
                <c:pt idx="166">
                  <c:v>40940</c:v>
                </c:pt>
                <c:pt idx="167">
                  <c:v>40969</c:v>
                </c:pt>
                <c:pt idx="168">
                  <c:v>41000</c:v>
                </c:pt>
                <c:pt idx="169">
                  <c:v>41030</c:v>
                </c:pt>
                <c:pt idx="170">
                  <c:v>41061</c:v>
                </c:pt>
                <c:pt idx="171">
                  <c:v>41091</c:v>
                </c:pt>
                <c:pt idx="172">
                  <c:v>41122</c:v>
                </c:pt>
                <c:pt idx="173">
                  <c:v>41153</c:v>
                </c:pt>
                <c:pt idx="174">
                  <c:v>41183</c:v>
                </c:pt>
                <c:pt idx="175">
                  <c:v>41214</c:v>
                </c:pt>
                <c:pt idx="176">
                  <c:v>41244</c:v>
                </c:pt>
                <c:pt idx="177">
                  <c:v>41275</c:v>
                </c:pt>
                <c:pt idx="178">
                  <c:v>41306</c:v>
                </c:pt>
                <c:pt idx="179">
                  <c:v>41334</c:v>
                </c:pt>
                <c:pt idx="180">
                  <c:v>41365</c:v>
                </c:pt>
                <c:pt idx="181">
                  <c:v>41395</c:v>
                </c:pt>
                <c:pt idx="182">
                  <c:v>41426</c:v>
                </c:pt>
                <c:pt idx="183">
                  <c:v>41456</c:v>
                </c:pt>
                <c:pt idx="184">
                  <c:v>41487</c:v>
                </c:pt>
                <c:pt idx="185">
                  <c:v>41518</c:v>
                </c:pt>
                <c:pt idx="186">
                  <c:v>41548</c:v>
                </c:pt>
                <c:pt idx="187">
                  <c:v>41579</c:v>
                </c:pt>
                <c:pt idx="188">
                  <c:v>41609</c:v>
                </c:pt>
                <c:pt idx="189">
                  <c:v>41640</c:v>
                </c:pt>
                <c:pt idx="190">
                  <c:v>41671</c:v>
                </c:pt>
                <c:pt idx="191">
                  <c:v>41699</c:v>
                </c:pt>
                <c:pt idx="192">
                  <c:v>41730</c:v>
                </c:pt>
                <c:pt idx="193">
                  <c:v>41760</c:v>
                </c:pt>
                <c:pt idx="194">
                  <c:v>41791</c:v>
                </c:pt>
                <c:pt idx="195">
                  <c:v>41821</c:v>
                </c:pt>
                <c:pt idx="196">
                  <c:v>41852</c:v>
                </c:pt>
                <c:pt idx="197">
                  <c:v>41883</c:v>
                </c:pt>
                <c:pt idx="198">
                  <c:v>41913</c:v>
                </c:pt>
                <c:pt idx="199">
                  <c:v>41944</c:v>
                </c:pt>
                <c:pt idx="200">
                  <c:v>41974</c:v>
                </c:pt>
                <c:pt idx="201">
                  <c:v>42005</c:v>
                </c:pt>
                <c:pt idx="202">
                  <c:v>42036</c:v>
                </c:pt>
                <c:pt idx="203">
                  <c:v>42064</c:v>
                </c:pt>
                <c:pt idx="204">
                  <c:v>42095</c:v>
                </c:pt>
                <c:pt idx="205">
                  <c:v>42125</c:v>
                </c:pt>
                <c:pt idx="206">
                  <c:v>42156</c:v>
                </c:pt>
                <c:pt idx="207">
                  <c:v>42186</c:v>
                </c:pt>
                <c:pt idx="208">
                  <c:v>42217</c:v>
                </c:pt>
                <c:pt idx="209">
                  <c:v>42248</c:v>
                </c:pt>
                <c:pt idx="210">
                  <c:v>42278</c:v>
                </c:pt>
                <c:pt idx="211">
                  <c:v>42309</c:v>
                </c:pt>
                <c:pt idx="212">
                  <c:v>42339</c:v>
                </c:pt>
                <c:pt idx="213">
                  <c:v>42370</c:v>
                </c:pt>
                <c:pt idx="214">
                  <c:v>42401</c:v>
                </c:pt>
                <c:pt idx="215">
                  <c:v>42430</c:v>
                </c:pt>
                <c:pt idx="216">
                  <c:v>42461</c:v>
                </c:pt>
                <c:pt idx="217">
                  <c:v>42491</c:v>
                </c:pt>
                <c:pt idx="218">
                  <c:v>42522</c:v>
                </c:pt>
                <c:pt idx="219">
                  <c:v>42552</c:v>
                </c:pt>
                <c:pt idx="220">
                  <c:v>42583</c:v>
                </c:pt>
                <c:pt idx="221">
                  <c:v>42614</c:v>
                </c:pt>
                <c:pt idx="222">
                  <c:v>42644</c:v>
                </c:pt>
                <c:pt idx="223">
                  <c:v>42675</c:v>
                </c:pt>
                <c:pt idx="224">
                  <c:v>42705</c:v>
                </c:pt>
                <c:pt idx="225">
                  <c:v>42736</c:v>
                </c:pt>
                <c:pt idx="226">
                  <c:v>42767</c:v>
                </c:pt>
                <c:pt idx="227">
                  <c:v>42795</c:v>
                </c:pt>
                <c:pt idx="228">
                  <c:v>42826</c:v>
                </c:pt>
                <c:pt idx="229">
                  <c:v>42856</c:v>
                </c:pt>
                <c:pt idx="230">
                  <c:v>42887</c:v>
                </c:pt>
                <c:pt idx="231">
                  <c:v>42917</c:v>
                </c:pt>
                <c:pt idx="232">
                  <c:v>42948</c:v>
                </c:pt>
                <c:pt idx="233">
                  <c:v>42979</c:v>
                </c:pt>
                <c:pt idx="234">
                  <c:v>43009</c:v>
                </c:pt>
                <c:pt idx="235">
                  <c:v>43040</c:v>
                </c:pt>
                <c:pt idx="236">
                  <c:v>43070</c:v>
                </c:pt>
                <c:pt idx="237">
                  <c:v>43101</c:v>
                </c:pt>
                <c:pt idx="238">
                  <c:v>43132</c:v>
                </c:pt>
                <c:pt idx="239">
                  <c:v>43160</c:v>
                </c:pt>
                <c:pt idx="240">
                  <c:v>43191</c:v>
                </c:pt>
                <c:pt idx="241">
                  <c:v>43221</c:v>
                </c:pt>
                <c:pt idx="242">
                  <c:v>43252</c:v>
                </c:pt>
                <c:pt idx="243">
                  <c:v>43282</c:v>
                </c:pt>
                <c:pt idx="244">
                  <c:v>43313</c:v>
                </c:pt>
                <c:pt idx="245">
                  <c:v>43344</c:v>
                </c:pt>
                <c:pt idx="246">
                  <c:v>43374</c:v>
                </c:pt>
                <c:pt idx="247">
                  <c:v>43405</c:v>
                </c:pt>
                <c:pt idx="248">
                  <c:v>43435</c:v>
                </c:pt>
                <c:pt idx="249">
                  <c:v>43466</c:v>
                </c:pt>
                <c:pt idx="250">
                  <c:v>43497</c:v>
                </c:pt>
                <c:pt idx="251">
                  <c:v>43525</c:v>
                </c:pt>
                <c:pt idx="252">
                  <c:v>43556</c:v>
                </c:pt>
                <c:pt idx="253">
                  <c:v>43586</c:v>
                </c:pt>
                <c:pt idx="254">
                  <c:v>43617</c:v>
                </c:pt>
                <c:pt idx="255">
                  <c:v>43647</c:v>
                </c:pt>
                <c:pt idx="256">
                  <c:v>43678</c:v>
                </c:pt>
                <c:pt idx="257">
                  <c:v>43709</c:v>
                </c:pt>
                <c:pt idx="258">
                  <c:v>43739</c:v>
                </c:pt>
                <c:pt idx="259">
                  <c:v>43770</c:v>
                </c:pt>
                <c:pt idx="260">
                  <c:v>43800</c:v>
                </c:pt>
                <c:pt idx="261">
                  <c:v>43831</c:v>
                </c:pt>
                <c:pt idx="262">
                  <c:v>43862</c:v>
                </c:pt>
                <c:pt idx="263">
                  <c:v>43891</c:v>
                </c:pt>
                <c:pt idx="264">
                  <c:v>43922</c:v>
                </c:pt>
                <c:pt idx="265">
                  <c:v>43952</c:v>
                </c:pt>
                <c:pt idx="266">
                  <c:v>43983</c:v>
                </c:pt>
                <c:pt idx="267">
                  <c:v>44013</c:v>
                </c:pt>
                <c:pt idx="268">
                  <c:v>44044</c:v>
                </c:pt>
                <c:pt idx="269">
                  <c:v>44075</c:v>
                </c:pt>
                <c:pt idx="270">
                  <c:v>44105</c:v>
                </c:pt>
                <c:pt idx="271">
                  <c:v>44136</c:v>
                </c:pt>
                <c:pt idx="272">
                  <c:v>44166</c:v>
                </c:pt>
                <c:pt idx="273">
                  <c:v>44197</c:v>
                </c:pt>
                <c:pt idx="274">
                  <c:v>44228</c:v>
                </c:pt>
                <c:pt idx="275">
                  <c:v>44256</c:v>
                </c:pt>
                <c:pt idx="276">
                  <c:v>44287</c:v>
                </c:pt>
                <c:pt idx="277">
                  <c:v>44317</c:v>
                </c:pt>
                <c:pt idx="278">
                  <c:v>44348</c:v>
                </c:pt>
                <c:pt idx="279">
                  <c:v>44378</c:v>
                </c:pt>
                <c:pt idx="280">
                  <c:v>44409</c:v>
                </c:pt>
                <c:pt idx="281">
                  <c:v>44440</c:v>
                </c:pt>
                <c:pt idx="282">
                  <c:v>44470</c:v>
                </c:pt>
                <c:pt idx="283">
                  <c:v>44501</c:v>
                </c:pt>
                <c:pt idx="284">
                  <c:v>44531</c:v>
                </c:pt>
                <c:pt idx="285">
                  <c:v>44562</c:v>
                </c:pt>
                <c:pt idx="286">
                  <c:v>44593</c:v>
                </c:pt>
                <c:pt idx="287">
                  <c:v>44621</c:v>
                </c:pt>
                <c:pt idx="288">
                  <c:v>44652</c:v>
                </c:pt>
                <c:pt idx="289">
                  <c:v>44682</c:v>
                </c:pt>
                <c:pt idx="290">
                  <c:v>44713</c:v>
                </c:pt>
                <c:pt idx="291">
                  <c:v>44743</c:v>
                </c:pt>
                <c:pt idx="292">
                  <c:v>44774</c:v>
                </c:pt>
                <c:pt idx="293">
                  <c:v>44805</c:v>
                </c:pt>
                <c:pt idx="294">
                  <c:v>44835</c:v>
                </c:pt>
              </c:numCache>
            </c:numRef>
          </c:cat>
          <c:val>
            <c:numRef>
              <c:f>'data(24)'!$C$7:$C$301</c:f>
              <c:numCache>
                <c:formatCode>#,#00</c:formatCode>
                <c:ptCount val="295"/>
                <c:pt idx="0">
                  <c:v>4.3</c:v>
                </c:pt>
                <c:pt idx="1">
                  <c:v>4.4000000000000004</c:v>
                </c:pt>
                <c:pt idx="2">
                  <c:v>4.5</c:v>
                </c:pt>
                <c:pt idx="3">
                  <c:v>4.5</c:v>
                </c:pt>
                <c:pt idx="4">
                  <c:v>4.5</c:v>
                </c:pt>
                <c:pt idx="5">
                  <c:v>4.5999999999999996</c:v>
                </c:pt>
                <c:pt idx="6">
                  <c:v>4.5</c:v>
                </c:pt>
                <c:pt idx="7">
                  <c:v>4.4000000000000004</c:v>
                </c:pt>
                <c:pt idx="8">
                  <c:v>4.4000000000000004</c:v>
                </c:pt>
                <c:pt idx="9">
                  <c:v>4.3</c:v>
                </c:pt>
                <c:pt idx="10">
                  <c:v>4.4000000000000004</c:v>
                </c:pt>
                <c:pt idx="11">
                  <c:v>4.2</c:v>
                </c:pt>
                <c:pt idx="12">
                  <c:v>4.3</c:v>
                </c:pt>
                <c:pt idx="13">
                  <c:v>4.2</c:v>
                </c:pt>
                <c:pt idx="14">
                  <c:v>4.3</c:v>
                </c:pt>
                <c:pt idx="15">
                  <c:v>4.3</c:v>
                </c:pt>
                <c:pt idx="16">
                  <c:v>4.2</c:v>
                </c:pt>
                <c:pt idx="17">
                  <c:v>4.2</c:v>
                </c:pt>
                <c:pt idx="18">
                  <c:v>4.0999999999999996</c:v>
                </c:pt>
                <c:pt idx="19">
                  <c:v>4.0999999999999996</c:v>
                </c:pt>
                <c:pt idx="20">
                  <c:v>4</c:v>
                </c:pt>
                <c:pt idx="21">
                  <c:v>4</c:v>
                </c:pt>
                <c:pt idx="22">
                  <c:v>4.0999999999999996</c:v>
                </c:pt>
                <c:pt idx="23">
                  <c:v>4</c:v>
                </c:pt>
                <c:pt idx="24">
                  <c:v>3.8</c:v>
                </c:pt>
                <c:pt idx="25">
                  <c:v>4</c:v>
                </c:pt>
                <c:pt idx="26">
                  <c:v>4</c:v>
                </c:pt>
                <c:pt idx="27">
                  <c:v>4</c:v>
                </c:pt>
                <c:pt idx="28">
                  <c:v>4.0999999999999996</c:v>
                </c:pt>
                <c:pt idx="29">
                  <c:v>3.9</c:v>
                </c:pt>
                <c:pt idx="30">
                  <c:v>3.9</c:v>
                </c:pt>
                <c:pt idx="31">
                  <c:v>3.9</c:v>
                </c:pt>
                <c:pt idx="32">
                  <c:v>3.9</c:v>
                </c:pt>
                <c:pt idx="33">
                  <c:v>4.2</c:v>
                </c:pt>
                <c:pt idx="34">
                  <c:v>4.2</c:v>
                </c:pt>
                <c:pt idx="35">
                  <c:v>4.3</c:v>
                </c:pt>
                <c:pt idx="36">
                  <c:v>4.4000000000000004</c:v>
                </c:pt>
                <c:pt idx="37">
                  <c:v>4.3</c:v>
                </c:pt>
                <c:pt idx="38">
                  <c:v>4.5</c:v>
                </c:pt>
                <c:pt idx="39">
                  <c:v>4.5999999999999996</c:v>
                </c:pt>
                <c:pt idx="40">
                  <c:v>4.9000000000000004</c:v>
                </c:pt>
                <c:pt idx="41">
                  <c:v>5</c:v>
                </c:pt>
                <c:pt idx="42">
                  <c:v>5.3</c:v>
                </c:pt>
                <c:pt idx="43">
                  <c:v>5.5</c:v>
                </c:pt>
                <c:pt idx="44">
                  <c:v>5.7</c:v>
                </c:pt>
                <c:pt idx="45">
                  <c:v>5.7</c:v>
                </c:pt>
                <c:pt idx="46">
                  <c:v>5.7</c:v>
                </c:pt>
                <c:pt idx="47">
                  <c:v>5.7</c:v>
                </c:pt>
                <c:pt idx="48">
                  <c:v>5.9</c:v>
                </c:pt>
                <c:pt idx="49">
                  <c:v>5.8</c:v>
                </c:pt>
                <c:pt idx="50">
                  <c:v>5.8</c:v>
                </c:pt>
                <c:pt idx="51">
                  <c:v>5.8</c:v>
                </c:pt>
                <c:pt idx="52">
                  <c:v>5.7</c:v>
                </c:pt>
                <c:pt idx="53">
                  <c:v>5.7</c:v>
                </c:pt>
                <c:pt idx="54">
                  <c:v>5.7</c:v>
                </c:pt>
                <c:pt idx="55">
                  <c:v>5.9</c:v>
                </c:pt>
                <c:pt idx="56">
                  <c:v>6</c:v>
                </c:pt>
                <c:pt idx="57">
                  <c:v>5.8</c:v>
                </c:pt>
                <c:pt idx="58">
                  <c:v>5.9</c:v>
                </c:pt>
                <c:pt idx="59">
                  <c:v>5.9</c:v>
                </c:pt>
                <c:pt idx="60">
                  <c:v>6</c:v>
                </c:pt>
                <c:pt idx="61">
                  <c:v>6.1</c:v>
                </c:pt>
                <c:pt idx="62">
                  <c:v>6.3</c:v>
                </c:pt>
                <c:pt idx="63">
                  <c:v>6.2</c:v>
                </c:pt>
                <c:pt idx="64">
                  <c:v>6.1</c:v>
                </c:pt>
                <c:pt idx="65">
                  <c:v>6.1</c:v>
                </c:pt>
                <c:pt idx="66">
                  <c:v>6</c:v>
                </c:pt>
                <c:pt idx="67">
                  <c:v>5.8</c:v>
                </c:pt>
                <c:pt idx="68">
                  <c:v>5.7</c:v>
                </c:pt>
                <c:pt idx="69">
                  <c:v>5.7</c:v>
                </c:pt>
                <c:pt idx="70">
                  <c:v>5.6</c:v>
                </c:pt>
                <c:pt idx="71">
                  <c:v>5.8</c:v>
                </c:pt>
                <c:pt idx="72">
                  <c:v>5.6</c:v>
                </c:pt>
                <c:pt idx="73">
                  <c:v>5.6</c:v>
                </c:pt>
                <c:pt idx="74">
                  <c:v>5.6</c:v>
                </c:pt>
                <c:pt idx="75">
                  <c:v>5.5</c:v>
                </c:pt>
                <c:pt idx="76">
                  <c:v>5.4</c:v>
                </c:pt>
                <c:pt idx="77">
                  <c:v>5.4</c:v>
                </c:pt>
                <c:pt idx="78">
                  <c:v>5.5</c:v>
                </c:pt>
                <c:pt idx="79">
                  <c:v>5.4</c:v>
                </c:pt>
                <c:pt idx="80">
                  <c:v>5.4</c:v>
                </c:pt>
                <c:pt idx="81">
                  <c:v>5.3</c:v>
                </c:pt>
                <c:pt idx="82">
                  <c:v>5.4</c:v>
                </c:pt>
                <c:pt idx="83">
                  <c:v>5.2</c:v>
                </c:pt>
                <c:pt idx="84">
                  <c:v>5.2</c:v>
                </c:pt>
                <c:pt idx="85">
                  <c:v>5.0999999999999996</c:v>
                </c:pt>
                <c:pt idx="86">
                  <c:v>5</c:v>
                </c:pt>
                <c:pt idx="87">
                  <c:v>5</c:v>
                </c:pt>
                <c:pt idx="88">
                  <c:v>4.9000000000000004</c:v>
                </c:pt>
                <c:pt idx="89">
                  <c:v>5</c:v>
                </c:pt>
                <c:pt idx="90">
                  <c:v>5</c:v>
                </c:pt>
                <c:pt idx="91">
                  <c:v>5</c:v>
                </c:pt>
                <c:pt idx="92">
                  <c:v>4.9000000000000004</c:v>
                </c:pt>
                <c:pt idx="93">
                  <c:v>4.7</c:v>
                </c:pt>
                <c:pt idx="94">
                  <c:v>4.8</c:v>
                </c:pt>
                <c:pt idx="95">
                  <c:v>4.7</c:v>
                </c:pt>
                <c:pt idx="96">
                  <c:v>4.7</c:v>
                </c:pt>
                <c:pt idx="97">
                  <c:v>4.5999999999999996</c:v>
                </c:pt>
                <c:pt idx="98">
                  <c:v>4.5999999999999996</c:v>
                </c:pt>
                <c:pt idx="99">
                  <c:v>4.7</c:v>
                </c:pt>
                <c:pt idx="100">
                  <c:v>4.7</c:v>
                </c:pt>
                <c:pt idx="101">
                  <c:v>4.5</c:v>
                </c:pt>
                <c:pt idx="102">
                  <c:v>4.4000000000000004</c:v>
                </c:pt>
                <c:pt idx="103">
                  <c:v>4.5</c:v>
                </c:pt>
                <c:pt idx="104">
                  <c:v>4.4000000000000004</c:v>
                </c:pt>
                <c:pt idx="105">
                  <c:v>4.5999999999999996</c:v>
                </c:pt>
                <c:pt idx="106">
                  <c:v>4.5</c:v>
                </c:pt>
                <c:pt idx="107">
                  <c:v>4.4000000000000004</c:v>
                </c:pt>
                <c:pt idx="108">
                  <c:v>4.5</c:v>
                </c:pt>
                <c:pt idx="109">
                  <c:v>4.4000000000000004</c:v>
                </c:pt>
                <c:pt idx="110">
                  <c:v>4.5999999999999996</c:v>
                </c:pt>
                <c:pt idx="111">
                  <c:v>4.7</c:v>
                </c:pt>
                <c:pt idx="112">
                  <c:v>4.5999999999999996</c:v>
                </c:pt>
                <c:pt idx="113">
                  <c:v>4.7</c:v>
                </c:pt>
                <c:pt idx="114">
                  <c:v>4.7</c:v>
                </c:pt>
                <c:pt idx="115">
                  <c:v>4.7</c:v>
                </c:pt>
                <c:pt idx="116">
                  <c:v>5</c:v>
                </c:pt>
                <c:pt idx="117">
                  <c:v>5</c:v>
                </c:pt>
                <c:pt idx="118">
                  <c:v>4.9000000000000004</c:v>
                </c:pt>
                <c:pt idx="119">
                  <c:v>5.0999999999999996</c:v>
                </c:pt>
                <c:pt idx="120">
                  <c:v>5</c:v>
                </c:pt>
                <c:pt idx="121">
                  <c:v>5.4</c:v>
                </c:pt>
                <c:pt idx="122">
                  <c:v>5.6</c:v>
                </c:pt>
                <c:pt idx="123">
                  <c:v>5.8</c:v>
                </c:pt>
                <c:pt idx="124">
                  <c:v>6.1</c:v>
                </c:pt>
                <c:pt idx="125">
                  <c:v>6.1</c:v>
                </c:pt>
                <c:pt idx="126">
                  <c:v>6.5</c:v>
                </c:pt>
                <c:pt idx="127">
                  <c:v>6.8</c:v>
                </c:pt>
                <c:pt idx="128">
                  <c:v>7.3</c:v>
                </c:pt>
                <c:pt idx="129">
                  <c:v>7.8</c:v>
                </c:pt>
                <c:pt idx="130">
                  <c:v>8.3000000000000007</c:v>
                </c:pt>
                <c:pt idx="131">
                  <c:v>8.6999999999999993</c:v>
                </c:pt>
                <c:pt idx="132">
                  <c:v>9</c:v>
                </c:pt>
                <c:pt idx="133">
                  <c:v>9.4</c:v>
                </c:pt>
                <c:pt idx="134">
                  <c:v>9.5</c:v>
                </c:pt>
                <c:pt idx="135">
                  <c:v>9.5</c:v>
                </c:pt>
                <c:pt idx="136">
                  <c:v>9.6</c:v>
                </c:pt>
                <c:pt idx="137">
                  <c:v>9.8000000000000007</c:v>
                </c:pt>
                <c:pt idx="138">
                  <c:v>10</c:v>
                </c:pt>
                <c:pt idx="139">
                  <c:v>9.9</c:v>
                </c:pt>
                <c:pt idx="140">
                  <c:v>9.9</c:v>
                </c:pt>
                <c:pt idx="141">
                  <c:v>9.8000000000000007</c:v>
                </c:pt>
                <c:pt idx="142">
                  <c:v>9.8000000000000007</c:v>
                </c:pt>
                <c:pt idx="143">
                  <c:v>9.9</c:v>
                </c:pt>
                <c:pt idx="144">
                  <c:v>9.9</c:v>
                </c:pt>
                <c:pt idx="145">
                  <c:v>9.6</c:v>
                </c:pt>
                <c:pt idx="146">
                  <c:v>9.4</c:v>
                </c:pt>
                <c:pt idx="147">
                  <c:v>9.4</c:v>
                </c:pt>
                <c:pt idx="148">
                  <c:v>9.5</c:v>
                </c:pt>
                <c:pt idx="149">
                  <c:v>9.5</c:v>
                </c:pt>
                <c:pt idx="150">
                  <c:v>9.4</c:v>
                </c:pt>
                <c:pt idx="151">
                  <c:v>9.8000000000000007</c:v>
                </c:pt>
                <c:pt idx="152">
                  <c:v>9.3000000000000007</c:v>
                </c:pt>
                <c:pt idx="153">
                  <c:v>9.1</c:v>
                </c:pt>
                <c:pt idx="154">
                  <c:v>9</c:v>
                </c:pt>
                <c:pt idx="155">
                  <c:v>9</c:v>
                </c:pt>
                <c:pt idx="156">
                  <c:v>9.1</c:v>
                </c:pt>
                <c:pt idx="157">
                  <c:v>9</c:v>
                </c:pt>
                <c:pt idx="158">
                  <c:v>9.1</c:v>
                </c:pt>
                <c:pt idx="159">
                  <c:v>9</c:v>
                </c:pt>
                <c:pt idx="160">
                  <c:v>9</c:v>
                </c:pt>
                <c:pt idx="161">
                  <c:v>9</c:v>
                </c:pt>
                <c:pt idx="162">
                  <c:v>8.8000000000000007</c:v>
                </c:pt>
                <c:pt idx="163">
                  <c:v>8.6</c:v>
                </c:pt>
                <c:pt idx="164">
                  <c:v>8.5</c:v>
                </c:pt>
                <c:pt idx="165">
                  <c:v>8.3000000000000007</c:v>
                </c:pt>
                <c:pt idx="166">
                  <c:v>8.3000000000000007</c:v>
                </c:pt>
                <c:pt idx="167">
                  <c:v>8.1999999999999993</c:v>
                </c:pt>
                <c:pt idx="168">
                  <c:v>8.1999999999999993</c:v>
                </c:pt>
                <c:pt idx="169">
                  <c:v>8.1999999999999993</c:v>
                </c:pt>
                <c:pt idx="170">
                  <c:v>8.1999999999999993</c:v>
                </c:pt>
                <c:pt idx="171">
                  <c:v>8.1999999999999993</c:v>
                </c:pt>
                <c:pt idx="172">
                  <c:v>8.1</c:v>
                </c:pt>
                <c:pt idx="173">
                  <c:v>7.8</c:v>
                </c:pt>
                <c:pt idx="174">
                  <c:v>7.8</c:v>
                </c:pt>
                <c:pt idx="175">
                  <c:v>7.7</c:v>
                </c:pt>
                <c:pt idx="176">
                  <c:v>7.9</c:v>
                </c:pt>
                <c:pt idx="177">
                  <c:v>8</c:v>
                </c:pt>
                <c:pt idx="178">
                  <c:v>7.7</c:v>
                </c:pt>
                <c:pt idx="179">
                  <c:v>7.5</c:v>
                </c:pt>
                <c:pt idx="180">
                  <c:v>7.6</c:v>
                </c:pt>
                <c:pt idx="181">
                  <c:v>7.5</c:v>
                </c:pt>
                <c:pt idx="182">
                  <c:v>7.5</c:v>
                </c:pt>
                <c:pt idx="183">
                  <c:v>7.3</c:v>
                </c:pt>
                <c:pt idx="184">
                  <c:v>7.2</c:v>
                </c:pt>
                <c:pt idx="185">
                  <c:v>7.2</c:v>
                </c:pt>
                <c:pt idx="186">
                  <c:v>7.2</c:v>
                </c:pt>
                <c:pt idx="187">
                  <c:v>6.9</c:v>
                </c:pt>
                <c:pt idx="188">
                  <c:v>6.7</c:v>
                </c:pt>
                <c:pt idx="189">
                  <c:v>6.6</c:v>
                </c:pt>
                <c:pt idx="190">
                  <c:v>6.7</c:v>
                </c:pt>
                <c:pt idx="191">
                  <c:v>6.7</c:v>
                </c:pt>
                <c:pt idx="192">
                  <c:v>6.2</c:v>
                </c:pt>
                <c:pt idx="193">
                  <c:v>6.3</c:v>
                </c:pt>
                <c:pt idx="194">
                  <c:v>6.1</c:v>
                </c:pt>
                <c:pt idx="195">
                  <c:v>6.2</c:v>
                </c:pt>
                <c:pt idx="196">
                  <c:v>6.1</c:v>
                </c:pt>
                <c:pt idx="197">
                  <c:v>5.9</c:v>
                </c:pt>
                <c:pt idx="198">
                  <c:v>5.7</c:v>
                </c:pt>
                <c:pt idx="199">
                  <c:v>5.8</c:v>
                </c:pt>
                <c:pt idx="200">
                  <c:v>5.6</c:v>
                </c:pt>
                <c:pt idx="201">
                  <c:v>5.7</c:v>
                </c:pt>
                <c:pt idx="202">
                  <c:v>5.5</c:v>
                </c:pt>
                <c:pt idx="203">
                  <c:v>5.4</c:v>
                </c:pt>
                <c:pt idx="204">
                  <c:v>5.4</c:v>
                </c:pt>
                <c:pt idx="205">
                  <c:v>5.6</c:v>
                </c:pt>
                <c:pt idx="206">
                  <c:v>5.3</c:v>
                </c:pt>
                <c:pt idx="207">
                  <c:v>5.2</c:v>
                </c:pt>
                <c:pt idx="208">
                  <c:v>5.0999999999999996</c:v>
                </c:pt>
                <c:pt idx="209">
                  <c:v>5</c:v>
                </c:pt>
                <c:pt idx="210">
                  <c:v>5</c:v>
                </c:pt>
                <c:pt idx="211">
                  <c:v>5.0999999999999996</c:v>
                </c:pt>
                <c:pt idx="212">
                  <c:v>5</c:v>
                </c:pt>
                <c:pt idx="213">
                  <c:v>4.8</c:v>
                </c:pt>
                <c:pt idx="214">
                  <c:v>4.9000000000000004</c:v>
                </c:pt>
                <c:pt idx="215">
                  <c:v>5</c:v>
                </c:pt>
                <c:pt idx="216">
                  <c:v>5.0999999999999996</c:v>
                </c:pt>
                <c:pt idx="217">
                  <c:v>4.8</c:v>
                </c:pt>
                <c:pt idx="218">
                  <c:v>4.9000000000000004</c:v>
                </c:pt>
                <c:pt idx="219">
                  <c:v>4.8</c:v>
                </c:pt>
                <c:pt idx="220">
                  <c:v>4.9000000000000004</c:v>
                </c:pt>
                <c:pt idx="221">
                  <c:v>5</c:v>
                </c:pt>
                <c:pt idx="222">
                  <c:v>4.9000000000000004</c:v>
                </c:pt>
                <c:pt idx="223">
                  <c:v>4.7</c:v>
                </c:pt>
                <c:pt idx="224">
                  <c:v>4.7</c:v>
                </c:pt>
                <c:pt idx="225">
                  <c:v>4.7</c:v>
                </c:pt>
                <c:pt idx="226">
                  <c:v>4.5999999999999996</c:v>
                </c:pt>
                <c:pt idx="227">
                  <c:v>4.4000000000000004</c:v>
                </c:pt>
                <c:pt idx="228">
                  <c:v>4.4000000000000004</c:v>
                </c:pt>
                <c:pt idx="229">
                  <c:v>4.4000000000000004</c:v>
                </c:pt>
                <c:pt idx="230">
                  <c:v>4.3</c:v>
                </c:pt>
                <c:pt idx="231">
                  <c:v>4.3</c:v>
                </c:pt>
                <c:pt idx="232">
                  <c:v>4.4000000000000004</c:v>
                </c:pt>
                <c:pt idx="233">
                  <c:v>4.3</c:v>
                </c:pt>
                <c:pt idx="234">
                  <c:v>4.2</c:v>
                </c:pt>
                <c:pt idx="235">
                  <c:v>4.2</c:v>
                </c:pt>
                <c:pt idx="236">
                  <c:v>4.0999999999999996</c:v>
                </c:pt>
                <c:pt idx="237">
                  <c:v>4</c:v>
                </c:pt>
                <c:pt idx="238">
                  <c:v>4.0999999999999996</c:v>
                </c:pt>
                <c:pt idx="239">
                  <c:v>4</c:v>
                </c:pt>
                <c:pt idx="240">
                  <c:v>4</c:v>
                </c:pt>
                <c:pt idx="241">
                  <c:v>3.8</c:v>
                </c:pt>
                <c:pt idx="242">
                  <c:v>4</c:v>
                </c:pt>
                <c:pt idx="243">
                  <c:v>3.8</c:v>
                </c:pt>
                <c:pt idx="244">
                  <c:v>3.8</c:v>
                </c:pt>
                <c:pt idx="245">
                  <c:v>3.7</c:v>
                </c:pt>
                <c:pt idx="246">
                  <c:v>3.8</c:v>
                </c:pt>
                <c:pt idx="247">
                  <c:v>3.8</c:v>
                </c:pt>
                <c:pt idx="248">
                  <c:v>3.9</c:v>
                </c:pt>
                <c:pt idx="249">
                  <c:v>4</c:v>
                </c:pt>
                <c:pt idx="250">
                  <c:v>3.8</c:v>
                </c:pt>
                <c:pt idx="251">
                  <c:v>3.8</c:v>
                </c:pt>
                <c:pt idx="252">
                  <c:v>3.6</c:v>
                </c:pt>
                <c:pt idx="253">
                  <c:v>3.6</c:v>
                </c:pt>
                <c:pt idx="254">
                  <c:v>3.6</c:v>
                </c:pt>
                <c:pt idx="255">
                  <c:v>3.7</c:v>
                </c:pt>
                <c:pt idx="256">
                  <c:v>3.7</c:v>
                </c:pt>
                <c:pt idx="257">
                  <c:v>3.5</c:v>
                </c:pt>
                <c:pt idx="258">
                  <c:v>3.6</c:v>
                </c:pt>
                <c:pt idx="259">
                  <c:v>3.6</c:v>
                </c:pt>
                <c:pt idx="260">
                  <c:v>3.6</c:v>
                </c:pt>
                <c:pt idx="261">
                  <c:v>3.5</c:v>
                </c:pt>
                <c:pt idx="262">
                  <c:v>3.5</c:v>
                </c:pt>
                <c:pt idx="263">
                  <c:v>4.4000000000000004</c:v>
                </c:pt>
                <c:pt idx="264">
                  <c:v>14.7</c:v>
                </c:pt>
                <c:pt idx="265">
                  <c:v>13.2</c:v>
                </c:pt>
                <c:pt idx="266">
                  <c:v>11</c:v>
                </c:pt>
                <c:pt idx="267">
                  <c:v>10.199999999999999</c:v>
                </c:pt>
                <c:pt idx="268">
                  <c:v>8.4</c:v>
                </c:pt>
                <c:pt idx="269">
                  <c:v>7.9</c:v>
                </c:pt>
                <c:pt idx="270">
                  <c:v>6.9</c:v>
                </c:pt>
                <c:pt idx="271">
                  <c:v>6.7</c:v>
                </c:pt>
                <c:pt idx="272">
                  <c:v>6.7</c:v>
                </c:pt>
                <c:pt idx="273">
                  <c:v>6.4</c:v>
                </c:pt>
                <c:pt idx="274">
                  <c:v>6.2</c:v>
                </c:pt>
                <c:pt idx="275">
                  <c:v>6</c:v>
                </c:pt>
                <c:pt idx="276">
                  <c:v>6</c:v>
                </c:pt>
                <c:pt idx="277">
                  <c:v>5.8</c:v>
                </c:pt>
                <c:pt idx="278">
                  <c:v>5.9</c:v>
                </c:pt>
                <c:pt idx="279">
                  <c:v>5.4</c:v>
                </c:pt>
                <c:pt idx="280">
                  <c:v>5.2</c:v>
                </c:pt>
                <c:pt idx="281">
                  <c:v>4.7</c:v>
                </c:pt>
                <c:pt idx="282">
                  <c:v>4.5999999999999996</c:v>
                </c:pt>
                <c:pt idx="283">
                  <c:v>4.2</c:v>
                </c:pt>
                <c:pt idx="284">
                  <c:v>3.9</c:v>
                </c:pt>
                <c:pt idx="285">
                  <c:v>4</c:v>
                </c:pt>
                <c:pt idx="286">
                  <c:v>3.8</c:v>
                </c:pt>
                <c:pt idx="287">
                  <c:v>3.6</c:v>
                </c:pt>
                <c:pt idx="288">
                  <c:v>3.6</c:v>
                </c:pt>
                <c:pt idx="289">
                  <c:v>3.6</c:v>
                </c:pt>
                <c:pt idx="290">
                  <c:v>3.6</c:v>
                </c:pt>
                <c:pt idx="291">
                  <c:v>3.5</c:v>
                </c:pt>
                <c:pt idx="292">
                  <c:v>3.7</c:v>
                </c:pt>
                <c:pt idx="293">
                  <c:v>3.5</c:v>
                </c:pt>
                <c:pt idx="294">
                  <c:v>3.7</c:v>
                </c:pt>
              </c:numCache>
            </c:numRef>
          </c:val>
          <c:smooth val="0"/>
          <c:extLst>
            <c:ext xmlns:c16="http://schemas.microsoft.com/office/drawing/2014/chart" uri="{C3380CC4-5D6E-409C-BE32-E72D297353CC}">
              <c16:uniqueId val="{00000001-6A38-4371-8C60-E8764766A429}"/>
            </c:ext>
          </c:extLst>
        </c:ser>
        <c:dLbls>
          <c:showLegendKey val="0"/>
          <c:showVal val="0"/>
          <c:showCatName val="0"/>
          <c:showSerName val="0"/>
          <c:showPercent val="0"/>
          <c:showBubbleSize val="0"/>
        </c:dLbls>
        <c:smooth val="0"/>
        <c:axId val="756917848"/>
        <c:axId val="756919160"/>
      </c:lineChart>
      <c:dateAx>
        <c:axId val="75691784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756919160"/>
        <c:crosses val="autoZero"/>
        <c:auto val="1"/>
        <c:lblOffset val="100"/>
        <c:baseTimeUnit val="months"/>
      </c:dateAx>
      <c:valAx>
        <c:axId val="75691916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569178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de-DE" dirty="0"/>
              <a:t>Inflationserwartungen im Euroraum</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lineChart>
        <c:grouping val="standard"/>
        <c:varyColors val="0"/>
        <c:ser>
          <c:idx val="0"/>
          <c:order val="0"/>
          <c:tx>
            <c:strRef>
              <c:f>Inflation!$B$1</c:f>
              <c:strCache>
                <c:ptCount val="1"/>
                <c:pt idx="0">
                  <c:v>ein Jahr</c:v>
                </c:pt>
              </c:strCache>
            </c:strRef>
          </c:tx>
          <c:spPr>
            <a:ln w="38100" cap="rnd">
              <a:solidFill>
                <a:schemeClr val="accent1"/>
              </a:solidFill>
              <a:round/>
            </a:ln>
            <a:effectLst/>
          </c:spPr>
          <c:marker>
            <c:symbol val="none"/>
          </c:marker>
          <c:cat>
            <c:numRef>
              <c:f>Inflation!$A$2:$A$31</c:f>
              <c:numCache>
                <c:formatCode>mmm\-yy</c:formatCode>
                <c:ptCount val="30"/>
                <c:pt idx="0">
                  <c:v>43922</c:v>
                </c:pt>
                <c:pt idx="1">
                  <c:v>43952</c:v>
                </c:pt>
                <c:pt idx="2">
                  <c:v>43983</c:v>
                </c:pt>
                <c:pt idx="3">
                  <c:v>44013</c:v>
                </c:pt>
                <c:pt idx="4">
                  <c:v>44044</c:v>
                </c:pt>
                <c:pt idx="5">
                  <c:v>44075</c:v>
                </c:pt>
                <c:pt idx="6">
                  <c:v>44105</c:v>
                </c:pt>
                <c:pt idx="7">
                  <c:v>44136</c:v>
                </c:pt>
                <c:pt idx="8">
                  <c:v>44166</c:v>
                </c:pt>
                <c:pt idx="9">
                  <c:v>44197</c:v>
                </c:pt>
                <c:pt idx="10">
                  <c:v>44228</c:v>
                </c:pt>
                <c:pt idx="11">
                  <c:v>44256</c:v>
                </c:pt>
                <c:pt idx="12">
                  <c:v>44287</c:v>
                </c:pt>
                <c:pt idx="13">
                  <c:v>44317</c:v>
                </c:pt>
                <c:pt idx="14">
                  <c:v>44348</c:v>
                </c:pt>
                <c:pt idx="15">
                  <c:v>44378</c:v>
                </c:pt>
                <c:pt idx="16">
                  <c:v>44409</c:v>
                </c:pt>
                <c:pt idx="17">
                  <c:v>44440</c:v>
                </c:pt>
                <c:pt idx="18">
                  <c:v>44470</c:v>
                </c:pt>
                <c:pt idx="19">
                  <c:v>44501</c:v>
                </c:pt>
                <c:pt idx="20">
                  <c:v>44531</c:v>
                </c:pt>
                <c:pt idx="21">
                  <c:v>44562</c:v>
                </c:pt>
                <c:pt idx="22">
                  <c:v>44593</c:v>
                </c:pt>
                <c:pt idx="23">
                  <c:v>44621</c:v>
                </c:pt>
                <c:pt idx="24">
                  <c:v>44652</c:v>
                </c:pt>
                <c:pt idx="25">
                  <c:v>44682</c:v>
                </c:pt>
                <c:pt idx="26">
                  <c:v>44713</c:v>
                </c:pt>
                <c:pt idx="27">
                  <c:v>44743</c:v>
                </c:pt>
                <c:pt idx="28">
                  <c:v>44774</c:v>
                </c:pt>
                <c:pt idx="29">
                  <c:v>44805</c:v>
                </c:pt>
              </c:numCache>
            </c:numRef>
          </c:cat>
          <c:val>
            <c:numRef>
              <c:f>Inflation!$B$2:$B$31</c:f>
              <c:numCache>
                <c:formatCode>General</c:formatCode>
                <c:ptCount val="30"/>
                <c:pt idx="0">
                  <c:v>4.2</c:v>
                </c:pt>
                <c:pt idx="1">
                  <c:v>4.7</c:v>
                </c:pt>
                <c:pt idx="2">
                  <c:v>4.6000000000000005</c:v>
                </c:pt>
                <c:pt idx="3">
                  <c:v>4.1000000000000005</c:v>
                </c:pt>
                <c:pt idx="4">
                  <c:v>3.9000000000000004</c:v>
                </c:pt>
                <c:pt idx="5">
                  <c:v>3.5</c:v>
                </c:pt>
                <c:pt idx="6">
                  <c:v>3.3000000000000003</c:v>
                </c:pt>
                <c:pt idx="7">
                  <c:v>3.1</c:v>
                </c:pt>
                <c:pt idx="8">
                  <c:v>3</c:v>
                </c:pt>
                <c:pt idx="9">
                  <c:v>2.9000000000000004</c:v>
                </c:pt>
                <c:pt idx="10">
                  <c:v>3</c:v>
                </c:pt>
                <c:pt idx="11">
                  <c:v>3</c:v>
                </c:pt>
                <c:pt idx="12">
                  <c:v>3.1</c:v>
                </c:pt>
                <c:pt idx="13">
                  <c:v>3.1</c:v>
                </c:pt>
                <c:pt idx="14">
                  <c:v>3.3000000000000003</c:v>
                </c:pt>
                <c:pt idx="15">
                  <c:v>3.7</c:v>
                </c:pt>
                <c:pt idx="16">
                  <c:v>4.1000000000000005</c:v>
                </c:pt>
                <c:pt idx="17">
                  <c:v>4.3</c:v>
                </c:pt>
                <c:pt idx="18">
                  <c:v>5.1000000000000005</c:v>
                </c:pt>
                <c:pt idx="19">
                  <c:v>5.3000000000000007</c:v>
                </c:pt>
                <c:pt idx="20">
                  <c:v>5.2</c:v>
                </c:pt>
                <c:pt idx="21">
                  <c:v>5.6000000000000005</c:v>
                </c:pt>
                <c:pt idx="22">
                  <c:v>6.2</c:v>
                </c:pt>
                <c:pt idx="23">
                  <c:v>7.5</c:v>
                </c:pt>
                <c:pt idx="24">
                  <c:v>8.2000000000000011</c:v>
                </c:pt>
                <c:pt idx="25">
                  <c:v>8.2000000000000011</c:v>
                </c:pt>
                <c:pt idx="26">
                  <c:v>8.6</c:v>
                </c:pt>
                <c:pt idx="27">
                  <c:v>9.5</c:v>
                </c:pt>
                <c:pt idx="28">
                  <c:v>9.7000000000000011</c:v>
                </c:pt>
                <c:pt idx="29">
                  <c:v>10.100000000000001</c:v>
                </c:pt>
              </c:numCache>
            </c:numRef>
          </c:val>
          <c:smooth val="0"/>
          <c:extLst>
            <c:ext xmlns:c16="http://schemas.microsoft.com/office/drawing/2014/chart" uri="{C3380CC4-5D6E-409C-BE32-E72D297353CC}">
              <c16:uniqueId val="{00000000-E34D-4F04-A62A-489EFE31B113}"/>
            </c:ext>
          </c:extLst>
        </c:ser>
        <c:ser>
          <c:idx val="1"/>
          <c:order val="1"/>
          <c:tx>
            <c:strRef>
              <c:f>Inflation!$C$1</c:f>
              <c:strCache>
                <c:ptCount val="1"/>
                <c:pt idx="0">
                  <c:v>drei Jahre</c:v>
                </c:pt>
              </c:strCache>
            </c:strRef>
          </c:tx>
          <c:spPr>
            <a:ln w="38100" cap="rnd">
              <a:solidFill>
                <a:schemeClr val="accent2"/>
              </a:solidFill>
              <a:round/>
            </a:ln>
            <a:effectLst/>
          </c:spPr>
          <c:marker>
            <c:symbol val="none"/>
          </c:marker>
          <c:cat>
            <c:numRef>
              <c:f>Inflation!$A$2:$A$31</c:f>
              <c:numCache>
                <c:formatCode>mmm\-yy</c:formatCode>
                <c:ptCount val="30"/>
                <c:pt idx="0">
                  <c:v>43922</c:v>
                </c:pt>
                <c:pt idx="1">
                  <c:v>43952</c:v>
                </c:pt>
                <c:pt idx="2">
                  <c:v>43983</c:v>
                </c:pt>
                <c:pt idx="3">
                  <c:v>44013</c:v>
                </c:pt>
                <c:pt idx="4">
                  <c:v>44044</c:v>
                </c:pt>
                <c:pt idx="5">
                  <c:v>44075</c:v>
                </c:pt>
                <c:pt idx="6">
                  <c:v>44105</c:v>
                </c:pt>
                <c:pt idx="7">
                  <c:v>44136</c:v>
                </c:pt>
                <c:pt idx="8">
                  <c:v>44166</c:v>
                </c:pt>
                <c:pt idx="9">
                  <c:v>44197</c:v>
                </c:pt>
                <c:pt idx="10">
                  <c:v>44228</c:v>
                </c:pt>
                <c:pt idx="11">
                  <c:v>44256</c:v>
                </c:pt>
                <c:pt idx="12">
                  <c:v>44287</c:v>
                </c:pt>
                <c:pt idx="13">
                  <c:v>44317</c:v>
                </c:pt>
                <c:pt idx="14">
                  <c:v>44348</c:v>
                </c:pt>
                <c:pt idx="15">
                  <c:v>44378</c:v>
                </c:pt>
                <c:pt idx="16">
                  <c:v>44409</c:v>
                </c:pt>
                <c:pt idx="17">
                  <c:v>44440</c:v>
                </c:pt>
                <c:pt idx="18">
                  <c:v>44470</c:v>
                </c:pt>
                <c:pt idx="19">
                  <c:v>44501</c:v>
                </c:pt>
                <c:pt idx="20">
                  <c:v>44531</c:v>
                </c:pt>
                <c:pt idx="21">
                  <c:v>44562</c:v>
                </c:pt>
                <c:pt idx="22">
                  <c:v>44593</c:v>
                </c:pt>
                <c:pt idx="23">
                  <c:v>44621</c:v>
                </c:pt>
                <c:pt idx="24">
                  <c:v>44652</c:v>
                </c:pt>
                <c:pt idx="25">
                  <c:v>44682</c:v>
                </c:pt>
                <c:pt idx="26">
                  <c:v>44713</c:v>
                </c:pt>
                <c:pt idx="27">
                  <c:v>44743</c:v>
                </c:pt>
                <c:pt idx="28">
                  <c:v>44774</c:v>
                </c:pt>
                <c:pt idx="29">
                  <c:v>44805</c:v>
                </c:pt>
              </c:numCache>
            </c:numRef>
          </c:cat>
          <c:val>
            <c:numRef>
              <c:f>Inflation!$C$2:$C$31</c:f>
              <c:numCache>
                <c:formatCode>General</c:formatCode>
                <c:ptCount val="30"/>
                <c:pt idx="0">
                  <c:v>4.6000000000000005</c:v>
                </c:pt>
                <c:pt idx="1">
                  <c:v>4.1000000000000005</c:v>
                </c:pt>
                <c:pt idx="2">
                  <c:v>3.9000000000000004</c:v>
                </c:pt>
                <c:pt idx="3">
                  <c:v>3.6</c:v>
                </c:pt>
                <c:pt idx="4">
                  <c:v>3.8000000000000003</c:v>
                </c:pt>
                <c:pt idx="5">
                  <c:v>3.6</c:v>
                </c:pt>
                <c:pt idx="6">
                  <c:v>3.1</c:v>
                </c:pt>
                <c:pt idx="7">
                  <c:v>3.2</c:v>
                </c:pt>
                <c:pt idx="8">
                  <c:v>3.2</c:v>
                </c:pt>
                <c:pt idx="9">
                  <c:v>3.3000000000000003</c:v>
                </c:pt>
                <c:pt idx="10">
                  <c:v>3.1</c:v>
                </c:pt>
                <c:pt idx="11">
                  <c:v>3</c:v>
                </c:pt>
                <c:pt idx="12">
                  <c:v>3</c:v>
                </c:pt>
                <c:pt idx="13">
                  <c:v>2.9000000000000004</c:v>
                </c:pt>
                <c:pt idx="14">
                  <c:v>3.1</c:v>
                </c:pt>
                <c:pt idx="15">
                  <c:v>3.3000000000000003</c:v>
                </c:pt>
                <c:pt idx="16">
                  <c:v>3.6</c:v>
                </c:pt>
                <c:pt idx="17">
                  <c:v>3.7</c:v>
                </c:pt>
                <c:pt idx="18">
                  <c:v>3.8000000000000003</c:v>
                </c:pt>
                <c:pt idx="19">
                  <c:v>3.7</c:v>
                </c:pt>
                <c:pt idx="20">
                  <c:v>3.6</c:v>
                </c:pt>
                <c:pt idx="21">
                  <c:v>3.8000000000000003</c:v>
                </c:pt>
                <c:pt idx="22">
                  <c:v>3.9000000000000004</c:v>
                </c:pt>
                <c:pt idx="23">
                  <c:v>4.9000000000000004</c:v>
                </c:pt>
                <c:pt idx="24">
                  <c:v>4.6000000000000005</c:v>
                </c:pt>
                <c:pt idx="25">
                  <c:v>4.3</c:v>
                </c:pt>
                <c:pt idx="26">
                  <c:v>4.6000000000000005</c:v>
                </c:pt>
                <c:pt idx="27">
                  <c:v>4.7</c:v>
                </c:pt>
                <c:pt idx="28">
                  <c:v>4.7</c:v>
                </c:pt>
                <c:pt idx="29">
                  <c:v>4.8000000000000007</c:v>
                </c:pt>
              </c:numCache>
            </c:numRef>
          </c:val>
          <c:smooth val="0"/>
          <c:extLst>
            <c:ext xmlns:c16="http://schemas.microsoft.com/office/drawing/2014/chart" uri="{C3380CC4-5D6E-409C-BE32-E72D297353CC}">
              <c16:uniqueId val="{00000001-E34D-4F04-A62A-489EFE31B113}"/>
            </c:ext>
          </c:extLst>
        </c:ser>
        <c:ser>
          <c:idx val="2"/>
          <c:order val="2"/>
          <c:tx>
            <c:strRef>
              <c:f>Inflation!$D$1</c:f>
              <c:strCache>
                <c:ptCount val="1"/>
                <c:pt idx="0">
                  <c:v>EZB-Ziel</c:v>
                </c:pt>
              </c:strCache>
            </c:strRef>
          </c:tx>
          <c:spPr>
            <a:ln w="38100" cap="rnd">
              <a:solidFill>
                <a:schemeClr val="accent3"/>
              </a:solidFill>
              <a:round/>
            </a:ln>
            <a:effectLst/>
          </c:spPr>
          <c:marker>
            <c:symbol val="none"/>
          </c:marker>
          <c:cat>
            <c:numRef>
              <c:f>Inflation!$A$2:$A$31</c:f>
              <c:numCache>
                <c:formatCode>mmm\-yy</c:formatCode>
                <c:ptCount val="30"/>
                <c:pt idx="0">
                  <c:v>43922</c:v>
                </c:pt>
                <c:pt idx="1">
                  <c:v>43952</c:v>
                </c:pt>
                <c:pt idx="2">
                  <c:v>43983</c:v>
                </c:pt>
                <c:pt idx="3">
                  <c:v>44013</c:v>
                </c:pt>
                <c:pt idx="4">
                  <c:v>44044</c:v>
                </c:pt>
                <c:pt idx="5">
                  <c:v>44075</c:v>
                </c:pt>
                <c:pt idx="6">
                  <c:v>44105</c:v>
                </c:pt>
                <c:pt idx="7">
                  <c:v>44136</c:v>
                </c:pt>
                <c:pt idx="8">
                  <c:v>44166</c:v>
                </c:pt>
                <c:pt idx="9">
                  <c:v>44197</c:v>
                </c:pt>
                <c:pt idx="10">
                  <c:v>44228</c:v>
                </c:pt>
                <c:pt idx="11">
                  <c:v>44256</c:v>
                </c:pt>
                <c:pt idx="12">
                  <c:v>44287</c:v>
                </c:pt>
                <c:pt idx="13">
                  <c:v>44317</c:v>
                </c:pt>
                <c:pt idx="14">
                  <c:v>44348</c:v>
                </c:pt>
                <c:pt idx="15">
                  <c:v>44378</c:v>
                </c:pt>
                <c:pt idx="16">
                  <c:v>44409</c:v>
                </c:pt>
                <c:pt idx="17">
                  <c:v>44440</c:v>
                </c:pt>
                <c:pt idx="18">
                  <c:v>44470</c:v>
                </c:pt>
                <c:pt idx="19">
                  <c:v>44501</c:v>
                </c:pt>
                <c:pt idx="20">
                  <c:v>44531</c:v>
                </c:pt>
                <c:pt idx="21">
                  <c:v>44562</c:v>
                </c:pt>
                <c:pt idx="22">
                  <c:v>44593</c:v>
                </c:pt>
                <c:pt idx="23">
                  <c:v>44621</c:v>
                </c:pt>
                <c:pt idx="24">
                  <c:v>44652</c:v>
                </c:pt>
                <c:pt idx="25">
                  <c:v>44682</c:v>
                </c:pt>
                <c:pt idx="26">
                  <c:v>44713</c:v>
                </c:pt>
                <c:pt idx="27">
                  <c:v>44743</c:v>
                </c:pt>
                <c:pt idx="28">
                  <c:v>44774</c:v>
                </c:pt>
                <c:pt idx="29">
                  <c:v>44805</c:v>
                </c:pt>
              </c:numCache>
            </c:numRef>
          </c:cat>
          <c:val>
            <c:numRef>
              <c:f>Inflation!$D$2:$D$31</c:f>
              <c:numCache>
                <c:formatCode>General</c:formatCode>
                <c:ptCount val="30"/>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numCache>
            </c:numRef>
          </c:val>
          <c:smooth val="0"/>
          <c:extLst>
            <c:ext xmlns:c16="http://schemas.microsoft.com/office/drawing/2014/chart" uri="{C3380CC4-5D6E-409C-BE32-E72D297353CC}">
              <c16:uniqueId val="{00000002-E34D-4F04-A62A-489EFE31B113}"/>
            </c:ext>
          </c:extLst>
        </c:ser>
        <c:dLbls>
          <c:showLegendKey val="0"/>
          <c:showVal val="0"/>
          <c:showCatName val="0"/>
          <c:showSerName val="0"/>
          <c:showPercent val="0"/>
          <c:showBubbleSize val="0"/>
        </c:dLbls>
        <c:smooth val="0"/>
        <c:axId val="757029368"/>
        <c:axId val="757024120"/>
      </c:lineChart>
      <c:dateAx>
        <c:axId val="75702936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757024120"/>
        <c:crosses val="autoZero"/>
        <c:auto val="1"/>
        <c:lblOffset val="100"/>
        <c:baseTimeUnit val="months"/>
      </c:dateAx>
      <c:valAx>
        <c:axId val="75702412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570293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de-DE" sz="1600" dirty="0"/>
              <a:t>Deutschland:</a:t>
            </a:r>
          </a:p>
          <a:p>
            <a:pPr>
              <a:defRPr/>
            </a:pPr>
            <a:r>
              <a:rPr lang="de-DE" sz="1600" dirty="0"/>
              <a:t>Löhne, Produktivität und Lohnstückkosten</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manualLayout>
          <c:layoutTarget val="inner"/>
          <c:xMode val="edge"/>
          <c:yMode val="edge"/>
          <c:x val="6.1567147856517936E-2"/>
          <c:y val="0.14313557408686473"/>
          <c:w val="0.90787729658792649"/>
          <c:h val="0.77630438237472144"/>
        </c:manualLayout>
      </c:layout>
      <c:barChart>
        <c:barDir val="col"/>
        <c:grouping val="clustered"/>
        <c:varyColors val="0"/>
        <c:ser>
          <c:idx val="0"/>
          <c:order val="0"/>
          <c:tx>
            <c:strRef>
              <c:f>'data(14)'!$J$193</c:f>
              <c:strCache>
                <c:ptCount val="1"/>
                <c:pt idx="0">
                  <c:v>Lohnstückkosten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'data(14)'!$K$192:$O$192</c:f>
              <c:numCache>
                <c:formatCode>General</c:formatCode>
                <c:ptCount val="5"/>
                <c:pt idx="0">
                  <c:v>2020</c:v>
                </c:pt>
                <c:pt idx="1">
                  <c:v>2021</c:v>
                </c:pt>
                <c:pt idx="2">
                  <c:v>2022</c:v>
                </c:pt>
                <c:pt idx="3">
                  <c:v>2023</c:v>
                </c:pt>
                <c:pt idx="4">
                  <c:v>2024</c:v>
                </c:pt>
              </c:numCache>
            </c:numRef>
          </c:cat>
          <c:val>
            <c:numRef>
              <c:f>'data(14)'!$K$193:$O$193</c:f>
              <c:numCache>
                <c:formatCode>General</c:formatCode>
                <c:ptCount val="5"/>
                <c:pt idx="0">
                  <c:v>2.8</c:v>
                </c:pt>
                <c:pt idx="1">
                  <c:v>0.7</c:v>
                </c:pt>
                <c:pt idx="2">
                  <c:v>3.8</c:v>
                </c:pt>
                <c:pt idx="3">
                  <c:v>6.2</c:v>
                </c:pt>
                <c:pt idx="4">
                  <c:v>3.7</c:v>
                </c:pt>
              </c:numCache>
            </c:numRef>
          </c:val>
          <c:extLst>
            <c:ext xmlns:c16="http://schemas.microsoft.com/office/drawing/2014/chart" uri="{C3380CC4-5D6E-409C-BE32-E72D297353CC}">
              <c16:uniqueId val="{00000000-8FAC-4B77-B8A7-06A52B67E199}"/>
            </c:ext>
          </c:extLst>
        </c:ser>
        <c:ser>
          <c:idx val="2"/>
          <c:order val="1"/>
          <c:tx>
            <c:strRef>
              <c:f>'data(14)'!$J$195</c:f>
              <c:strCache>
                <c:ptCount val="1"/>
                <c:pt idx="0">
                  <c:v>Produktivität</c:v>
                </c:pt>
              </c:strCache>
            </c:strRef>
          </c:tx>
          <c:spPr>
            <a:solidFill>
              <a:schemeClr val="accent3"/>
            </a:solidFill>
            <a:ln>
              <a:noFill/>
            </a:ln>
            <a:effectLst/>
          </c:spPr>
          <c:invertIfNegative val="0"/>
          <c:cat>
            <c:numRef>
              <c:f>'data(14)'!$K$192:$O$192</c:f>
              <c:numCache>
                <c:formatCode>General</c:formatCode>
                <c:ptCount val="5"/>
                <c:pt idx="0">
                  <c:v>2020</c:v>
                </c:pt>
                <c:pt idx="1">
                  <c:v>2021</c:v>
                </c:pt>
                <c:pt idx="2">
                  <c:v>2022</c:v>
                </c:pt>
                <c:pt idx="3">
                  <c:v>2023</c:v>
                </c:pt>
                <c:pt idx="4">
                  <c:v>2024</c:v>
                </c:pt>
              </c:numCache>
            </c:numRef>
          </c:cat>
          <c:val>
            <c:numRef>
              <c:f>'data(14)'!$K$195:$O$195</c:f>
              <c:numCache>
                <c:formatCode>General</c:formatCode>
                <c:ptCount val="5"/>
                <c:pt idx="0">
                  <c:v>0.4</c:v>
                </c:pt>
                <c:pt idx="1">
                  <c:v>0.9</c:v>
                </c:pt>
                <c:pt idx="2">
                  <c:v>-0.2</c:v>
                </c:pt>
                <c:pt idx="3">
                  <c:v>-0.2</c:v>
                </c:pt>
                <c:pt idx="4">
                  <c:v>1.3</c:v>
                </c:pt>
              </c:numCache>
            </c:numRef>
          </c:val>
          <c:extLst>
            <c:ext xmlns:c16="http://schemas.microsoft.com/office/drawing/2014/chart" uri="{C3380CC4-5D6E-409C-BE32-E72D297353CC}">
              <c16:uniqueId val="{00000001-8FAC-4B77-B8A7-06A52B67E199}"/>
            </c:ext>
          </c:extLst>
        </c:ser>
        <c:ser>
          <c:idx val="3"/>
          <c:order val="2"/>
          <c:tx>
            <c:strRef>
              <c:f>'data(14)'!$J$196</c:f>
              <c:strCache>
                <c:ptCount val="1"/>
                <c:pt idx="0">
                  <c:v>Arbeitnehmerentgelt</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'data(14)'!$K$192:$O$192</c:f>
              <c:numCache>
                <c:formatCode>General</c:formatCode>
                <c:ptCount val="5"/>
                <c:pt idx="0">
                  <c:v>2020</c:v>
                </c:pt>
                <c:pt idx="1">
                  <c:v>2021</c:v>
                </c:pt>
                <c:pt idx="2">
                  <c:v>2022</c:v>
                </c:pt>
                <c:pt idx="3">
                  <c:v>2023</c:v>
                </c:pt>
                <c:pt idx="4">
                  <c:v>2024</c:v>
                </c:pt>
              </c:numCache>
            </c:numRef>
          </c:cat>
          <c:val>
            <c:numRef>
              <c:f>'data(14)'!$K$196:$O$196</c:f>
              <c:numCache>
                <c:formatCode>#,#00</c:formatCode>
                <c:ptCount val="5"/>
                <c:pt idx="0">
                  <c:v>3.1999999999999997</c:v>
                </c:pt>
                <c:pt idx="1">
                  <c:v>1.6</c:v>
                </c:pt>
                <c:pt idx="2">
                  <c:v>3.5999999999999996</c:v>
                </c:pt>
                <c:pt idx="3">
                  <c:v>6</c:v>
                </c:pt>
                <c:pt idx="4">
                  <c:v>5</c:v>
                </c:pt>
              </c:numCache>
            </c:numRef>
          </c:val>
          <c:extLst>
            <c:ext xmlns:c16="http://schemas.microsoft.com/office/drawing/2014/chart" uri="{C3380CC4-5D6E-409C-BE32-E72D297353CC}">
              <c16:uniqueId val="{00000002-8FAC-4B77-B8A7-06A52B67E199}"/>
            </c:ext>
          </c:extLst>
        </c:ser>
        <c:dLbls>
          <c:showLegendKey val="0"/>
          <c:showVal val="0"/>
          <c:showCatName val="0"/>
          <c:showSerName val="0"/>
          <c:showPercent val="0"/>
          <c:showBubbleSize val="0"/>
        </c:dLbls>
        <c:gapWidth val="199"/>
        <c:axId val="689184296"/>
        <c:axId val="689184624"/>
      </c:barChart>
      <c:catAx>
        <c:axId val="689184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689184624"/>
        <c:crosses val="autoZero"/>
        <c:auto val="1"/>
        <c:lblAlgn val="ctr"/>
        <c:lblOffset val="100"/>
        <c:noMultiLvlLbl val="0"/>
      </c:catAx>
      <c:valAx>
        <c:axId val="6891846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6891842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de-DE" dirty="0"/>
              <a:t>Leitzinssätze</a:t>
            </a:r>
            <a:r>
              <a:rPr lang="de-DE" baseline="0" dirty="0"/>
              <a:t> </a:t>
            </a:r>
            <a:endParaRPr lang="de-DE" dirty="0"/>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lineChart>
        <c:grouping val="standard"/>
        <c:varyColors val="0"/>
        <c:ser>
          <c:idx val="0"/>
          <c:order val="0"/>
          <c:tx>
            <c:strRef>
              <c:f>'Monthly Series'!$B$4</c:f>
              <c:strCache>
                <c:ptCount val="1"/>
                <c:pt idx="0">
                  <c:v>BoE</c:v>
                </c:pt>
              </c:strCache>
            </c:strRef>
          </c:tx>
          <c:spPr>
            <a:ln w="38100" cap="rnd">
              <a:solidFill>
                <a:schemeClr val="accent1"/>
              </a:solidFill>
              <a:round/>
            </a:ln>
            <a:effectLst/>
          </c:spPr>
          <c:marker>
            <c:symbol val="none"/>
          </c:marker>
          <c:cat>
            <c:numRef>
              <c:f>'Monthly Series'!$A$5:$A$291</c:f>
              <c:numCache>
                <c:formatCode>dd\.mm\.yyyy</c:formatCode>
                <c:ptCount val="287"/>
                <c:pt idx="0">
                  <c:v>36191</c:v>
                </c:pt>
                <c:pt idx="1">
                  <c:v>36219</c:v>
                </c:pt>
                <c:pt idx="2">
                  <c:v>36250</c:v>
                </c:pt>
                <c:pt idx="3">
                  <c:v>36280</c:v>
                </c:pt>
                <c:pt idx="4">
                  <c:v>36311</c:v>
                </c:pt>
                <c:pt idx="5">
                  <c:v>36341</c:v>
                </c:pt>
                <c:pt idx="6">
                  <c:v>36372</c:v>
                </c:pt>
                <c:pt idx="7">
                  <c:v>36403</c:v>
                </c:pt>
                <c:pt idx="8">
                  <c:v>36433</c:v>
                </c:pt>
                <c:pt idx="9">
                  <c:v>36464</c:v>
                </c:pt>
                <c:pt idx="10">
                  <c:v>36494</c:v>
                </c:pt>
                <c:pt idx="11">
                  <c:v>36525</c:v>
                </c:pt>
                <c:pt idx="12">
                  <c:v>36556</c:v>
                </c:pt>
                <c:pt idx="13">
                  <c:v>36585</c:v>
                </c:pt>
                <c:pt idx="14">
                  <c:v>36616</c:v>
                </c:pt>
                <c:pt idx="15">
                  <c:v>36646</c:v>
                </c:pt>
                <c:pt idx="16">
                  <c:v>36677</c:v>
                </c:pt>
                <c:pt idx="17">
                  <c:v>36707</c:v>
                </c:pt>
                <c:pt idx="18">
                  <c:v>36738</c:v>
                </c:pt>
                <c:pt idx="19">
                  <c:v>36769</c:v>
                </c:pt>
                <c:pt idx="20">
                  <c:v>36799</c:v>
                </c:pt>
                <c:pt idx="21">
                  <c:v>36830</c:v>
                </c:pt>
                <c:pt idx="22">
                  <c:v>36860</c:v>
                </c:pt>
                <c:pt idx="23">
                  <c:v>36891</c:v>
                </c:pt>
                <c:pt idx="24">
                  <c:v>36922</c:v>
                </c:pt>
                <c:pt idx="25">
                  <c:v>36950</c:v>
                </c:pt>
                <c:pt idx="26">
                  <c:v>36981</c:v>
                </c:pt>
                <c:pt idx="27">
                  <c:v>37011</c:v>
                </c:pt>
                <c:pt idx="28">
                  <c:v>37042</c:v>
                </c:pt>
                <c:pt idx="29">
                  <c:v>37072</c:v>
                </c:pt>
                <c:pt idx="30">
                  <c:v>37103</c:v>
                </c:pt>
                <c:pt idx="31">
                  <c:v>37134</c:v>
                </c:pt>
                <c:pt idx="32">
                  <c:v>37164</c:v>
                </c:pt>
                <c:pt idx="33">
                  <c:v>37195</c:v>
                </c:pt>
                <c:pt idx="34">
                  <c:v>37225</c:v>
                </c:pt>
                <c:pt idx="35">
                  <c:v>37256</c:v>
                </c:pt>
                <c:pt idx="36">
                  <c:v>37287</c:v>
                </c:pt>
                <c:pt idx="37">
                  <c:v>37315</c:v>
                </c:pt>
                <c:pt idx="38">
                  <c:v>37346</c:v>
                </c:pt>
                <c:pt idx="39">
                  <c:v>37376</c:v>
                </c:pt>
                <c:pt idx="40">
                  <c:v>37407</c:v>
                </c:pt>
                <c:pt idx="41">
                  <c:v>37437</c:v>
                </c:pt>
                <c:pt idx="42">
                  <c:v>37468</c:v>
                </c:pt>
                <c:pt idx="43">
                  <c:v>37499</c:v>
                </c:pt>
                <c:pt idx="44">
                  <c:v>37529</c:v>
                </c:pt>
                <c:pt idx="45">
                  <c:v>37560</c:v>
                </c:pt>
                <c:pt idx="46">
                  <c:v>37590</c:v>
                </c:pt>
                <c:pt idx="47">
                  <c:v>37621</c:v>
                </c:pt>
                <c:pt idx="48">
                  <c:v>37652</c:v>
                </c:pt>
                <c:pt idx="49">
                  <c:v>37680</c:v>
                </c:pt>
                <c:pt idx="50">
                  <c:v>37711</c:v>
                </c:pt>
                <c:pt idx="51">
                  <c:v>37741</c:v>
                </c:pt>
                <c:pt idx="52">
                  <c:v>37772</c:v>
                </c:pt>
                <c:pt idx="53">
                  <c:v>37802</c:v>
                </c:pt>
                <c:pt idx="54">
                  <c:v>37833</c:v>
                </c:pt>
                <c:pt idx="55">
                  <c:v>37864</c:v>
                </c:pt>
                <c:pt idx="56">
                  <c:v>37894</c:v>
                </c:pt>
                <c:pt idx="57">
                  <c:v>37925</c:v>
                </c:pt>
                <c:pt idx="58">
                  <c:v>37955</c:v>
                </c:pt>
                <c:pt idx="59">
                  <c:v>37986</c:v>
                </c:pt>
                <c:pt idx="60">
                  <c:v>38017</c:v>
                </c:pt>
                <c:pt idx="61">
                  <c:v>38046</c:v>
                </c:pt>
                <c:pt idx="62">
                  <c:v>38077</c:v>
                </c:pt>
                <c:pt idx="63">
                  <c:v>38107</c:v>
                </c:pt>
                <c:pt idx="64">
                  <c:v>38138</c:v>
                </c:pt>
                <c:pt idx="65">
                  <c:v>38168</c:v>
                </c:pt>
                <c:pt idx="66">
                  <c:v>38199</c:v>
                </c:pt>
                <c:pt idx="67">
                  <c:v>38230</c:v>
                </c:pt>
                <c:pt idx="68">
                  <c:v>38260</c:v>
                </c:pt>
                <c:pt idx="69">
                  <c:v>38291</c:v>
                </c:pt>
                <c:pt idx="70">
                  <c:v>38321</c:v>
                </c:pt>
                <c:pt idx="71">
                  <c:v>38352</c:v>
                </c:pt>
                <c:pt idx="72">
                  <c:v>38383</c:v>
                </c:pt>
                <c:pt idx="73">
                  <c:v>38411</c:v>
                </c:pt>
                <c:pt idx="74">
                  <c:v>38442</c:v>
                </c:pt>
                <c:pt idx="75">
                  <c:v>38472</c:v>
                </c:pt>
                <c:pt idx="76">
                  <c:v>38503</c:v>
                </c:pt>
                <c:pt idx="77">
                  <c:v>38533</c:v>
                </c:pt>
                <c:pt idx="78">
                  <c:v>38564</c:v>
                </c:pt>
                <c:pt idx="79">
                  <c:v>38595</c:v>
                </c:pt>
                <c:pt idx="80">
                  <c:v>38625</c:v>
                </c:pt>
                <c:pt idx="81">
                  <c:v>38656</c:v>
                </c:pt>
                <c:pt idx="82">
                  <c:v>38686</c:v>
                </c:pt>
                <c:pt idx="83">
                  <c:v>38717</c:v>
                </c:pt>
                <c:pt idx="84">
                  <c:v>38748</c:v>
                </c:pt>
                <c:pt idx="85">
                  <c:v>38776</c:v>
                </c:pt>
                <c:pt idx="86">
                  <c:v>38807</c:v>
                </c:pt>
                <c:pt idx="87">
                  <c:v>38837</c:v>
                </c:pt>
                <c:pt idx="88">
                  <c:v>38868</c:v>
                </c:pt>
                <c:pt idx="89">
                  <c:v>38898</c:v>
                </c:pt>
                <c:pt idx="90">
                  <c:v>38929</c:v>
                </c:pt>
                <c:pt idx="91">
                  <c:v>38960</c:v>
                </c:pt>
                <c:pt idx="92">
                  <c:v>38990</c:v>
                </c:pt>
                <c:pt idx="93">
                  <c:v>39021</c:v>
                </c:pt>
                <c:pt idx="94">
                  <c:v>39051</c:v>
                </c:pt>
                <c:pt idx="95">
                  <c:v>39082</c:v>
                </c:pt>
                <c:pt idx="96">
                  <c:v>39113</c:v>
                </c:pt>
                <c:pt idx="97">
                  <c:v>39141</c:v>
                </c:pt>
                <c:pt idx="98">
                  <c:v>39172</c:v>
                </c:pt>
                <c:pt idx="99">
                  <c:v>39202</c:v>
                </c:pt>
                <c:pt idx="100">
                  <c:v>39233</c:v>
                </c:pt>
                <c:pt idx="101">
                  <c:v>39263</c:v>
                </c:pt>
                <c:pt idx="102">
                  <c:v>39294</c:v>
                </c:pt>
                <c:pt idx="103">
                  <c:v>39325</c:v>
                </c:pt>
                <c:pt idx="104">
                  <c:v>39355</c:v>
                </c:pt>
                <c:pt idx="105">
                  <c:v>39386</c:v>
                </c:pt>
                <c:pt idx="106">
                  <c:v>39416</c:v>
                </c:pt>
                <c:pt idx="107">
                  <c:v>39447</c:v>
                </c:pt>
                <c:pt idx="108">
                  <c:v>39478</c:v>
                </c:pt>
                <c:pt idx="109">
                  <c:v>39507</c:v>
                </c:pt>
                <c:pt idx="110">
                  <c:v>39538</c:v>
                </c:pt>
                <c:pt idx="111">
                  <c:v>39568</c:v>
                </c:pt>
                <c:pt idx="112">
                  <c:v>39599</c:v>
                </c:pt>
                <c:pt idx="113">
                  <c:v>39629</c:v>
                </c:pt>
                <c:pt idx="114">
                  <c:v>39660</c:v>
                </c:pt>
                <c:pt idx="115">
                  <c:v>39691</c:v>
                </c:pt>
                <c:pt idx="116">
                  <c:v>39721</c:v>
                </c:pt>
                <c:pt idx="117">
                  <c:v>39752</c:v>
                </c:pt>
                <c:pt idx="118">
                  <c:v>39782</c:v>
                </c:pt>
                <c:pt idx="119">
                  <c:v>39813</c:v>
                </c:pt>
                <c:pt idx="120">
                  <c:v>39844</c:v>
                </c:pt>
                <c:pt idx="121">
                  <c:v>39872</c:v>
                </c:pt>
                <c:pt idx="122">
                  <c:v>39903</c:v>
                </c:pt>
                <c:pt idx="123">
                  <c:v>39933</c:v>
                </c:pt>
                <c:pt idx="124">
                  <c:v>39964</c:v>
                </c:pt>
                <c:pt idx="125">
                  <c:v>39994</c:v>
                </c:pt>
                <c:pt idx="126">
                  <c:v>40025</c:v>
                </c:pt>
                <c:pt idx="127">
                  <c:v>40056</c:v>
                </c:pt>
                <c:pt idx="128">
                  <c:v>40086</c:v>
                </c:pt>
                <c:pt idx="129">
                  <c:v>40117</c:v>
                </c:pt>
                <c:pt idx="130">
                  <c:v>40147</c:v>
                </c:pt>
                <c:pt idx="131">
                  <c:v>40178</c:v>
                </c:pt>
                <c:pt idx="132">
                  <c:v>40209</c:v>
                </c:pt>
                <c:pt idx="133">
                  <c:v>40237</c:v>
                </c:pt>
                <c:pt idx="134">
                  <c:v>40268</c:v>
                </c:pt>
                <c:pt idx="135">
                  <c:v>40298</c:v>
                </c:pt>
                <c:pt idx="136">
                  <c:v>40329</c:v>
                </c:pt>
                <c:pt idx="137">
                  <c:v>40359</c:v>
                </c:pt>
                <c:pt idx="138">
                  <c:v>40390</c:v>
                </c:pt>
                <c:pt idx="139">
                  <c:v>40421</c:v>
                </c:pt>
                <c:pt idx="140">
                  <c:v>40451</c:v>
                </c:pt>
                <c:pt idx="141">
                  <c:v>40482</c:v>
                </c:pt>
                <c:pt idx="142">
                  <c:v>40512</c:v>
                </c:pt>
                <c:pt idx="143">
                  <c:v>40543</c:v>
                </c:pt>
                <c:pt idx="144">
                  <c:v>40574</c:v>
                </c:pt>
                <c:pt idx="145">
                  <c:v>40602</c:v>
                </c:pt>
                <c:pt idx="146">
                  <c:v>40633</c:v>
                </c:pt>
                <c:pt idx="147">
                  <c:v>40663</c:v>
                </c:pt>
                <c:pt idx="148">
                  <c:v>40694</c:v>
                </c:pt>
                <c:pt idx="149">
                  <c:v>40724</c:v>
                </c:pt>
                <c:pt idx="150">
                  <c:v>40755</c:v>
                </c:pt>
                <c:pt idx="151">
                  <c:v>40786</c:v>
                </c:pt>
                <c:pt idx="152">
                  <c:v>40816</c:v>
                </c:pt>
                <c:pt idx="153">
                  <c:v>40847</c:v>
                </c:pt>
                <c:pt idx="154">
                  <c:v>40877</c:v>
                </c:pt>
                <c:pt idx="155">
                  <c:v>40908</c:v>
                </c:pt>
                <c:pt idx="156">
                  <c:v>40939</c:v>
                </c:pt>
                <c:pt idx="157">
                  <c:v>40968</c:v>
                </c:pt>
                <c:pt idx="158">
                  <c:v>40999</c:v>
                </c:pt>
                <c:pt idx="159">
                  <c:v>41029</c:v>
                </c:pt>
                <c:pt idx="160">
                  <c:v>41060</c:v>
                </c:pt>
                <c:pt idx="161">
                  <c:v>41090</c:v>
                </c:pt>
                <c:pt idx="162">
                  <c:v>41121</c:v>
                </c:pt>
                <c:pt idx="163">
                  <c:v>41152</c:v>
                </c:pt>
                <c:pt idx="164">
                  <c:v>41182</c:v>
                </c:pt>
                <c:pt idx="165">
                  <c:v>41213</c:v>
                </c:pt>
                <c:pt idx="166">
                  <c:v>41243</c:v>
                </c:pt>
                <c:pt idx="167">
                  <c:v>41274</c:v>
                </c:pt>
                <c:pt idx="168">
                  <c:v>41305</c:v>
                </c:pt>
                <c:pt idx="169">
                  <c:v>41333</c:v>
                </c:pt>
                <c:pt idx="170">
                  <c:v>41364</c:v>
                </c:pt>
                <c:pt idx="171">
                  <c:v>41394</c:v>
                </c:pt>
                <c:pt idx="172">
                  <c:v>41425</c:v>
                </c:pt>
                <c:pt idx="173">
                  <c:v>41455</c:v>
                </c:pt>
                <c:pt idx="174">
                  <c:v>41486</c:v>
                </c:pt>
                <c:pt idx="175">
                  <c:v>41517</c:v>
                </c:pt>
                <c:pt idx="176">
                  <c:v>41547</c:v>
                </c:pt>
                <c:pt idx="177">
                  <c:v>41578</c:v>
                </c:pt>
                <c:pt idx="178">
                  <c:v>41608</c:v>
                </c:pt>
                <c:pt idx="179">
                  <c:v>41639</c:v>
                </c:pt>
                <c:pt idx="180">
                  <c:v>41670</c:v>
                </c:pt>
                <c:pt idx="181">
                  <c:v>41698</c:v>
                </c:pt>
                <c:pt idx="182">
                  <c:v>41729</c:v>
                </c:pt>
                <c:pt idx="183">
                  <c:v>41759</c:v>
                </c:pt>
                <c:pt idx="184">
                  <c:v>41790</c:v>
                </c:pt>
                <c:pt idx="185">
                  <c:v>41820</c:v>
                </c:pt>
                <c:pt idx="186">
                  <c:v>41851</c:v>
                </c:pt>
                <c:pt idx="187">
                  <c:v>41882</c:v>
                </c:pt>
                <c:pt idx="188">
                  <c:v>41912</c:v>
                </c:pt>
                <c:pt idx="189">
                  <c:v>41943</c:v>
                </c:pt>
                <c:pt idx="190">
                  <c:v>41973</c:v>
                </c:pt>
                <c:pt idx="191">
                  <c:v>42004</c:v>
                </c:pt>
                <c:pt idx="192">
                  <c:v>42035</c:v>
                </c:pt>
                <c:pt idx="193">
                  <c:v>42063</c:v>
                </c:pt>
                <c:pt idx="194">
                  <c:v>42094</c:v>
                </c:pt>
                <c:pt idx="195">
                  <c:v>42124</c:v>
                </c:pt>
                <c:pt idx="196">
                  <c:v>42155</c:v>
                </c:pt>
                <c:pt idx="197">
                  <c:v>42185</c:v>
                </c:pt>
                <c:pt idx="198">
                  <c:v>42216</c:v>
                </c:pt>
                <c:pt idx="199">
                  <c:v>42247</c:v>
                </c:pt>
                <c:pt idx="200">
                  <c:v>42277</c:v>
                </c:pt>
                <c:pt idx="201">
                  <c:v>42308</c:v>
                </c:pt>
                <c:pt idx="202">
                  <c:v>42338</c:v>
                </c:pt>
                <c:pt idx="203">
                  <c:v>42369</c:v>
                </c:pt>
                <c:pt idx="204">
                  <c:v>42400</c:v>
                </c:pt>
                <c:pt idx="205">
                  <c:v>42429</c:v>
                </c:pt>
                <c:pt idx="206">
                  <c:v>42460</c:v>
                </c:pt>
                <c:pt idx="207">
                  <c:v>42490</c:v>
                </c:pt>
                <c:pt idx="208">
                  <c:v>42521</c:v>
                </c:pt>
                <c:pt idx="209">
                  <c:v>42551</c:v>
                </c:pt>
                <c:pt idx="210">
                  <c:v>42582</c:v>
                </c:pt>
                <c:pt idx="211">
                  <c:v>42613</c:v>
                </c:pt>
                <c:pt idx="212">
                  <c:v>42643</c:v>
                </c:pt>
                <c:pt idx="213">
                  <c:v>42674</c:v>
                </c:pt>
                <c:pt idx="214">
                  <c:v>42704</c:v>
                </c:pt>
                <c:pt idx="215">
                  <c:v>42735</c:v>
                </c:pt>
                <c:pt idx="216">
                  <c:v>42766</c:v>
                </c:pt>
                <c:pt idx="217">
                  <c:v>42794</c:v>
                </c:pt>
                <c:pt idx="218">
                  <c:v>42825</c:v>
                </c:pt>
                <c:pt idx="219">
                  <c:v>42855</c:v>
                </c:pt>
                <c:pt idx="220">
                  <c:v>42886</c:v>
                </c:pt>
                <c:pt idx="221">
                  <c:v>42916</c:v>
                </c:pt>
                <c:pt idx="222">
                  <c:v>42947</c:v>
                </c:pt>
                <c:pt idx="223">
                  <c:v>42978</c:v>
                </c:pt>
                <c:pt idx="224">
                  <c:v>43008</c:v>
                </c:pt>
                <c:pt idx="225">
                  <c:v>43039</c:v>
                </c:pt>
                <c:pt idx="226">
                  <c:v>43069</c:v>
                </c:pt>
                <c:pt idx="227">
                  <c:v>43100</c:v>
                </c:pt>
                <c:pt idx="228">
                  <c:v>43131</c:v>
                </c:pt>
                <c:pt idx="229">
                  <c:v>43159</c:v>
                </c:pt>
                <c:pt idx="230">
                  <c:v>43190</c:v>
                </c:pt>
                <c:pt idx="231">
                  <c:v>43220</c:v>
                </c:pt>
                <c:pt idx="232">
                  <c:v>43251</c:v>
                </c:pt>
                <c:pt idx="233">
                  <c:v>43281</c:v>
                </c:pt>
                <c:pt idx="234">
                  <c:v>43312</c:v>
                </c:pt>
                <c:pt idx="235">
                  <c:v>43343</c:v>
                </c:pt>
                <c:pt idx="236">
                  <c:v>43373</c:v>
                </c:pt>
                <c:pt idx="237">
                  <c:v>43404</c:v>
                </c:pt>
                <c:pt idx="238">
                  <c:v>43434</c:v>
                </c:pt>
                <c:pt idx="239">
                  <c:v>43465</c:v>
                </c:pt>
                <c:pt idx="240">
                  <c:v>43496</c:v>
                </c:pt>
                <c:pt idx="241">
                  <c:v>43524</c:v>
                </c:pt>
                <c:pt idx="242">
                  <c:v>43555</c:v>
                </c:pt>
                <c:pt idx="243">
                  <c:v>43585</c:v>
                </c:pt>
                <c:pt idx="244">
                  <c:v>43616</c:v>
                </c:pt>
                <c:pt idx="245">
                  <c:v>43646</c:v>
                </c:pt>
                <c:pt idx="246">
                  <c:v>43677</c:v>
                </c:pt>
                <c:pt idx="247">
                  <c:v>43708</c:v>
                </c:pt>
                <c:pt idx="248">
                  <c:v>43738</c:v>
                </c:pt>
                <c:pt idx="249">
                  <c:v>43769</c:v>
                </c:pt>
                <c:pt idx="250">
                  <c:v>43799</c:v>
                </c:pt>
                <c:pt idx="251">
                  <c:v>43830</c:v>
                </c:pt>
                <c:pt idx="252">
                  <c:v>43861</c:v>
                </c:pt>
                <c:pt idx="253">
                  <c:v>43890</c:v>
                </c:pt>
                <c:pt idx="254">
                  <c:v>43921</c:v>
                </c:pt>
                <c:pt idx="255">
                  <c:v>43951</c:v>
                </c:pt>
                <c:pt idx="256">
                  <c:v>43982</c:v>
                </c:pt>
                <c:pt idx="257">
                  <c:v>44012</c:v>
                </c:pt>
                <c:pt idx="258">
                  <c:v>44043</c:v>
                </c:pt>
                <c:pt idx="259">
                  <c:v>44074</c:v>
                </c:pt>
                <c:pt idx="260">
                  <c:v>44104</c:v>
                </c:pt>
                <c:pt idx="261">
                  <c:v>44135</c:v>
                </c:pt>
                <c:pt idx="262">
                  <c:v>44165</c:v>
                </c:pt>
                <c:pt idx="263">
                  <c:v>44196</c:v>
                </c:pt>
                <c:pt idx="264">
                  <c:v>44227</c:v>
                </c:pt>
                <c:pt idx="265">
                  <c:v>44255</c:v>
                </c:pt>
                <c:pt idx="266">
                  <c:v>44286</c:v>
                </c:pt>
                <c:pt idx="267">
                  <c:v>44316</c:v>
                </c:pt>
                <c:pt idx="268">
                  <c:v>44347</c:v>
                </c:pt>
                <c:pt idx="269">
                  <c:v>44377</c:v>
                </c:pt>
                <c:pt idx="270">
                  <c:v>44408</c:v>
                </c:pt>
                <c:pt idx="271">
                  <c:v>44439</c:v>
                </c:pt>
                <c:pt idx="272">
                  <c:v>44469</c:v>
                </c:pt>
                <c:pt idx="273">
                  <c:v>44500</c:v>
                </c:pt>
                <c:pt idx="274">
                  <c:v>44530</c:v>
                </c:pt>
                <c:pt idx="275">
                  <c:v>44561</c:v>
                </c:pt>
                <c:pt idx="276">
                  <c:v>44592</c:v>
                </c:pt>
                <c:pt idx="277">
                  <c:v>44620</c:v>
                </c:pt>
                <c:pt idx="278">
                  <c:v>44651</c:v>
                </c:pt>
                <c:pt idx="279">
                  <c:v>44681</c:v>
                </c:pt>
                <c:pt idx="280">
                  <c:v>44712</c:v>
                </c:pt>
                <c:pt idx="281">
                  <c:v>44742</c:v>
                </c:pt>
                <c:pt idx="282">
                  <c:v>44773</c:v>
                </c:pt>
                <c:pt idx="283">
                  <c:v>44804</c:v>
                </c:pt>
                <c:pt idx="284">
                  <c:v>44834</c:v>
                </c:pt>
                <c:pt idx="285" formatCode="m/d/yyyy">
                  <c:v>44864</c:v>
                </c:pt>
                <c:pt idx="286" formatCode="mmm\-yy">
                  <c:v>44866</c:v>
                </c:pt>
              </c:numCache>
            </c:numRef>
          </c:cat>
          <c:val>
            <c:numRef>
              <c:f>'Monthly Series'!$B$5:$B$291</c:f>
              <c:numCache>
                <c:formatCode>General</c:formatCode>
                <c:ptCount val="287"/>
                <c:pt idx="0">
                  <c:v>6</c:v>
                </c:pt>
                <c:pt idx="1">
                  <c:v>5.5</c:v>
                </c:pt>
                <c:pt idx="2">
                  <c:v>5.5</c:v>
                </c:pt>
                <c:pt idx="3">
                  <c:v>5.25</c:v>
                </c:pt>
                <c:pt idx="4">
                  <c:v>5.25</c:v>
                </c:pt>
                <c:pt idx="5">
                  <c:v>5</c:v>
                </c:pt>
                <c:pt idx="6">
                  <c:v>5</c:v>
                </c:pt>
                <c:pt idx="7">
                  <c:v>5</c:v>
                </c:pt>
                <c:pt idx="8">
                  <c:v>5.25</c:v>
                </c:pt>
                <c:pt idx="9">
                  <c:v>5.25</c:v>
                </c:pt>
                <c:pt idx="10">
                  <c:v>5.5</c:v>
                </c:pt>
                <c:pt idx="11">
                  <c:v>5.5</c:v>
                </c:pt>
                <c:pt idx="12">
                  <c:v>5.75</c:v>
                </c:pt>
                <c:pt idx="13">
                  <c:v>6</c:v>
                </c:pt>
                <c:pt idx="14">
                  <c:v>6</c:v>
                </c:pt>
                <c:pt idx="15">
                  <c:v>6</c:v>
                </c:pt>
                <c:pt idx="16">
                  <c:v>6</c:v>
                </c:pt>
                <c:pt idx="17">
                  <c:v>6</c:v>
                </c:pt>
                <c:pt idx="18">
                  <c:v>6</c:v>
                </c:pt>
                <c:pt idx="19">
                  <c:v>6</c:v>
                </c:pt>
                <c:pt idx="20">
                  <c:v>6</c:v>
                </c:pt>
                <c:pt idx="21">
                  <c:v>6</c:v>
                </c:pt>
                <c:pt idx="22">
                  <c:v>6</c:v>
                </c:pt>
                <c:pt idx="23">
                  <c:v>6</c:v>
                </c:pt>
                <c:pt idx="24">
                  <c:v>6</c:v>
                </c:pt>
                <c:pt idx="25">
                  <c:v>5.75</c:v>
                </c:pt>
                <c:pt idx="26">
                  <c:v>5.75</c:v>
                </c:pt>
                <c:pt idx="27">
                  <c:v>5.5</c:v>
                </c:pt>
                <c:pt idx="28">
                  <c:v>5.25</c:v>
                </c:pt>
                <c:pt idx="29">
                  <c:v>5.25</c:v>
                </c:pt>
                <c:pt idx="30">
                  <c:v>5.25</c:v>
                </c:pt>
                <c:pt idx="31">
                  <c:v>5</c:v>
                </c:pt>
                <c:pt idx="32">
                  <c:v>4.75</c:v>
                </c:pt>
                <c:pt idx="33">
                  <c:v>4.5</c:v>
                </c:pt>
                <c:pt idx="34">
                  <c:v>4</c:v>
                </c:pt>
                <c:pt idx="35">
                  <c:v>4</c:v>
                </c:pt>
                <c:pt idx="36">
                  <c:v>4</c:v>
                </c:pt>
                <c:pt idx="37">
                  <c:v>4</c:v>
                </c:pt>
                <c:pt idx="38">
                  <c:v>4</c:v>
                </c:pt>
                <c:pt idx="39">
                  <c:v>4</c:v>
                </c:pt>
                <c:pt idx="40">
                  <c:v>4</c:v>
                </c:pt>
                <c:pt idx="41">
                  <c:v>4</c:v>
                </c:pt>
                <c:pt idx="42">
                  <c:v>4</c:v>
                </c:pt>
                <c:pt idx="43">
                  <c:v>4</c:v>
                </c:pt>
                <c:pt idx="44">
                  <c:v>4</c:v>
                </c:pt>
                <c:pt idx="45">
                  <c:v>4</c:v>
                </c:pt>
                <c:pt idx="46">
                  <c:v>4</c:v>
                </c:pt>
                <c:pt idx="47">
                  <c:v>4</c:v>
                </c:pt>
                <c:pt idx="48">
                  <c:v>4</c:v>
                </c:pt>
                <c:pt idx="49">
                  <c:v>3.75</c:v>
                </c:pt>
                <c:pt idx="50">
                  <c:v>3.75</c:v>
                </c:pt>
                <c:pt idx="51">
                  <c:v>3.75</c:v>
                </c:pt>
                <c:pt idx="52">
                  <c:v>3.75</c:v>
                </c:pt>
                <c:pt idx="53">
                  <c:v>3.75</c:v>
                </c:pt>
                <c:pt idx="54">
                  <c:v>3.5</c:v>
                </c:pt>
                <c:pt idx="55">
                  <c:v>3.5</c:v>
                </c:pt>
                <c:pt idx="56">
                  <c:v>3.5</c:v>
                </c:pt>
                <c:pt idx="57">
                  <c:v>3.5</c:v>
                </c:pt>
                <c:pt idx="58">
                  <c:v>3.75</c:v>
                </c:pt>
                <c:pt idx="59">
                  <c:v>3.75</c:v>
                </c:pt>
                <c:pt idx="60">
                  <c:v>3.75</c:v>
                </c:pt>
                <c:pt idx="61">
                  <c:v>4</c:v>
                </c:pt>
                <c:pt idx="62">
                  <c:v>4</c:v>
                </c:pt>
                <c:pt idx="63">
                  <c:v>4</c:v>
                </c:pt>
                <c:pt idx="64">
                  <c:v>4.25</c:v>
                </c:pt>
                <c:pt idx="65">
                  <c:v>4.5</c:v>
                </c:pt>
                <c:pt idx="66">
                  <c:v>4.5</c:v>
                </c:pt>
                <c:pt idx="67">
                  <c:v>4.75</c:v>
                </c:pt>
                <c:pt idx="68">
                  <c:v>4.75</c:v>
                </c:pt>
                <c:pt idx="69">
                  <c:v>4.75</c:v>
                </c:pt>
                <c:pt idx="70">
                  <c:v>4.75</c:v>
                </c:pt>
                <c:pt idx="71">
                  <c:v>4.75</c:v>
                </c:pt>
                <c:pt idx="72">
                  <c:v>4.75</c:v>
                </c:pt>
                <c:pt idx="73">
                  <c:v>4.75</c:v>
                </c:pt>
                <c:pt idx="74">
                  <c:v>4.75</c:v>
                </c:pt>
                <c:pt idx="75">
                  <c:v>4.75</c:v>
                </c:pt>
                <c:pt idx="76">
                  <c:v>4.75</c:v>
                </c:pt>
                <c:pt idx="77">
                  <c:v>4.75</c:v>
                </c:pt>
                <c:pt idx="78">
                  <c:v>4.75</c:v>
                </c:pt>
                <c:pt idx="79">
                  <c:v>4.5</c:v>
                </c:pt>
                <c:pt idx="80">
                  <c:v>4.5</c:v>
                </c:pt>
                <c:pt idx="81">
                  <c:v>4.5</c:v>
                </c:pt>
                <c:pt idx="82">
                  <c:v>4.5</c:v>
                </c:pt>
                <c:pt idx="83">
                  <c:v>4.5</c:v>
                </c:pt>
                <c:pt idx="84">
                  <c:v>4.5</c:v>
                </c:pt>
                <c:pt idx="85">
                  <c:v>4.5</c:v>
                </c:pt>
                <c:pt idx="86">
                  <c:v>4.5</c:v>
                </c:pt>
                <c:pt idx="87">
                  <c:v>4.5</c:v>
                </c:pt>
                <c:pt idx="88">
                  <c:v>4.5</c:v>
                </c:pt>
                <c:pt idx="89">
                  <c:v>4.5</c:v>
                </c:pt>
                <c:pt idx="90">
                  <c:v>4.5</c:v>
                </c:pt>
                <c:pt idx="91">
                  <c:v>4.75</c:v>
                </c:pt>
                <c:pt idx="92">
                  <c:v>4.75</c:v>
                </c:pt>
                <c:pt idx="93">
                  <c:v>4.75</c:v>
                </c:pt>
                <c:pt idx="94">
                  <c:v>5</c:v>
                </c:pt>
                <c:pt idx="95">
                  <c:v>5</c:v>
                </c:pt>
                <c:pt idx="96">
                  <c:v>5.25</c:v>
                </c:pt>
                <c:pt idx="97">
                  <c:v>5.25</c:v>
                </c:pt>
                <c:pt idx="98">
                  <c:v>5.25</c:v>
                </c:pt>
                <c:pt idx="99">
                  <c:v>5.25</c:v>
                </c:pt>
                <c:pt idx="100">
                  <c:v>5.5</c:v>
                </c:pt>
                <c:pt idx="101">
                  <c:v>5.5</c:v>
                </c:pt>
                <c:pt idx="102">
                  <c:v>5.75</c:v>
                </c:pt>
                <c:pt idx="103">
                  <c:v>5.75</c:v>
                </c:pt>
                <c:pt idx="104">
                  <c:v>5.75</c:v>
                </c:pt>
                <c:pt idx="105">
                  <c:v>5.75</c:v>
                </c:pt>
                <c:pt idx="106">
                  <c:v>5.75</c:v>
                </c:pt>
                <c:pt idx="107">
                  <c:v>5.5</c:v>
                </c:pt>
                <c:pt idx="108">
                  <c:v>5.5</c:v>
                </c:pt>
                <c:pt idx="109">
                  <c:v>5.25</c:v>
                </c:pt>
                <c:pt idx="110">
                  <c:v>5.25</c:v>
                </c:pt>
                <c:pt idx="111">
                  <c:v>5</c:v>
                </c:pt>
                <c:pt idx="112">
                  <c:v>5</c:v>
                </c:pt>
                <c:pt idx="113">
                  <c:v>5</c:v>
                </c:pt>
                <c:pt idx="114">
                  <c:v>5</c:v>
                </c:pt>
                <c:pt idx="115">
                  <c:v>5</c:v>
                </c:pt>
                <c:pt idx="116">
                  <c:v>5</c:v>
                </c:pt>
                <c:pt idx="117">
                  <c:v>4.5</c:v>
                </c:pt>
                <c:pt idx="118">
                  <c:v>3</c:v>
                </c:pt>
                <c:pt idx="119">
                  <c:v>2</c:v>
                </c:pt>
                <c:pt idx="120">
                  <c:v>1.5</c:v>
                </c:pt>
                <c:pt idx="121">
                  <c:v>1</c:v>
                </c:pt>
                <c:pt idx="122">
                  <c:v>0.5</c:v>
                </c:pt>
                <c:pt idx="123">
                  <c:v>0.5</c:v>
                </c:pt>
                <c:pt idx="124">
                  <c:v>0.5</c:v>
                </c:pt>
                <c:pt idx="125">
                  <c:v>0.5</c:v>
                </c:pt>
                <c:pt idx="126">
                  <c:v>0.5</c:v>
                </c:pt>
                <c:pt idx="127">
                  <c:v>0.5</c:v>
                </c:pt>
                <c:pt idx="128">
                  <c:v>0.5</c:v>
                </c:pt>
                <c:pt idx="129">
                  <c:v>0.5</c:v>
                </c:pt>
                <c:pt idx="130">
                  <c:v>0.5</c:v>
                </c:pt>
                <c:pt idx="131">
                  <c:v>0.5</c:v>
                </c:pt>
                <c:pt idx="132">
                  <c:v>0.5</c:v>
                </c:pt>
                <c:pt idx="133">
                  <c:v>0.5</c:v>
                </c:pt>
                <c:pt idx="134">
                  <c:v>0.5</c:v>
                </c:pt>
                <c:pt idx="135">
                  <c:v>0.5</c:v>
                </c:pt>
                <c:pt idx="136">
                  <c:v>0.5</c:v>
                </c:pt>
                <c:pt idx="137">
                  <c:v>0.5</c:v>
                </c:pt>
                <c:pt idx="138">
                  <c:v>0.5</c:v>
                </c:pt>
                <c:pt idx="139">
                  <c:v>0.5</c:v>
                </c:pt>
                <c:pt idx="140">
                  <c:v>0.5</c:v>
                </c:pt>
                <c:pt idx="141">
                  <c:v>0.5</c:v>
                </c:pt>
                <c:pt idx="142">
                  <c:v>0.5</c:v>
                </c:pt>
                <c:pt idx="143">
                  <c:v>0.5</c:v>
                </c:pt>
                <c:pt idx="144">
                  <c:v>0.5</c:v>
                </c:pt>
                <c:pt idx="145">
                  <c:v>0.5</c:v>
                </c:pt>
                <c:pt idx="146">
                  <c:v>0.5</c:v>
                </c:pt>
                <c:pt idx="147">
                  <c:v>0.5</c:v>
                </c:pt>
                <c:pt idx="148">
                  <c:v>0.5</c:v>
                </c:pt>
                <c:pt idx="149">
                  <c:v>0.5</c:v>
                </c:pt>
                <c:pt idx="150">
                  <c:v>0.5</c:v>
                </c:pt>
                <c:pt idx="151">
                  <c:v>0.5</c:v>
                </c:pt>
                <c:pt idx="152">
                  <c:v>0.5</c:v>
                </c:pt>
                <c:pt idx="153">
                  <c:v>0.5</c:v>
                </c:pt>
                <c:pt idx="154">
                  <c:v>0.5</c:v>
                </c:pt>
                <c:pt idx="155">
                  <c:v>0.5</c:v>
                </c:pt>
                <c:pt idx="156">
                  <c:v>0.5</c:v>
                </c:pt>
                <c:pt idx="157">
                  <c:v>0.5</c:v>
                </c:pt>
                <c:pt idx="158">
                  <c:v>0.5</c:v>
                </c:pt>
                <c:pt idx="159">
                  <c:v>0.5</c:v>
                </c:pt>
                <c:pt idx="160">
                  <c:v>0.5</c:v>
                </c:pt>
                <c:pt idx="161">
                  <c:v>0.5</c:v>
                </c:pt>
                <c:pt idx="162">
                  <c:v>0.5</c:v>
                </c:pt>
                <c:pt idx="163">
                  <c:v>0.5</c:v>
                </c:pt>
                <c:pt idx="164">
                  <c:v>0.5</c:v>
                </c:pt>
                <c:pt idx="165">
                  <c:v>0.5</c:v>
                </c:pt>
                <c:pt idx="166">
                  <c:v>0.5</c:v>
                </c:pt>
                <c:pt idx="167">
                  <c:v>0.5</c:v>
                </c:pt>
                <c:pt idx="168">
                  <c:v>0.5</c:v>
                </c:pt>
                <c:pt idx="169">
                  <c:v>0.5</c:v>
                </c:pt>
                <c:pt idx="170">
                  <c:v>0.5</c:v>
                </c:pt>
                <c:pt idx="171">
                  <c:v>0.5</c:v>
                </c:pt>
                <c:pt idx="172">
                  <c:v>0.5</c:v>
                </c:pt>
                <c:pt idx="173">
                  <c:v>0.5</c:v>
                </c:pt>
                <c:pt idx="174">
                  <c:v>0.5</c:v>
                </c:pt>
                <c:pt idx="175">
                  <c:v>0.5</c:v>
                </c:pt>
                <c:pt idx="176">
                  <c:v>0.5</c:v>
                </c:pt>
                <c:pt idx="177">
                  <c:v>0.5</c:v>
                </c:pt>
                <c:pt idx="178">
                  <c:v>0.5</c:v>
                </c:pt>
                <c:pt idx="179">
                  <c:v>0.5</c:v>
                </c:pt>
                <c:pt idx="180">
                  <c:v>0.5</c:v>
                </c:pt>
                <c:pt idx="181">
                  <c:v>0.5</c:v>
                </c:pt>
                <c:pt idx="182">
                  <c:v>0.5</c:v>
                </c:pt>
                <c:pt idx="183">
                  <c:v>0.5</c:v>
                </c:pt>
                <c:pt idx="184">
                  <c:v>0.5</c:v>
                </c:pt>
                <c:pt idx="185">
                  <c:v>0.5</c:v>
                </c:pt>
                <c:pt idx="186">
                  <c:v>0.5</c:v>
                </c:pt>
                <c:pt idx="187">
                  <c:v>0.5</c:v>
                </c:pt>
                <c:pt idx="188">
                  <c:v>0.5</c:v>
                </c:pt>
                <c:pt idx="189">
                  <c:v>0.5</c:v>
                </c:pt>
                <c:pt idx="190">
                  <c:v>0.5</c:v>
                </c:pt>
                <c:pt idx="191">
                  <c:v>0.5</c:v>
                </c:pt>
                <c:pt idx="192">
                  <c:v>0.5</c:v>
                </c:pt>
                <c:pt idx="193">
                  <c:v>0.5</c:v>
                </c:pt>
                <c:pt idx="194">
                  <c:v>0.5</c:v>
                </c:pt>
                <c:pt idx="195">
                  <c:v>0.5</c:v>
                </c:pt>
                <c:pt idx="196">
                  <c:v>0.5</c:v>
                </c:pt>
                <c:pt idx="197">
                  <c:v>0.5</c:v>
                </c:pt>
                <c:pt idx="198">
                  <c:v>0.5</c:v>
                </c:pt>
                <c:pt idx="199">
                  <c:v>0.5</c:v>
                </c:pt>
                <c:pt idx="200">
                  <c:v>0.5</c:v>
                </c:pt>
                <c:pt idx="201">
                  <c:v>0.5</c:v>
                </c:pt>
                <c:pt idx="202">
                  <c:v>0.5</c:v>
                </c:pt>
                <c:pt idx="203">
                  <c:v>0.5</c:v>
                </c:pt>
                <c:pt idx="204">
                  <c:v>0.5</c:v>
                </c:pt>
                <c:pt idx="205">
                  <c:v>0.5</c:v>
                </c:pt>
                <c:pt idx="206">
                  <c:v>0.5</c:v>
                </c:pt>
                <c:pt idx="207">
                  <c:v>0.5</c:v>
                </c:pt>
                <c:pt idx="208">
                  <c:v>0.5</c:v>
                </c:pt>
                <c:pt idx="209">
                  <c:v>0.5</c:v>
                </c:pt>
                <c:pt idx="210">
                  <c:v>0.5</c:v>
                </c:pt>
                <c:pt idx="211">
                  <c:v>0.25</c:v>
                </c:pt>
                <c:pt idx="212">
                  <c:v>0.25</c:v>
                </c:pt>
                <c:pt idx="213">
                  <c:v>0.25</c:v>
                </c:pt>
                <c:pt idx="214">
                  <c:v>0.25</c:v>
                </c:pt>
                <c:pt idx="215">
                  <c:v>0.25</c:v>
                </c:pt>
                <c:pt idx="216">
                  <c:v>0.25</c:v>
                </c:pt>
                <c:pt idx="217">
                  <c:v>0.25</c:v>
                </c:pt>
                <c:pt idx="218">
                  <c:v>0.25</c:v>
                </c:pt>
                <c:pt idx="219">
                  <c:v>0.25</c:v>
                </c:pt>
                <c:pt idx="220">
                  <c:v>0.25</c:v>
                </c:pt>
                <c:pt idx="221">
                  <c:v>0.25</c:v>
                </c:pt>
                <c:pt idx="222">
                  <c:v>0.25</c:v>
                </c:pt>
                <c:pt idx="223">
                  <c:v>0.25</c:v>
                </c:pt>
                <c:pt idx="224">
                  <c:v>0.25</c:v>
                </c:pt>
                <c:pt idx="225">
                  <c:v>0.25</c:v>
                </c:pt>
                <c:pt idx="226">
                  <c:v>0.5</c:v>
                </c:pt>
                <c:pt idx="227">
                  <c:v>0.5</c:v>
                </c:pt>
                <c:pt idx="228">
                  <c:v>0.5</c:v>
                </c:pt>
                <c:pt idx="229">
                  <c:v>0.5</c:v>
                </c:pt>
                <c:pt idx="230">
                  <c:v>0.5</c:v>
                </c:pt>
                <c:pt idx="231">
                  <c:v>0.5</c:v>
                </c:pt>
                <c:pt idx="232">
                  <c:v>0.5</c:v>
                </c:pt>
                <c:pt idx="233">
                  <c:v>0.5</c:v>
                </c:pt>
                <c:pt idx="234">
                  <c:v>0.5</c:v>
                </c:pt>
                <c:pt idx="235">
                  <c:v>0.75</c:v>
                </c:pt>
                <c:pt idx="236">
                  <c:v>0.75</c:v>
                </c:pt>
                <c:pt idx="237">
                  <c:v>0.75</c:v>
                </c:pt>
                <c:pt idx="238">
                  <c:v>0.75</c:v>
                </c:pt>
                <c:pt idx="239">
                  <c:v>0.75</c:v>
                </c:pt>
                <c:pt idx="240">
                  <c:v>0.75</c:v>
                </c:pt>
                <c:pt idx="241">
                  <c:v>0.75</c:v>
                </c:pt>
                <c:pt idx="242">
                  <c:v>0.75</c:v>
                </c:pt>
                <c:pt idx="243">
                  <c:v>0.75</c:v>
                </c:pt>
                <c:pt idx="244">
                  <c:v>0.75</c:v>
                </c:pt>
                <c:pt idx="245">
                  <c:v>0.75</c:v>
                </c:pt>
                <c:pt idx="246">
                  <c:v>0.75</c:v>
                </c:pt>
                <c:pt idx="247">
                  <c:v>0.75</c:v>
                </c:pt>
                <c:pt idx="248">
                  <c:v>0.75</c:v>
                </c:pt>
                <c:pt idx="249">
                  <c:v>0.75</c:v>
                </c:pt>
                <c:pt idx="250">
                  <c:v>0.75</c:v>
                </c:pt>
                <c:pt idx="251">
                  <c:v>0.75</c:v>
                </c:pt>
                <c:pt idx="252">
                  <c:v>0.75</c:v>
                </c:pt>
                <c:pt idx="253">
                  <c:v>0.75</c:v>
                </c:pt>
                <c:pt idx="254">
                  <c:v>0.1</c:v>
                </c:pt>
                <c:pt idx="255">
                  <c:v>0.1</c:v>
                </c:pt>
                <c:pt idx="256">
                  <c:v>0.1</c:v>
                </c:pt>
                <c:pt idx="257">
                  <c:v>0.1</c:v>
                </c:pt>
                <c:pt idx="258">
                  <c:v>0.1</c:v>
                </c:pt>
                <c:pt idx="259">
                  <c:v>0.1</c:v>
                </c:pt>
                <c:pt idx="260">
                  <c:v>0.1</c:v>
                </c:pt>
                <c:pt idx="261">
                  <c:v>0.1</c:v>
                </c:pt>
                <c:pt idx="262">
                  <c:v>0.1</c:v>
                </c:pt>
                <c:pt idx="263">
                  <c:v>0.1</c:v>
                </c:pt>
                <c:pt idx="264">
                  <c:v>0.1</c:v>
                </c:pt>
                <c:pt idx="265">
                  <c:v>0.1</c:v>
                </c:pt>
                <c:pt idx="266">
                  <c:v>0.1</c:v>
                </c:pt>
                <c:pt idx="267">
                  <c:v>0.1</c:v>
                </c:pt>
                <c:pt idx="268">
                  <c:v>0.1</c:v>
                </c:pt>
                <c:pt idx="269">
                  <c:v>0.1</c:v>
                </c:pt>
                <c:pt idx="270">
                  <c:v>0.1</c:v>
                </c:pt>
                <c:pt idx="271">
                  <c:v>0.1</c:v>
                </c:pt>
                <c:pt idx="272">
                  <c:v>0.1</c:v>
                </c:pt>
                <c:pt idx="273">
                  <c:v>0.1</c:v>
                </c:pt>
                <c:pt idx="274">
                  <c:v>0.1</c:v>
                </c:pt>
                <c:pt idx="275">
                  <c:v>0.25</c:v>
                </c:pt>
                <c:pt idx="276">
                  <c:v>0.25</c:v>
                </c:pt>
                <c:pt idx="277">
                  <c:v>0.5</c:v>
                </c:pt>
                <c:pt idx="278">
                  <c:v>0.75</c:v>
                </c:pt>
                <c:pt idx="279">
                  <c:v>0.75</c:v>
                </c:pt>
                <c:pt idx="280">
                  <c:v>1</c:v>
                </c:pt>
                <c:pt idx="281">
                  <c:v>1.25</c:v>
                </c:pt>
                <c:pt idx="282">
                  <c:v>1.25</c:v>
                </c:pt>
                <c:pt idx="283">
                  <c:v>1.75</c:v>
                </c:pt>
                <c:pt idx="284">
                  <c:v>2.25</c:v>
                </c:pt>
                <c:pt idx="285">
                  <c:v>2.25</c:v>
                </c:pt>
                <c:pt idx="286">
                  <c:v>3</c:v>
                </c:pt>
              </c:numCache>
            </c:numRef>
          </c:val>
          <c:smooth val="0"/>
          <c:extLst>
            <c:ext xmlns:c16="http://schemas.microsoft.com/office/drawing/2014/chart" uri="{C3380CC4-5D6E-409C-BE32-E72D297353CC}">
              <c16:uniqueId val="{00000000-A52D-47B6-85A2-5EA8CD3A8B9C}"/>
            </c:ext>
          </c:extLst>
        </c:ser>
        <c:ser>
          <c:idx val="1"/>
          <c:order val="1"/>
          <c:tx>
            <c:strRef>
              <c:f>'Monthly Series'!$C$4</c:f>
              <c:strCache>
                <c:ptCount val="1"/>
                <c:pt idx="0">
                  <c:v>FED</c:v>
                </c:pt>
              </c:strCache>
            </c:strRef>
          </c:tx>
          <c:spPr>
            <a:ln w="38100" cap="rnd">
              <a:solidFill>
                <a:schemeClr val="accent2"/>
              </a:solidFill>
              <a:round/>
            </a:ln>
            <a:effectLst/>
          </c:spPr>
          <c:marker>
            <c:symbol val="none"/>
          </c:marker>
          <c:cat>
            <c:numRef>
              <c:f>'Monthly Series'!$A$5:$A$291</c:f>
              <c:numCache>
                <c:formatCode>dd\.mm\.yyyy</c:formatCode>
                <c:ptCount val="287"/>
                <c:pt idx="0">
                  <c:v>36191</c:v>
                </c:pt>
                <c:pt idx="1">
                  <c:v>36219</c:v>
                </c:pt>
                <c:pt idx="2">
                  <c:v>36250</c:v>
                </c:pt>
                <c:pt idx="3">
                  <c:v>36280</c:v>
                </c:pt>
                <c:pt idx="4">
                  <c:v>36311</c:v>
                </c:pt>
                <c:pt idx="5">
                  <c:v>36341</c:v>
                </c:pt>
                <c:pt idx="6">
                  <c:v>36372</c:v>
                </c:pt>
                <c:pt idx="7">
                  <c:v>36403</c:v>
                </c:pt>
                <c:pt idx="8">
                  <c:v>36433</c:v>
                </c:pt>
                <c:pt idx="9">
                  <c:v>36464</c:v>
                </c:pt>
                <c:pt idx="10">
                  <c:v>36494</c:v>
                </c:pt>
                <c:pt idx="11">
                  <c:v>36525</c:v>
                </c:pt>
                <c:pt idx="12">
                  <c:v>36556</c:v>
                </c:pt>
                <c:pt idx="13">
                  <c:v>36585</c:v>
                </c:pt>
                <c:pt idx="14">
                  <c:v>36616</c:v>
                </c:pt>
                <c:pt idx="15">
                  <c:v>36646</c:v>
                </c:pt>
                <c:pt idx="16">
                  <c:v>36677</c:v>
                </c:pt>
                <c:pt idx="17">
                  <c:v>36707</c:v>
                </c:pt>
                <c:pt idx="18">
                  <c:v>36738</c:v>
                </c:pt>
                <c:pt idx="19">
                  <c:v>36769</c:v>
                </c:pt>
                <c:pt idx="20">
                  <c:v>36799</c:v>
                </c:pt>
                <c:pt idx="21">
                  <c:v>36830</c:v>
                </c:pt>
                <c:pt idx="22">
                  <c:v>36860</c:v>
                </c:pt>
                <c:pt idx="23">
                  <c:v>36891</c:v>
                </c:pt>
                <c:pt idx="24">
                  <c:v>36922</c:v>
                </c:pt>
                <c:pt idx="25">
                  <c:v>36950</c:v>
                </c:pt>
                <c:pt idx="26">
                  <c:v>36981</c:v>
                </c:pt>
                <c:pt idx="27">
                  <c:v>37011</c:v>
                </c:pt>
                <c:pt idx="28">
                  <c:v>37042</c:v>
                </c:pt>
                <c:pt idx="29">
                  <c:v>37072</c:v>
                </c:pt>
                <c:pt idx="30">
                  <c:v>37103</c:v>
                </c:pt>
                <c:pt idx="31">
                  <c:v>37134</c:v>
                </c:pt>
                <c:pt idx="32">
                  <c:v>37164</c:v>
                </c:pt>
                <c:pt idx="33">
                  <c:v>37195</c:v>
                </c:pt>
                <c:pt idx="34">
                  <c:v>37225</c:v>
                </c:pt>
                <c:pt idx="35">
                  <c:v>37256</c:v>
                </c:pt>
                <c:pt idx="36">
                  <c:v>37287</c:v>
                </c:pt>
                <c:pt idx="37">
                  <c:v>37315</c:v>
                </c:pt>
                <c:pt idx="38">
                  <c:v>37346</c:v>
                </c:pt>
                <c:pt idx="39">
                  <c:v>37376</c:v>
                </c:pt>
                <c:pt idx="40">
                  <c:v>37407</c:v>
                </c:pt>
                <c:pt idx="41">
                  <c:v>37437</c:v>
                </c:pt>
                <c:pt idx="42">
                  <c:v>37468</c:v>
                </c:pt>
                <c:pt idx="43">
                  <c:v>37499</c:v>
                </c:pt>
                <c:pt idx="44">
                  <c:v>37529</c:v>
                </c:pt>
                <c:pt idx="45">
                  <c:v>37560</c:v>
                </c:pt>
                <c:pt idx="46">
                  <c:v>37590</c:v>
                </c:pt>
                <c:pt idx="47">
                  <c:v>37621</c:v>
                </c:pt>
                <c:pt idx="48">
                  <c:v>37652</c:v>
                </c:pt>
                <c:pt idx="49">
                  <c:v>37680</c:v>
                </c:pt>
                <c:pt idx="50">
                  <c:v>37711</c:v>
                </c:pt>
                <c:pt idx="51">
                  <c:v>37741</c:v>
                </c:pt>
                <c:pt idx="52">
                  <c:v>37772</c:v>
                </c:pt>
                <c:pt idx="53">
                  <c:v>37802</c:v>
                </c:pt>
                <c:pt idx="54">
                  <c:v>37833</c:v>
                </c:pt>
                <c:pt idx="55">
                  <c:v>37864</c:v>
                </c:pt>
                <c:pt idx="56">
                  <c:v>37894</c:v>
                </c:pt>
                <c:pt idx="57">
                  <c:v>37925</c:v>
                </c:pt>
                <c:pt idx="58">
                  <c:v>37955</c:v>
                </c:pt>
                <c:pt idx="59">
                  <c:v>37986</c:v>
                </c:pt>
                <c:pt idx="60">
                  <c:v>38017</c:v>
                </c:pt>
                <c:pt idx="61">
                  <c:v>38046</c:v>
                </c:pt>
                <c:pt idx="62">
                  <c:v>38077</c:v>
                </c:pt>
                <c:pt idx="63">
                  <c:v>38107</c:v>
                </c:pt>
                <c:pt idx="64">
                  <c:v>38138</c:v>
                </c:pt>
                <c:pt idx="65">
                  <c:v>38168</c:v>
                </c:pt>
                <c:pt idx="66">
                  <c:v>38199</c:v>
                </c:pt>
                <c:pt idx="67">
                  <c:v>38230</c:v>
                </c:pt>
                <c:pt idx="68">
                  <c:v>38260</c:v>
                </c:pt>
                <c:pt idx="69">
                  <c:v>38291</c:v>
                </c:pt>
                <c:pt idx="70">
                  <c:v>38321</c:v>
                </c:pt>
                <c:pt idx="71">
                  <c:v>38352</c:v>
                </c:pt>
                <c:pt idx="72">
                  <c:v>38383</c:v>
                </c:pt>
                <c:pt idx="73">
                  <c:v>38411</c:v>
                </c:pt>
                <c:pt idx="74">
                  <c:v>38442</c:v>
                </c:pt>
                <c:pt idx="75">
                  <c:v>38472</c:v>
                </c:pt>
                <c:pt idx="76">
                  <c:v>38503</c:v>
                </c:pt>
                <c:pt idx="77">
                  <c:v>38533</c:v>
                </c:pt>
                <c:pt idx="78">
                  <c:v>38564</c:v>
                </c:pt>
                <c:pt idx="79">
                  <c:v>38595</c:v>
                </c:pt>
                <c:pt idx="80">
                  <c:v>38625</c:v>
                </c:pt>
                <c:pt idx="81">
                  <c:v>38656</c:v>
                </c:pt>
                <c:pt idx="82">
                  <c:v>38686</c:v>
                </c:pt>
                <c:pt idx="83">
                  <c:v>38717</c:v>
                </c:pt>
                <c:pt idx="84">
                  <c:v>38748</c:v>
                </c:pt>
                <c:pt idx="85">
                  <c:v>38776</c:v>
                </c:pt>
                <c:pt idx="86">
                  <c:v>38807</c:v>
                </c:pt>
                <c:pt idx="87">
                  <c:v>38837</c:v>
                </c:pt>
                <c:pt idx="88">
                  <c:v>38868</c:v>
                </c:pt>
                <c:pt idx="89">
                  <c:v>38898</c:v>
                </c:pt>
                <c:pt idx="90">
                  <c:v>38929</c:v>
                </c:pt>
                <c:pt idx="91">
                  <c:v>38960</c:v>
                </c:pt>
                <c:pt idx="92">
                  <c:v>38990</c:v>
                </c:pt>
                <c:pt idx="93">
                  <c:v>39021</c:v>
                </c:pt>
                <c:pt idx="94">
                  <c:v>39051</c:v>
                </c:pt>
                <c:pt idx="95">
                  <c:v>39082</c:v>
                </c:pt>
                <c:pt idx="96">
                  <c:v>39113</c:v>
                </c:pt>
                <c:pt idx="97">
                  <c:v>39141</c:v>
                </c:pt>
                <c:pt idx="98">
                  <c:v>39172</c:v>
                </c:pt>
                <c:pt idx="99">
                  <c:v>39202</c:v>
                </c:pt>
                <c:pt idx="100">
                  <c:v>39233</c:v>
                </c:pt>
                <c:pt idx="101">
                  <c:v>39263</c:v>
                </c:pt>
                <c:pt idx="102">
                  <c:v>39294</c:v>
                </c:pt>
                <c:pt idx="103">
                  <c:v>39325</c:v>
                </c:pt>
                <c:pt idx="104">
                  <c:v>39355</c:v>
                </c:pt>
                <c:pt idx="105">
                  <c:v>39386</c:v>
                </c:pt>
                <c:pt idx="106">
                  <c:v>39416</c:v>
                </c:pt>
                <c:pt idx="107">
                  <c:v>39447</c:v>
                </c:pt>
                <c:pt idx="108">
                  <c:v>39478</c:v>
                </c:pt>
                <c:pt idx="109">
                  <c:v>39507</c:v>
                </c:pt>
                <c:pt idx="110">
                  <c:v>39538</c:v>
                </c:pt>
                <c:pt idx="111">
                  <c:v>39568</c:v>
                </c:pt>
                <c:pt idx="112">
                  <c:v>39599</c:v>
                </c:pt>
                <c:pt idx="113">
                  <c:v>39629</c:v>
                </c:pt>
                <c:pt idx="114">
                  <c:v>39660</c:v>
                </c:pt>
                <c:pt idx="115">
                  <c:v>39691</c:v>
                </c:pt>
                <c:pt idx="116">
                  <c:v>39721</c:v>
                </c:pt>
                <c:pt idx="117">
                  <c:v>39752</c:v>
                </c:pt>
                <c:pt idx="118">
                  <c:v>39782</c:v>
                </c:pt>
                <c:pt idx="119">
                  <c:v>39813</c:v>
                </c:pt>
                <c:pt idx="120">
                  <c:v>39844</c:v>
                </c:pt>
                <c:pt idx="121">
                  <c:v>39872</c:v>
                </c:pt>
                <c:pt idx="122">
                  <c:v>39903</c:v>
                </c:pt>
                <c:pt idx="123">
                  <c:v>39933</c:v>
                </c:pt>
                <c:pt idx="124">
                  <c:v>39964</c:v>
                </c:pt>
                <c:pt idx="125">
                  <c:v>39994</c:v>
                </c:pt>
                <c:pt idx="126">
                  <c:v>40025</c:v>
                </c:pt>
                <c:pt idx="127">
                  <c:v>40056</c:v>
                </c:pt>
                <c:pt idx="128">
                  <c:v>40086</c:v>
                </c:pt>
                <c:pt idx="129">
                  <c:v>40117</c:v>
                </c:pt>
                <c:pt idx="130">
                  <c:v>40147</c:v>
                </c:pt>
                <c:pt idx="131">
                  <c:v>40178</c:v>
                </c:pt>
                <c:pt idx="132">
                  <c:v>40209</c:v>
                </c:pt>
                <c:pt idx="133">
                  <c:v>40237</c:v>
                </c:pt>
                <c:pt idx="134">
                  <c:v>40268</c:v>
                </c:pt>
                <c:pt idx="135">
                  <c:v>40298</c:v>
                </c:pt>
                <c:pt idx="136">
                  <c:v>40329</c:v>
                </c:pt>
                <c:pt idx="137">
                  <c:v>40359</c:v>
                </c:pt>
                <c:pt idx="138">
                  <c:v>40390</c:v>
                </c:pt>
                <c:pt idx="139">
                  <c:v>40421</c:v>
                </c:pt>
                <c:pt idx="140">
                  <c:v>40451</c:v>
                </c:pt>
                <c:pt idx="141">
                  <c:v>40482</c:v>
                </c:pt>
                <c:pt idx="142">
                  <c:v>40512</c:v>
                </c:pt>
                <c:pt idx="143">
                  <c:v>40543</c:v>
                </c:pt>
                <c:pt idx="144">
                  <c:v>40574</c:v>
                </c:pt>
                <c:pt idx="145">
                  <c:v>40602</c:v>
                </c:pt>
                <c:pt idx="146">
                  <c:v>40633</c:v>
                </c:pt>
                <c:pt idx="147">
                  <c:v>40663</c:v>
                </c:pt>
                <c:pt idx="148">
                  <c:v>40694</c:v>
                </c:pt>
                <c:pt idx="149">
                  <c:v>40724</c:v>
                </c:pt>
                <c:pt idx="150">
                  <c:v>40755</c:v>
                </c:pt>
                <c:pt idx="151">
                  <c:v>40786</c:v>
                </c:pt>
                <c:pt idx="152">
                  <c:v>40816</c:v>
                </c:pt>
                <c:pt idx="153">
                  <c:v>40847</c:v>
                </c:pt>
                <c:pt idx="154">
                  <c:v>40877</c:v>
                </c:pt>
                <c:pt idx="155">
                  <c:v>40908</c:v>
                </c:pt>
                <c:pt idx="156">
                  <c:v>40939</c:v>
                </c:pt>
                <c:pt idx="157">
                  <c:v>40968</c:v>
                </c:pt>
                <c:pt idx="158">
                  <c:v>40999</c:v>
                </c:pt>
                <c:pt idx="159">
                  <c:v>41029</c:v>
                </c:pt>
                <c:pt idx="160">
                  <c:v>41060</c:v>
                </c:pt>
                <c:pt idx="161">
                  <c:v>41090</c:v>
                </c:pt>
                <c:pt idx="162">
                  <c:v>41121</c:v>
                </c:pt>
                <c:pt idx="163">
                  <c:v>41152</c:v>
                </c:pt>
                <c:pt idx="164">
                  <c:v>41182</c:v>
                </c:pt>
                <c:pt idx="165">
                  <c:v>41213</c:v>
                </c:pt>
                <c:pt idx="166">
                  <c:v>41243</c:v>
                </c:pt>
                <c:pt idx="167">
                  <c:v>41274</c:v>
                </c:pt>
                <c:pt idx="168">
                  <c:v>41305</c:v>
                </c:pt>
                <c:pt idx="169">
                  <c:v>41333</c:v>
                </c:pt>
                <c:pt idx="170">
                  <c:v>41364</c:v>
                </c:pt>
                <c:pt idx="171">
                  <c:v>41394</c:v>
                </c:pt>
                <c:pt idx="172">
                  <c:v>41425</c:v>
                </c:pt>
                <c:pt idx="173">
                  <c:v>41455</c:v>
                </c:pt>
                <c:pt idx="174">
                  <c:v>41486</c:v>
                </c:pt>
                <c:pt idx="175">
                  <c:v>41517</c:v>
                </c:pt>
                <c:pt idx="176">
                  <c:v>41547</c:v>
                </c:pt>
                <c:pt idx="177">
                  <c:v>41578</c:v>
                </c:pt>
                <c:pt idx="178">
                  <c:v>41608</c:v>
                </c:pt>
                <c:pt idx="179">
                  <c:v>41639</c:v>
                </c:pt>
                <c:pt idx="180">
                  <c:v>41670</c:v>
                </c:pt>
                <c:pt idx="181">
                  <c:v>41698</c:v>
                </c:pt>
                <c:pt idx="182">
                  <c:v>41729</c:v>
                </c:pt>
                <c:pt idx="183">
                  <c:v>41759</c:v>
                </c:pt>
                <c:pt idx="184">
                  <c:v>41790</c:v>
                </c:pt>
                <c:pt idx="185">
                  <c:v>41820</c:v>
                </c:pt>
                <c:pt idx="186">
                  <c:v>41851</c:v>
                </c:pt>
                <c:pt idx="187">
                  <c:v>41882</c:v>
                </c:pt>
                <c:pt idx="188">
                  <c:v>41912</c:v>
                </c:pt>
                <c:pt idx="189">
                  <c:v>41943</c:v>
                </c:pt>
                <c:pt idx="190">
                  <c:v>41973</c:v>
                </c:pt>
                <c:pt idx="191">
                  <c:v>42004</c:v>
                </c:pt>
                <c:pt idx="192">
                  <c:v>42035</c:v>
                </c:pt>
                <c:pt idx="193">
                  <c:v>42063</c:v>
                </c:pt>
                <c:pt idx="194">
                  <c:v>42094</c:v>
                </c:pt>
                <c:pt idx="195">
                  <c:v>42124</c:v>
                </c:pt>
                <c:pt idx="196">
                  <c:v>42155</c:v>
                </c:pt>
                <c:pt idx="197">
                  <c:v>42185</c:v>
                </c:pt>
                <c:pt idx="198">
                  <c:v>42216</c:v>
                </c:pt>
                <c:pt idx="199">
                  <c:v>42247</c:v>
                </c:pt>
                <c:pt idx="200">
                  <c:v>42277</c:v>
                </c:pt>
                <c:pt idx="201">
                  <c:v>42308</c:v>
                </c:pt>
                <c:pt idx="202">
                  <c:v>42338</c:v>
                </c:pt>
                <c:pt idx="203">
                  <c:v>42369</c:v>
                </c:pt>
                <c:pt idx="204">
                  <c:v>42400</c:v>
                </c:pt>
                <c:pt idx="205">
                  <c:v>42429</c:v>
                </c:pt>
                <c:pt idx="206">
                  <c:v>42460</c:v>
                </c:pt>
                <c:pt idx="207">
                  <c:v>42490</c:v>
                </c:pt>
                <c:pt idx="208">
                  <c:v>42521</c:v>
                </c:pt>
                <c:pt idx="209">
                  <c:v>42551</c:v>
                </c:pt>
                <c:pt idx="210">
                  <c:v>42582</c:v>
                </c:pt>
                <c:pt idx="211">
                  <c:v>42613</c:v>
                </c:pt>
                <c:pt idx="212">
                  <c:v>42643</c:v>
                </c:pt>
                <c:pt idx="213">
                  <c:v>42674</c:v>
                </c:pt>
                <c:pt idx="214">
                  <c:v>42704</c:v>
                </c:pt>
                <c:pt idx="215">
                  <c:v>42735</c:v>
                </c:pt>
                <c:pt idx="216">
                  <c:v>42766</c:v>
                </c:pt>
                <c:pt idx="217">
                  <c:v>42794</c:v>
                </c:pt>
                <c:pt idx="218">
                  <c:v>42825</c:v>
                </c:pt>
                <c:pt idx="219">
                  <c:v>42855</c:v>
                </c:pt>
                <c:pt idx="220">
                  <c:v>42886</c:v>
                </c:pt>
                <c:pt idx="221">
                  <c:v>42916</c:v>
                </c:pt>
                <c:pt idx="222">
                  <c:v>42947</c:v>
                </c:pt>
                <c:pt idx="223">
                  <c:v>42978</c:v>
                </c:pt>
                <c:pt idx="224">
                  <c:v>43008</c:v>
                </c:pt>
                <c:pt idx="225">
                  <c:v>43039</c:v>
                </c:pt>
                <c:pt idx="226">
                  <c:v>43069</c:v>
                </c:pt>
                <c:pt idx="227">
                  <c:v>43100</c:v>
                </c:pt>
                <c:pt idx="228">
                  <c:v>43131</c:v>
                </c:pt>
                <c:pt idx="229">
                  <c:v>43159</c:v>
                </c:pt>
                <c:pt idx="230">
                  <c:v>43190</c:v>
                </c:pt>
                <c:pt idx="231">
                  <c:v>43220</c:v>
                </c:pt>
                <c:pt idx="232">
                  <c:v>43251</c:v>
                </c:pt>
                <c:pt idx="233">
                  <c:v>43281</c:v>
                </c:pt>
                <c:pt idx="234">
                  <c:v>43312</c:v>
                </c:pt>
                <c:pt idx="235">
                  <c:v>43343</c:v>
                </c:pt>
                <c:pt idx="236">
                  <c:v>43373</c:v>
                </c:pt>
                <c:pt idx="237">
                  <c:v>43404</c:v>
                </c:pt>
                <c:pt idx="238">
                  <c:v>43434</c:v>
                </c:pt>
                <c:pt idx="239">
                  <c:v>43465</c:v>
                </c:pt>
                <c:pt idx="240">
                  <c:v>43496</c:v>
                </c:pt>
                <c:pt idx="241">
                  <c:v>43524</c:v>
                </c:pt>
                <c:pt idx="242">
                  <c:v>43555</c:v>
                </c:pt>
                <c:pt idx="243">
                  <c:v>43585</c:v>
                </c:pt>
                <c:pt idx="244">
                  <c:v>43616</c:v>
                </c:pt>
                <c:pt idx="245">
                  <c:v>43646</c:v>
                </c:pt>
                <c:pt idx="246">
                  <c:v>43677</c:v>
                </c:pt>
                <c:pt idx="247">
                  <c:v>43708</c:v>
                </c:pt>
                <c:pt idx="248">
                  <c:v>43738</c:v>
                </c:pt>
                <c:pt idx="249">
                  <c:v>43769</c:v>
                </c:pt>
                <c:pt idx="250">
                  <c:v>43799</c:v>
                </c:pt>
                <c:pt idx="251">
                  <c:v>43830</c:v>
                </c:pt>
                <c:pt idx="252">
                  <c:v>43861</c:v>
                </c:pt>
                <c:pt idx="253">
                  <c:v>43890</c:v>
                </c:pt>
                <c:pt idx="254">
                  <c:v>43921</c:v>
                </c:pt>
                <c:pt idx="255">
                  <c:v>43951</c:v>
                </c:pt>
                <c:pt idx="256">
                  <c:v>43982</c:v>
                </c:pt>
                <c:pt idx="257">
                  <c:v>44012</c:v>
                </c:pt>
                <c:pt idx="258">
                  <c:v>44043</c:v>
                </c:pt>
                <c:pt idx="259">
                  <c:v>44074</c:v>
                </c:pt>
                <c:pt idx="260">
                  <c:v>44104</c:v>
                </c:pt>
                <c:pt idx="261">
                  <c:v>44135</c:v>
                </c:pt>
                <c:pt idx="262">
                  <c:v>44165</c:v>
                </c:pt>
                <c:pt idx="263">
                  <c:v>44196</c:v>
                </c:pt>
                <c:pt idx="264">
                  <c:v>44227</c:v>
                </c:pt>
                <c:pt idx="265">
                  <c:v>44255</c:v>
                </c:pt>
                <c:pt idx="266">
                  <c:v>44286</c:v>
                </c:pt>
                <c:pt idx="267">
                  <c:v>44316</c:v>
                </c:pt>
                <c:pt idx="268">
                  <c:v>44347</c:v>
                </c:pt>
                <c:pt idx="269">
                  <c:v>44377</c:v>
                </c:pt>
                <c:pt idx="270">
                  <c:v>44408</c:v>
                </c:pt>
                <c:pt idx="271">
                  <c:v>44439</c:v>
                </c:pt>
                <c:pt idx="272">
                  <c:v>44469</c:v>
                </c:pt>
                <c:pt idx="273">
                  <c:v>44500</c:v>
                </c:pt>
                <c:pt idx="274">
                  <c:v>44530</c:v>
                </c:pt>
                <c:pt idx="275">
                  <c:v>44561</c:v>
                </c:pt>
                <c:pt idx="276">
                  <c:v>44592</c:v>
                </c:pt>
                <c:pt idx="277">
                  <c:v>44620</c:v>
                </c:pt>
                <c:pt idx="278">
                  <c:v>44651</c:v>
                </c:pt>
                <c:pt idx="279">
                  <c:v>44681</c:v>
                </c:pt>
                <c:pt idx="280">
                  <c:v>44712</c:v>
                </c:pt>
                <c:pt idx="281">
                  <c:v>44742</c:v>
                </c:pt>
                <c:pt idx="282">
                  <c:v>44773</c:v>
                </c:pt>
                <c:pt idx="283">
                  <c:v>44804</c:v>
                </c:pt>
                <c:pt idx="284">
                  <c:v>44834</c:v>
                </c:pt>
                <c:pt idx="285" formatCode="m/d/yyyy">
                  <c:v>44864</c:v>
                </c:pt>
                <c:pt idx="286" formatCode="mmm\-yy">
                  <c:v>44866</c:v>
                </c:pt>
              </c:numCache>
            </c:numRef>
          </c:cat>
          <c:val>
            <c:numRef>
              <c:f>'Monthly Series'!$C$5:$C$291</c:f>
              <c:numCache>
                <c:formatCode>General</c:formatCode>
                <c:ptCount val="287"/>
                <c:pt idx="0">
                  <c:v>4.75</c:v>
                </c:pt>
                <c:pt idx="1">
                  <c:v>4.75</c:v>
                </c:pt>
                <c:pt idx="2">
                  <c:v>4.75</c:v>
                </c:pt>
                <c:pt idx="3">
                  <c:v>4.75</c:v>
                </c:pt>
                <c:pt idx="4">
                  <c:v>4.75</c:v>
                </c:pt>
                <c:pt idx="5">
                  <c:v>5</c:v>
                </c:pt>
                <c:pt idx="6">
                  <c:v>5</c:v>
                </c:pt>
                <c:pt idx="7">
                  <c:v>5.25</c:v>
                </c:pt>
                <c:pt idx="8">
                  <c:v>5.25</c:v>
                </c:pt>
                <c:pt idx="9">
                  <c:v>5.25</c:v>
                </c:pt>
                <c:pt idx="10">
                  <c:v>5.5</c:v>
                </c:pt>
                <c:pt idx="11">
                  <c:v>5.5</c:v>
                </c:pt>
                <c:pt idx="12">
                  <c:v>5.5</c:v>
                </c:pt>
                <c:pt idx="13">
                  <c:v>5.75</c:v>
                </c:pt>
                <c:pt idx="14">
                  <c:v>6</c:v>
                </c:pt>
                <c:pt idx="15">
                  <c:v>6</c:v>
                </c:pt>
                <c:pt idx="16">
                  <c:v>6.5</c:v>
                </c:pt>
                <c:pt idx="17">
                  <c:v>6.5</c:v>
                </c:pt>
                <c:pt idx="18">
                  <c:v>6.5</c:v>
                </c:pt>
                <c:pt idx="19">
                  <c:v>6.5</c:v>
                </c:pt>
                <c:pt idx="20">
                  <c:v>6.5</c:v>
                </c:pt>
                <c:pt idx="21">
                  <c:v>6.5</c:v>
                </c:pt>
                <c:pt idx="22">
                  <c:v>6.5</c:v>
                </c:pt>
                <c:pt idx="23">
                  <c:v>6.5</c:v>
                </c:pt>
                <c:pt idx="24">
                  <c:v>5.5</c:v>
                </c:pt>
                <c:pt idx="25">
                  <c:v>5.5</c:v>
                </c:pt>
                <c:pt idx="26">
                  <c:v>5</c:v>
                </c:pt>
                <c:pt idx="27">
                  <c:v>4.5</c:v>
                </c:pt>
                <c:pt idx="28">
                  <c:v>4</c:v>
                </c:pt>
                <c:pt idx="29">
                  <c:v>3.75</c:v>
                </c:pt>
                <c:pt idx="30">
                  <c:v>3.75</c:v>
                </c:pt>
                <c:pt idx="31">
                  <c:v>3.5</c:v>
                </c:pt>
                <c:pt idx="32">
                  <c:v>3</c:v>
                </c:pt>
                <c:pt idx="33">
                  <c:v>2.5</c:v>
                </c:pt>
                <c:pt idx="34">
                  <c:v>2</c:v>
                </c:pt>
                <c:pt idx="35">
                  <c:v>1.75</c:v>
                </c:pt>
                <c:pt idx="36">
                  <c:v>1.75</c:v>
                </c:pt>
                <c:pt idx="37">
                  <c:v>1.75</c:v>
                </c:pt>
                <c:pt idx="38">
                  <c:v>1.75</c:v>
                </c:pt>
                <c:pt idx="39">
                  <c:v>1.75</c:v>
                </c:pt>
                <c:pt idx="40">
                  <c:v>1.75</c:v>
                </c:pt>
                <c:pt idx="41">
                  <c:v>1.75</c:v>
                </c:pt>
                <c:pt idx="42">
                  <c:v>1.75</c:v>
                </c:pt>
                <c:pt idx="43">
                  <c:v>1.75</c:v>
                </c:pt>
                <c:pt idx="44">
                  <c:v>1.75</c:v>
                </c:pt>
                <c:pt idx="45">
                  <c:v>1.75</c:v>
                </c:pt>
                <c:pt idx="46">
                  <c:v>1.25</c:v>
                </c:pt>
                <c:pt idx="47">
                  <c:v>1.25</c:v>
                </c:pt>
                <c:pt idx="48">
                  <c:v>1.25</c:v>
                </c:pt>
                <c:pt idx="49">
                  <c:v>1.25</c:v>
                </c:pt>
                <c:pt idx="50">
                  <c:v>1.25</c:v>
                </c:pt>
                <c:pt idx="51">
                  <c:v>1.25</c:v>
                </c:pt>
                <c:pt idx="52">
                  <c:v>1.25</c:v>
                </c:pt>
                <c:pt idx="53">
                  <c:v>1</c:v>
                </c:pt>
                <c:pt idx="54">
                  <c:v>1</c:v>
                </c:pt>
                <c:pt idx="55">
                  <c:v>1</c:v>
                </c:pt>
                <c:pt idx="56">
                  <c:v>1</c:v>
                </c:pt>
                <c:pt idx="57">
                  <c:v>1</c:v>
                </c:pt>
                <c:pt idx="58">
                  <c:v>1</c:v>
                </c:pt>
                <c:pt idx="59">
                  <c:v>1</c:v>
                </c:pt>
                <c:pt idx="60">
                  <c:v>1</c:v>
                </c:pt>
                <c:pt idx="61">
                  <c:v>1</c:v>
                </c:pt>
                <c:pt idx="62">
                  <c:v>1</c:v>
                </c:pt>
                <c:pt idx="63">
                  <c:v>1</c:v>
                </c:pt>
                <c:pt idx="64">
                  <c:v>1</c:v>
                </c:pt>
                <c:pt idx="65">
                  <c:v>1.25</c:v>
                </c:pt>
                <c:pt idx="66">
                  <c:v>1.25</c:v>
                </c:pt>
                <c:pt idx="67">
                  <c:v>1.5</c:v>
                </c:pt>
                <c:pt idx="68">
                  <c:v>1.75</c:v>
                </c:pt>
                <c:pt idx="69">
                  <c:v>1.75</c:v>
                </c:pt>
                <c:pt idx="70">
                  <c:v>2</c:v>
                </c:pt>
                <c:pt idx="71">
                  <c:v>2.25</c:v>
                </c:pt>
                <c:pt idx="72">
                  <c:v>2.25</c:v>
                </c:pt>
                <c:pt idx="73">
                  <c:v>2.5</c:v>
                </c:pt>
                <c:pt idx="74">
                  <c:v>2.75</c:v>
                </c:pt>
                <c:pt idx="75">
                  <c:v>2.75</c:v>
                </c:pt>
                <c:pt idx="76">
                  <c:v>3</c:v>
                </c:pt>
                <c:pt idx="77">
                  <c:v>3.25</c:v>
                </c:pt>
                <c:pt idx="78">
                  <c:v>3.25</c:v>
                </c:pt>
                <c:pt idx="79">
                  <c:v>3.5</c:v>
                </c:pt>
                <c:pt idx="80">
                  <c:v>3.75</c:v>
                </c:pt>
                <c:pt idx="81">
                  <c:v>3.75</c:v>
                </c:pt>
                <c:pt idx="82">
                  <c:v>4</c:v>
                </c:pt>
                <c:pt idx="83">
                  <c:v>4.25</c:v>
                </c:pt>
                <c:pt idx="84">
                  <c:v>4.5</c:v>
                </c:pt>
                <c:pt idx="85">
                  <c:v>4.5</c:v>
                </c:pt>
                <c:pt idx="86">
                  <c:v>4.75</c:v>
                </c:pt>
                <c:pt idx="87">
                  <c:v>4.75</c:v>
                </c:pt>
                <c:pt idx="88">
                  <c:v>5</c:v>
                </c:pt>
                <c:pt idx="89">
                  <c:v>5.25</c:v>
                </c:pt>
                <c:pt idx="90">
                  <c:v>5.25</c:v>
                </c:pt>
                <c:pt idx="91">
                  <c:v>5.25</c:v>
                </c:pt>
                <c:pt idx="92">
                  <c:v>5.25</c:v>
                </c:pt>
                <c:pt idx="93">
                  <c:v>5.25</c:v>
                </c:pt>
                <c:pt idx="94">
                  <c:v>5.25</c:v>
                </c:pt>
                <c:pt idx="95">
                  <c:v>5.25</c:v>
                </c:pt>
                <c:pt idx="96">
                  <c:v>5.25</c:v>
                </c:pt>
                <c:pt idx="97">
                  <c:v>5.25</c:v>
                </c:pt>
                <c:pt idx="98">
                  <c:v>5.25</c:v>
                </c:pt>
                <c:pt idx="99">
                  <c:v>5.25</c:v>
                </c:pt>
                <c:pt idx="100">
                  <c:v>5.25</c:v>
                </c:pt>
                <c:pt idx="101">
                  <c:v>5.25</c:v>
                </c:pt>
                <c:pt idx="102">
                  <c:v>5.25</c:v>
                </c:pt>
                <c:pt idx="103">
                  <c:v>5.25</c:v>
                </c:pt>
                <c:pt idx="104">
                  <c:v>4.75</c:v>
                </c:pt>
                <c:pt idx="105">
                  <c:v>4.5</c:v>
                </c:pt>
                <c:pt idx="106">
                  <c:v>4.5</c:v>
                </c:pt>
                <c:pt idx="107">
                  <c:v>4.25</c:v>
                </c:pt>
                <c:pt idx="108">
                  <c:v>3</c:v>
                </c:pt>
                <c:pt idx="109">
                  <c:v>3</c:v>
                </c:pt>
                <c:pt idx="110">
                  <c:v>2.25</c:v>
                </c:pt>
                <c:pt idx="111">
                  <c:v>2</c:v>
                </c:pt>
                <c:pt idx="112">
                  <c:v>2</c:v>
                </c:pt>
                <c:pt idx="113">
                  <c:v>2</c:v>
                </c:pt>
                <c:pt idx="114">
                  <c:v>2</c:v>
                </c:pt>
                <c:pt idx="115">
                  <c:v>2</c:v>
                </c:pt>
                <c:pt idx="116">
                  <c:v>2</c:v>
                </c:pt>
                <c:pt idx="117">
                  <c:v>1</c:v>
                </c:pt>
                <c:pt idx="118">
                  <c:v>1</c:v>
                </c:pt>
                <c:pt idx="119">
                  <c:v>0.125</c:v>
                </c:pt>
                <c:pt idx="120">
                  <c:v>0.125</c:v>
                </c:pt>
                <c:pt idx="121">
                  <c:v>0.125</c:v>
                </c:pt>
                <c:pt idx="122">
                  <c:v>0.125</c:v>
                </c:pt>
                <c:pt idx="123">
                  <c:v>0.125</c:v>
                </c:pt>
                <c:pt idx="124">
                  <c:v>0.125</c:v>
                </c:pt>
                <c:pt idx="125">
                  <c:v>0.125</c:v>
                </c:pt>
                <c:pt idx="126">
                  <c:v>0.125</c:v>
                </c:pt>
                <c:pt idx="127">
                  <c:v>0.125</c:v>
                </c:pt>
                <c:pt idx="128">
                  <c:v>0.125</c:v>
                </c:pt>
                <c:pt idx="129">
                  <c:v>0.125</c:v>
                </c:pt>
                <c:pt idx="130">
                  <c:v>0.125</c:v>
                </c:pt>
                <c:pt idx="131">
                  <c:v>0.125</c:v>
                </c:pt>
                <c:pt idx="132">
                  <c:v>0.125</c:v>
                </c:pt>
                <c:pt idx="133">
                  <c:v>0.125</c:v>
                </c:pt>
                <c:pt idx="134">
                  <c:v>0.125</c:v>
                </c:pt>
                <c:pt idx="135">
                  <c:v>0.125</c:v>
                </c:pt>
                <c:pt idx="136">
                  <c:v>0.125</c:v>
                </c:pt>
                <c:pt idx="137">
                  <c:v>0.125</c:v>
                </c:pt>
                <c:pt idx="138">
                  <c:v>0.125</c:v>
                </c:pt>
                <c:pt idx="139">
                  <c:v>0.125</c:v>
                </c:pt>
                <c:pt idx="140">
                  <c:v>0.125</c:v>
                </c:pt>
                <c:pt idx="141">
                  <c:v>0.125</c:v>
                </c:pt>
                <c:pt idx="142">
                  <c:v>0.125</c:v>
                </c:pt>
                <c:pt idx="143">
                  <c:v>0.125</c:v>
                </c:pt>
                <c:pt idx="144">
                  <c:v>0.125</c:v>
                </c:pt>
                <c:pt idx="145">
                  <c:v>0.125</c:v>
                </c:pt>
                <c:pt idx="146">
                  <c:v>0.125</c:v>
                </c:pt>
                <c:pt idx="147">
                  <c:v>0.125</c:v>
                </c:pt>
                <c:pt idx="148">
                  <c:v>0.125</c:v>
                </c:pt>
                <c:pt idx="149">
                  <c:v>0.125</c:v>
                </c:pt>
                <c:pt idx="150">
                  <c:v>0.125</c:v>
                </c:pt>
                <c:pt idx="151">
                  <c:v>0.125</c:v>
                </c:pt>
                <c:pt idx="152">
                  <c:v>0.125</c:v>
                </c:pt>
                <c:pt idx="153">
                  <c:v>0.125</c:v>
                </c:pt>
                <c:pt idx="154">
                  <c:v>0.125</c:v>
                </c:pt>
                <c:pt idx="155">
                  <c:v>0.125</c:v>
                </c:pt>
                <c:pt idx="156">
                  <c:v>0.125</c:v>
                </c:pt>
                <c:pt idx="157">
                  <c:v>0.125</c:v>
                </c:pt>
                <c:pt idx="158">
                  <c:v>0.125</c:v>
                </c:pt>
                <c:pt idx="159">
                  <c:v>0.125</c:v>
                </c:pt>
                <c:pt idx="160">
                  <c:v>0.125</c:v>
                </c:pt>
                <c:pt idx="161">
                  <c:v>0.125</c:v>
                </c:pt>
                <c:pt idx="162">
                  <c:v>0.125</c:v>
                </c:pt>
                <c:pt idx="163">
                  <c:v>0.125</c:v>
                </c:pt>
                <c:pt idx="164">
                  <c:v>0.125</c:v>
                </c:pt>
                <c:pt idx="165">
                  <c:v>0.125</c:v>
                </c:pt>
                <c:pt idx="166">
                  <c:v>0.125</c:v>
                </c:pt>
                <c:pt idx="167">
                  <c:v>0.125</c:v>
                </c:pt>
                <c:pt idx="168">
                  <c:v>0.125</c:v>
                </c:pt>
                <c:pt idx="169">
                  <c:v>0.125</c:v>
                </c:pt>
                <c:pt idx="170">
                  <c:v>0.125</c:v>
                </c:pt>
                <c:pt idx="171">
                  <c:v>0.125</c:v>
                </c:pt>
                <c:pt idx="172">
                  <c:v>0.125</c:v>
                </c:pt>
                <c:pt idx="173">
                  <c:v>0.125</c:v>
                </c:pt>
                <c:pt idx="174">
                  <c:v>0.125</c:v>
                </c:pt>
                <c:pt idx="175">
                  <c:v>0.125</c:v>
                </c:pt>
                <c:pt idx="176">
                  <c:v>0.125</c:v>
                </c:pt>
                <c:pt idx="177">
                  <c:v>0.125</c:v>
                </c:pt>
                <c:pt idx="178">
                  <c:v>0.125</c:v>
                </c:pt>
                <c:pt idx="179">
                  <c:v>0.125</c:v>
                </c:pt>
                <c:pt idx="180">
                  <c:v>0.125</c:v>
                </c:pt>
                <c:pt idx="181">
                  <c:v>0.125</c:v>
                </c:pt>
                <c:pt idx="182">
                  <c:v>0.125</c:v>
                </c:pt>
                <c:pt idx="183">
                  <c:v>0.125</c:v>
                </c:pt>
                <c:pt idx="184">
                  <c:v>0.125</c:v>
                </c:pt>
                <c:pt idx="185">
                  <c:v>0.125</c:v>
                </c:pt>
                <c:pt idx="186">
                  <c:v>0.125</c:v>
                </c:pt>
                <c:pt idx="187">
                  <c:v>0.125</c:v>
                </c:pt>
                <c:pt idx="188">
                  <c:v>0.125</c:v>
                </c:pt>
                <c:pt idx="189">
                  <c:v>0.125</c:v>
                </c:pt>
                <c:pt idx="190">
                  <c:v>0.125</c:v>
                </c:pt>
                <c:pt idx="191">
                  <c:v>0.125</c:v>
                </c:pt>
                <c:pt idx="192">
                  <c:v>0.125</c:v>
                </c:pt>
                <c:pt idx="193">
                  <c:v>0.125</c:v>
                </c:pt>
                <c:pt idx="194">
                  <c:v>0.125</c:v>
                </c:pt>
                <c:pt idx="195">
                  <c:v>0.125</c:v>
                </c:pt>
                <c:pt idx="196">
                  <c:v>0.125</c:v>
                </c:pt>
                <c:pt idx="197">
                  <c:v>0.125</c:v>
                </c:pt>
                <c:pt idx="198">
                  <c:v>0.125</c:v>
                </c:pt>
                <c:pt idx="199">
                  <c:v>0.125</c:v>
                </c:pt>
                <c:pt idx="200">
                  <c:v>0.125</c:v>
                </c:pt>
                <c:pt idx="201">
                  <c:v>0.125</c:v>
                </c:pt>
                <c:pt idx="202">
                  <c:v>0.125</c:v>
                </c:pt>
                <c:pt idx="203">
                  <c:v>0.375</c:v>
                </c:pt>
                <c:pt idx="204">
                  <c:v>0.375</c:v>
                </c:pt>
                <c:pt idx="205">
                  <c:v>0.375</c:v>
                </c:pt>
                <c:pt idx="206">
                  <c:v>0.375</c:v>
                </c:pt>
                <c:pt idx="207">
                  <c:v>0.375</c:v>
                </c:pt>
                <c:pt idx="208">
                  <c:v>0.375</c:v>
                </c:pt>
                <c:pt idx="209">
                  <c:v>0.375</c:v>
                </c:pt>
                <c:pt idx="210">
                  <c:v>0.375</c:v>
                </c:pt>
                <c:pt idx="211">
                  <c:v>0.375</c:v>
                </c:pt>
                <c:pt idx="212">
                  <c:v>0.375</c:v>
                </c:pt>
                <c:pt idx="213">
                  <c:v>0.375</c:v>
                </c:pt>
                <c:pt idx="214">
                  <c:v>0.375</c:v>
                </c:pt>
                <c:pt idx="215">
                  <c:v>0.625</c:v>
                </c:pt>
                <c:pt idx="216">
                  <c:v>0.625</c:v>
                </c:pt>
                <c:pt idx="217">
                  <c:v>0.625</c:v>
                </c:pt>
                <c:pt idx="218">
                  <c:v>0.875</c:v>
                </c:pt>
                <c:pt idx="219">
                  <c:v>0.875</c:v>
                </c:pt>
                <c:pt idx="220">
                  <c:v>0.875</c:v>
                </c:pt>
                <c:pt idx="221">
                  <c:v>1.125</c:v>
                </c:pt>
                <c:pt idx="222">
                  <c:v>1.125</c:v>
                </c:pt>
                <c:pt idx="223">
                  <c:v>1.125</c:v>
                </c:pt>
                <c:pt idx="224">
                  <c:v>1.125</c:v>
                </c:pt>
                <c:pt idx="225">
                  <c:v>1.125</c:v>
                </c:pt>
                <c:pt idx="226">
                  <c:v>1.125</c:v>
                </c:pt>
                <c:pt idx="227">
                  <c:v>1.375</c:v>
                </c:pt>
                <c:pt idx="228">
                  <c:v>1.375</c:v>
                </c:pt>
                <c:pt idx="229">
                  <c:v>1.375</c:v>
                </c:pt>
                <c:pt idx="230">
                  <c:v>1.625</c:v>
                </c:pt>
                <c:pt idx="231">
                  <c:v>1.625</c:v>
                </c:pt>
                <c:pt idx="232">
                  <c:v>1.625</c:v>
                </c:pt>
                <c:pt idx="233">
                  <c:v>1.875</c:v>
                </c:pt>
                <c:pt idx="234">
                  <c:v>1.875</c:v>
                </c:pt>
                <c:pt idx="235">
                  <c:v>1.875</c:v>
                </c:pt>
                <c:pt idx="236">
                  <c:v>2.125</c:v>
                </c:pt>
                <c:pt idx="237">
                  <c:v>2.125</c:v>
                </c:pt>
                <c:pt idx="238">
                  <c:v>2.125</c:v>
                </c:pt>
                <c:pt idx="239">
                  <c:v>2.375</c:v>
                </c:pt>
                <c:pt idx="240">
                  <c:v>2.375</c:v>
                </c:pt>
                <c:pt idx="241">
                  <c:v>2.375</c:v>
                </c:pt>
                <c:pt idx="242">
                  <c:v>2.375</c:v>
                </c:pt>
                <c:pt idx="243">
                  <c:v>2.375</c:v>
                </c:pt>
                <c:pt idx="244">
                  <c:v>2.375</c:v>
                </c:pt>
                <c:pt idx="245">
                  <c:v>2.375</c:v>
                </c:pt>
                <c:pt idx="246">
                  <c:v>2.375</c:v>
                </c:pt>
                <c:pt idx="247">
                  <c:v>2.125</c:v>
                </c:pt>
                <c:pt idx="248">
                  <c:v>1.875</c:v>
                </c:pt>
                <c:pt idx="249">
                  <c:v>1.625</c:v>
                </c:pt>
                <c:pt idx="250">
                  <c:v>1.625</c:v>
                </c:pt>
                <c:pt idx="251">
                  <c:v>1.625</c:v>
                </c:pt>
                <c:pt idx="252">
                  <c:v>1.625</c:v>
                </c:pt>
                <c:pt idx="253">
                  <c:v>1.625</c:v>
                </c:pt>
                <c:pt idx="254">
                  <c:v>0.125</c:v>
                </c:pt>
                <c:pt idx="255">
                  <c:v>0.125</c:v>
                </c:pt>
                <c:pt idx="256">
                  <c:v>0.125</c:v>
                </c:pt>
                <c:pt idx="257">
                  <c:v>0.125</c:v>
                </c:pt>
                <c:pt idx="258">
                  <c:v>0.125</c:v>
                </c:pt>
                <c:pt idx="259">
                  <c:v>0.125</c:v>
                </c:pt>
                <c:pt idx="260">
                  <c:v>0.125</c:v>
                </c:pt>
                <c:pt idx="261">
                  <c:v>0.125</c:v>
                </c:pt>
                <c:pt idx="262">
                  <c:v>0.125</c:v>
                </c:pt>
                <c:pt idx="263">
                  <c:v>0.125</c:v>
                </c:pt>
                <c:pt idx="264">
                  <c:v>0.125</c:v>
                </c:pt>
                <c:pt idx="265">
                  <c:v>0.125</c:v>
                </c:pt>
                <c:pt idx="266">
                  <c:v>0.125</c:v>
                </c:pt>
                <c:pt idx="267">
                  <c:v>0.125</c:v>
                </c:pt>
                <c:pt idx="268">
                  <c:v>0.125</c:v>
                </c:pt>
                <c:pt idx="269">
                  <c:v>0.125</c:v>
                </c:pt>
                <c:pt idx="270">
                  <c:v>0.125</c:v>
                </c:pt>
                <c:pt idx="271">
                  <c:v>0.125</c:v>
                </c:pt>
                <c:pt idx="272">
                  <c:v>0.125</c:v>
                </c:pt>
                <c:pt idx="273">
                  <c:v>0.125</c:v>
                </c:pt>
                <c:pt idx="274">
                  <c:v>0.125</c:v>
                </c:pt>
                <c:pt idx="275">
                  <c:v>0.125</c:v>
                </c:pt>
                <c:pt idx="276">
                  <c:v>0.125</c:v>
                </c:pt>
                <c:pt idx="277">
                  <c:v>0.125</c:v>
                </c:pt>
                <c:pt idx="278">
                  <c:v>0.375</c:v>
                </c:pt>
                <c:pt idx="279">
                  <c:v>0.375</c:v>
                </c:pt>
                <c:pt idx="280">
                  <c:v>0.875</c:v>
                </c:pt>
                <c:pt idx="281">
                  <c:v>1.625</c:v>
                </c:pt>
                <c:pt idx="282">
                  <c:v>2.375</c:v>
                </c:pt>
                <c:pt idx="283">
                  <c:v>2.375</c:v>
                </c:pt>
                <c:pt idx="284">
                  <c:v>3.125</c:v>
                </c:pt>
                <c:pt idx="285">
                  <c:v>3.875</c:v>
                </c:pt>
                <c:pt idx="286">
                  <c:v>3.875</c:v>
                </c:pt>
              </c:numCache>
            </c:numRef>
          </c:val>
          <c:smooth val="0"/>
          <c:extLst>
            <c:ext xmlns:c16="http://schemas.microsoft.com/office/drawing/2014/chart" uri="{C3380CC4-5D6E-409C-BE32-E72D297353CC}">
              <c16:uniqueId val="{00000001-A52D-47B6-85A2-5EA8CD3A8B9C}"/>
            </c:ext>
          </c:extLst>
        </c:ser>
        <c:ser>
          <c:idx val="2"/>
          <c:order val="2"/>
          <c:tx>
            <c:strRef>
              <c:f>'Monthly Series'!$D$4</c:f>
              <c:strCache>
                <c:ptCount val="1"/>
                <c:pt idx="0">
                  <c:v>ECB</c:v>
                </c:pt>
              </c:strCache>
            </c:strRef>
          </c:tx>
          <c:spPr>
            <a:ln w="38100" cap="rnd">
              <a:solidFill>
                <a:schemeClr val="accent3"/>
              </a:solidFill>
              <a:round/>
            </a:ln>
            <a:effectLst/>
          </c:spPr>
          <c:marker>
            <c:symbol val="none"/>
          </c:marker>
          <c:cat>
            <c:numRef>
              <c:f>'Monthly Series'!$A$5:$A$291</c:f>
              <c:numCache>
                <c:formatCode>dd\.mm\.yyyy</c:formatCode>
                <c:ptCount val="287"/>
                <c:pt idx="0">
                  <c:v>36191</c:v>
                </c:pt>
                <c:pt idx="1">
                  <c:v>36219</c:v>
                </c:pt>
                <c:pt idx="2">
                  <c:v>36250</c:v>
                </c:pt>
                <c:pt idx="3">
                  <c:v>36280</c:v>
                </c:pt>
                <c:pt idx="4">
                  <c:v>36311</c:v>
                </c:pt>
                <c:pt idx="5">
                  <c:v>36341</c:v>
                </c:pt>
                <c:pt idx="6">
                  <c:v>36372</c:v>
                </c:pt>
                <c:pt idx="7">
                  <c:v>36403</c:v>
                </c:pt>
                <c:pt idx="8">
                  <c:v>36433</c:v>
                </c:pt>
                <c:pt idx="9">
                  <c:v>36464</c:v>
                </c:pt>
                <c:pt idx="10">
                  <c:v>36494</c:v>
                </c:pt>
                <c:pt idx="11">
                  <c:v>36525</c:v>
                </c:pt>
                <c:pt idx="12">
                  <c:v>36556</c:v>
                </c:pt>
                <c:pt idx="13">
                  <c:v>36585</c:v>
                </c:pt>
                <c:pt idx="14">
                  <c:v>36616</c:v>
                </c:pt>
                <c:pt idx="15">
                  <c:v>36646</c:v>
                </c:pt>
                <c:pt idx="16">
                  <c:v>36677</c:v>
                </c:pt>
                <c:pt idx="17">
                  <c:v>36707</c:v>
                </c:pt>
                <c:pt idx="18">
                  <c:v>36738</c:v>
                </c:pt>
                <c:pt idx="19">
                  <c:v>36769</c:v>
                </c:pt>
                <c:pt idx="20">
                  <c:v>36799</c:v>
                </c:pt>
                <c:pt idx="21">
                  <c:v>36830</c:v>
                </c:pt>
                <c:pt idx="22">
                  <c:v>36860</c:v>
                </c:pt>
                <c:pt idx="23">
                  <c:v>36891</c:v>
                </c:pt>
                <c:pt idx="24">
                  <c:v>36922</c:v>
                </c:pt>
                <c:pt idx="25">
                  <c:v>36950</c:v>
                </c:pt>
                <c:pt idx="26">
                  <c:v>36981</c:v>
                </c:pt>
                <c:pt idx="27">
                  <c:v>37011</c:v>
                </c:pt>
                <c:pt idx="28">
                  <c:v>37042</c:v>
                </c:pt>
                <c:pt idx="29">
                  <c:v>37072</c:v>
                </c:pt>
                <c:pt idx="30">
                  <c:v>37103</c:v>
                </c:pt>
                <c:pt idx="31">
                  <c:v>37134</c:v>
                </c:pt>
                <c:pt idx="32">
                  <c:v>37164</c:v>
                </c:pt>
                <c:pt idx="33">
                  <c:v>37195</c:v>
                </c:pt>
                <c:pt idx="34">
                  <c:v>37225</c:v>
                </c:pt>
                <c:pt idx="35">
                  <c:v>37256</c:v>
                </c:pt>
                <c:pt idx="36">
                  <c:v>37287</c:v>
                </c:pt>
                <c:pt idx="37">
                  <c:v>37315</c:v>
                </c:pt>
                <c:pt idx="38">
                  <c:v>37346</c:v>
                </c:pt>
                <c:pt idx="39">
                  <c:v>37376</c:v>
                </c:pt>
                <c:pt idx="40">
                  <c:v>37407</c:v>
                </c:pt>
                <c:pt idx="41">
                  <c:v>37437</c:v>
                </c:pt>
                <c:pt idx="42">
                  <c:v>37468</c:v>
                </c:pt>
                <c:pt idx="43">
                  <c:v>37499</c:v>
                </c:pt>
                <c:pt idx="44">
                  <c:v>37529</c:v>
                </c:pt>
                <c:pt idx="45">
                  <c:v>37560</c:v>
                </c:pt>
                <c:pt idx="46">
                  <c:v>37590</c:v>
                </c:pt>
                <c:pt idx="47">
                  <c:v>37621</c:v>
                </c:pt>
                <c:pt idx="48">
                  <c:v>37652</c:v>
                </c:pt>
                <c:pt idx="49">
                  <c:v>37680</c:v>
                </c:pt>
                <c:pt idx="50">
                  <c:v>37711</c:v>
                </c:pt>
                <c:pt idx="51">
                  <c:v>37741</c:v>
                </c:pt>
                <c:pt idx="52">
                  <c:v>37772</c:v>
                </c:pt>
                <c:pt idx="53">
                  <c:v>37802</c:v>
                </c:pt>
                <c:pt idx="54">
                  <c:v>37833</c:v>
                </c:pt>
                <c:pt idx="55">
                  <c:v>37864</c:v>
                </c:pt>
                <c:pt idx="56">
                  <c:v>37894</c:v>
                </c:pt>
                <c:pt idx="57">
                  <c:v>37925</c:v>
                </c:pt>
                <c:pt idx="58">
                  <c:v>37955</c:v>
                </c:pt>
                <c:pt idx="59">
                  <c:v>37986</c:v>
                </c:pt>
                <c:pt idx="60">
                  <c:v>38017</c:v>
                </c:pt>
                <c:pt idx="61">
                  <c:v>38046</c:v>
                </c:pt>
                <c:pt idx="62">
                  <c:v>38077</c:v>
                </c:pt>
                <c:pt idx="63">
                  <c:v>38107</c:v>
                </c:pt>
                <c:pt idx="64">
                  <c:v>38138</c:v>
                </c:pt>
                <c:pt idx="65">
                  <c:v>38168</c:v>
                </c:pt>
                <c:pt idx="66">
                  <c:v>38199</c:v>
                </c:pt>
                <c:pt idx="67">
                  <c:v>38230</c:v>
                </c:pt>
                <c:pt idx="68">
                  <c:v>38260</c:v>
                </c:pt>
                <c:pt idx="69">
                  <c:v>38291</c:v>
                </c:pt>
                <c:pt idx="70">
                  <c:v>38321</c:v>
                </c:pt>
                <c:pt idx="71">
                  <c:v>38352</c:v>
                </c:pt>
                <c:pt idx="72">
                  <c:v>38383</c:v>
                </c:pt>
                <c:pt idx="73">
                  <c:v>38411</c:v>
                </c:pt>
                <c:pt idx="74">
                  <c:v>38442</c:v>
                </c:pt>
                <c:pt idx="75">
                  <c:v>38472</c:v>
                </c:pt>
                <c:pt idx="76">
                  <c:v>38503</c:v>
                </c:pt>
                <c:pt idx="77">
                  <c:v>38533</c:v>
                </c:pt>
                <c:pt idx="78">
                  <c:v>38564</c:v>
                </c:pt>
                <c:pt idx="79">
                  <c:v>38595</c:v>
                </c:pt>
                <c:pt idx="80">
                  <c:v>38625</c:v>
                </c:pt>
                <c:pt idx="81">
                  <c:v>38656</c:v>
                </c:pt>
                <c:pt idx="82">
                  <c:v>38686</c:v>
                </c:pt>
                <c:pt idx="83">
                  <c:v>38717</c:v>
                </c:pt>
                <c:pt idx="84">
                  <c:v>38748</c:v>
                </c:pt>
                <c:pt idx="85">
                  <c:v>38776</c:v>
                </c:pt>
                <c:pt idx="86">
                  <c:v>38807</c:v>
                </c:pt>
                <c:pt idx="87">
                  <c:v>38837</c:v>
                </c:pt>
                <c:pt idx="88">
                  <c:v>38868</c:v>
                </c:pt>
                <c:pt idx="89">
                  <c:v>38898</c:v>
                </c:pt>
                <c:pt idx="90">
                  <c:v>38929</c:v>
                </c:pt>
                <c:pt idx="91">
                  <c:v>38960</c:v>
                </c:pt>
                <c:pt idx="92">
                  <c:v>38990</c:v>
                </c:pt>
                <c:pt idx="93">
                  <c:v>39021</c:v>
                </c:pt>
                <c:pt idx="94">
                  <c:v>39051</c:v>
                </c:pt>
                <c:pt idx="95">
                  <c:v>39082</c:v>
                </c:pt>
                <c:pt idx="96">
                  <c:v>39113</c:v>
                </c:pt>
                <c:pt idx="97">
                  <c:v>39141</c:v>
                </c:pt>
                <c:pt idx="98">
                  <c:v>39172</c:v>
                </c:pt>
                <c:pt idx="99">
                  <c:v>39202</c:v>
                </c:pt>
                <c:pt idx="100">
                  <c:v>39233</c:v>
                </c:pt>
                <c:pt idx="101">
                  <c:v>39263</c:v>
                </c:pt>
                <c:pt idx="102">
                  <c:v>39294</c:v>
                </c:pt>
                <c:pt idx="103">
                  <c:v>39325</c:v>
                </c:pt>
                <c:pt idx="104">
                  <c:v>39355</c:v>
                </c:pt>
                <c:pt idx="105">
                  <c:v>39386</c:v>
                </c:pt>
                <c:pt idx="106">
                  <c:v>39416</c:v>
                </c:pt>
                <c:pt idx="107">
                  <c:v>39447</c:v>
                </c:pt>
                <c:pt idx="108">
                  <c:v>39478</c:v>
                </c:pt>
                <c:pt idx="109">
                  <c:v>39507</c:v>
                </c:pt>
                <c:pt idx="110">
                  <c:v>39538</c:v>
                </c:pt>
                <c:pt idx="111">
                  <c:v>39568</c:v>
                </c:pt>
                <c:pt idx="112">
                  <c:v>39599</c:v>
                </c:pt>
                <c:pt idx="113">
                  <c:v>39629</c:v>
                </c:pt>
                <c:pt idx="114">
                  <c:v>39660</c:v>
                </c:pt>
                <c:pt idx="115">
                  <c:v>39691</c:v>
                </c:pt>
                <c:pt idx="116">
                  <c:v>39721</c:v>
                </c:pt>
                <c:pt idx="117">
                  <c:v>39752</c:v>
                </c:pt>
                <c:pt idx="118">
                  <c:v>39782</c:v>
                </c:pt>
                <c:pt idx="119">
                  <c:v>39813</c:v>
                </c:pt>
                <c:pt idx="120">
                  <c:v>39844</c:v>
                </c:pt>
                <c:pt idx="121">
                  <c:v>39872</c:v>
                </c:pt>
                <c:pt idx="122">
                  <c:v>39903</c:v>
                </c:pt>
                <c:pt idx="123">
                  <c:v>39933</c:v>
                </c:pt>
                <c:pt idx="124">
                  <c:v>39964</c:v>
                </c:pt>
                <c:pt idx="125">
                  <c:v>39994</c:v>
                </c:pt>
                <c:pt idx="126">
                  <c:v>40025</c:v>
                </c:pt>
                <c:pt idx="127">
                  <c:v>40056</c:v>
                </c:pt>
                <c:pt idx="128">
                  <c:v>40086</c:v>
                </c:pt>
                <c:pt idx="129">
                  <c:v>40117</c:v>
                </c:pt>
                <c:pt idx="130">
                  <c:v>40147</c:v>
                </c:pt>
                <c:pt idx="131">
                  <c:v>40178</c:v>
                </c:pt>
                <c:pt idx="132">
                  <c:v>40209</c:v>
                </c:pt>
                <c:pt idx="133">
                  <c:v>40237</c:v>
                </c:pt>
                <c:pt idx="134">
                  <c:v>40268</c:v>
                </c:pt>
                <c:pt idx="135">
                  <c:v>40298</c:v>
                </c:pt>
                <c:pt idx="136">
                  <c:v>40329</c:v>
                </c:pt>
                <c:pt idx="137">
                  <c:v>40359</c:v>
                </c:pt>
                <c:pt idx="138">
                  <c:v>40390</c:v>
                </c:pt>
                <c:pt idx="139">
                  <c:v>40421</c:v>
                </c:pt>
                <c:pt idx="140">
                  <c:v>40451</c:v>
                </c:pt>
                <c:pt idx="141">
                  <c:v>40482</c:v>
                </c:pt>
                <c:pt idx="142">
                  <c:v>40512</c:v>
                </c:pt>
                <c:pt idx="143">
                  <c:v>40543</c:v>
                </c:pt>
                <c:pt idx="144">
                  <c:v>40574</c:v>
                </c:pt>
                <c:pt idx="145">
                  <c:v>40602</c:v>
                </c:pt>
                <c:pt idx="146">
                  <c:v>40633</c:v>
                </c:pt>
                <c:pt idx="147">
                  <c:v>40663</c:v>
                </c:pt>
                <c:pt idx="148">
                  <c:v>40694</c:v>
                </c:pt>
                <c:pt idx="149">
                  <c:v>40724</c:v>
                </c:pt>
                <c:pt idx="150">
                  <c:v>40755</c:v>
                </c:pt>
                <c:pt idx="151">
                  <c:v>40786</c:v>
                </c:pt>
                <c:pt idx="152">
                  <c:v>40816</c:v>
                </c:pt>
                <c:pt idx="153">
                  <c:v>40847</c:v>
                </c:pt>
                <c:pt idx="154">
                  <c:v>40877</c:v>
                </c:pt>
                <c:pt idx="155">
                  <c:v>40908</c:v>
                </c:pt>
                <c:pt idx="156">
                  <c:v>40939</c:v>
                </c:pt>
                <c:pt idx="157">
                  <c:v>40968</c:v>
                </c:pt>
                <c:pt idx="158">
                  <c:v>40999</c:v>
                </c:pt>
                <c:pt idx="159">
                  <c:v>41029</c:v>
                </c:pt>
                <c:pt idx="160">
                  <c:v>41060</c:v>
                </c:pt>
                <c:pt idx="161">
                  <c:v>41090</c:v>
                </c:pt>
                <c:pt idx="162">
                  <c:v>41121</c:v>
                </c:pt>
                <c:pt idx="163">
                  <c:v>41152</c:v>
                </c:pt>
                <c:pt idx="164">
                  <c:v>41182</c:v>
                </c:pt>
                <c:pt idx="165">
                  <c:v>41213</c:v>
                </c:pt>
                <c:pt idx="166">
                  <c:v>41243</c:v>
                </c:pt>
                <c:pt idx="167">
                  <c:v>41274</c:v>
                </c:pt>
                <c:pt idx="168">
                  <c:v>41305</c:v>
                </c:pt>
                <c:pt idx="169">
                  <c:v>41333</c:v>
                </c:pt>
                <c:pt idx="170">
                  <c:v>41364</c:v>
                </c:pt>
                <c:pt idx="171">
                  <c:v>41394</c:v>
                </c:pt>
                <c:pt idx="172">
                  <c:v>41425</c:v>
                </c:pt>
                <c:pt idx="173">
                  <c:v>41455</c:v>
                </c:pt>
                <c:pt idx="174">
                  <c:v>41486</c:v>
                </c:pt>
                <c:pt idx="175">
                  <c:v>41517</c:v>
                </c:pt>
                <c:pt idx="176">
                  <c:v>41547</c:v>
                </c:pt>
                <c:pt idx="177">
                  <c:v>41578</c:v>
                </c:pt>
                <c:pt idx="178">
                  <c:v>41608</c:v>
                </c:pt>
                <c:pt idx="179">
                  <c:v>41639</c:v>
                </c:pt>
                <c:pt idx="180">
                  <c:v>41670</c:v>
                </c:pt>
                <c:pt idx="181">
                  <c:v>41698</c:v>
                </c:pt>
                <c:pt idx="182">
                  <c:v>41729</c:v>
                </c:pt>
                <c:pt idx="183">
                  <c:v>41759</c:v>
                </c:pt>
                <c:pt idx="184">
                  <c:v>41790</c:v>
                </c:pt>
                <c:pt idx="185">
                  <c:v>41820</c:v>
                </c:pt>
                <c:pt idx="186">
                  <c:v>41851</c:v>
                </c:pt>
                <c:pt idx="187">
                  <c:v>41882</c:v>
                </c:pt>
                <c:pt idx="188">
                  <c:v>41912</c:v>
                </c:pt>
                <c:pt idx="189">
                  <c:v>41943</c:v>
                </c:pt>
                <c:pt idx="190">
                  <c:v>41973</c:v>
                </c:pt>
                <c:pt idx="191">
                  <c:v>42004</c:v>
                </c:pt>
                <c:pt idx="192">
                  <c:v>42035</c:v>
                </c:pt>
                <c:pt idx="193">
                  <c:v>42063</c:v>
                </c:pt>
                <c:pt idx="194">
                  <c:v>42094</c:v>
                </c:pt>
                <c:pt idx="195">
                  <c:v>42124</c:v>
                </c:pt>
                <c:pt idx="196">
                  <c:v>42155</c:v>
                </c:pt>
                <c:pt idx="197">
                  <c:v>42185</c:v>
                </c:pt>
                <c:pt idx="198">
                  <c:v>42216</c:v>
                </c:pt>
                <c:pt idx="199">
                  <c:v>42247</c:v>
                </c:pt>
                <c:pt idx="200">
                  <c:v>42277</c:v>
                </c:pt>
                <c:pt idx="201">
                  <c:v>42308</c:v>
                </c:pt>
                <c:pt idx="202">
                  <c:v>42338</c:v>
                </c:pt>
                <c:pt idx="203">
                  <c:v>42369</c:v>
                </c:pt>
                <c:pt idx="204">
                  <c:v>42400</c:v>
                </c:pt>
                <c:pt idx="205">
                  <c:v>42429</c:v>
                </c:pt>
                <c:pt idx="206">
                  <c:v>42460</c:v>
                </c:pt>
                <c:pt idx="207">
                  <c:v>42490</c:v>
                </c:pt>
                <c:pt idx="208">
                  <c:v>42521</c:v>
                </c:pt>
                <c:pt idx="209">
                  <c:v>42551</c:v>
                </c:pt>
                <c:pt idx="210">
                  <c:v>42582</c:v>
                </c:pt>
                <c:pt idx="211">
                  <c:v>42613</c:v>
                </c:pt>
                <c:pt idx="212">
                  <c:v>42643</c:v>
                </c:pt>
                <c:pt idx="213">
                  <c:v>42674</c:v>
                </c:pt>
                <c:pt idx="214">
                  <c:v>42704</c:v>
                </c:pt>
                <c:pt idx="215">
                  <c:v>42735</c:v>
                </c:pt>
                <c:pt idx="216">
                  <c:v>42766</c:v>
                </c:pt>
                <c:pt idx="217">
                  <c:v>42794</c:v>
                </c:pt>
                <c:pt idx="218">
                  <c:v>42825</c:v>
                </c:pt>
                <c:pt idx="219">
                  <c:v>42855</c:v>
                </c:pt>
                <c:pt idx="220">
                  <c:v>42886</c:v>
                </c:pt>
                <c:pt idx="221">
                  <c:v>42916</c:v>
                </c:pt>
                <c:pt idx="222">
                  <c:v>42947</c:v>
                </c:pt>
                <c:pt idx="223">
                  <c:v>42978</c:v>
                </c:pt>
                <c:pt idx="224">
                  <c:v>43008</c:v>
                </c:pt>
                <c:pt idx="225">
                  <c:v>43039</c:v>
                </c:pt>
                <c:pt idx="226">
                  <c:v>43069</c:v>
                </c:pt>
                <c:pt idx="227">
                  <c:v>43100</c:v>
                </c:pt>
                <c:pt idx="228">
                  <c:v>43131</c:v>
                </c:pt>
                <c:pt idx="229">
                  <c:v>43159</c:v>
                </c:pt>
                <c:pt idx="230">
                  <c:v>43190</c:v>
                </c:pt>
                <c:pt idx="231">
                  <c:v>43220</c:v>
                </c:pt>
                <c:pt idx="232">
                  <c:v>43251</c:v>
                </c:pt>
                <c:pt idx="233">
                  <c:v>43281</c:v>
                </c:pt>
                <c:pt idx="234">
                  <c:v>43312</c:v>
                </c:pt>
                <c:pt idx="235">
                  <c:v>43343</c:v>
                </c:pt>
                <c:pt idx="236">
                  <c:v>43373</c:v>
                </c:pt>
                <c:pt idx="237">
                  <c:v>43404</c:v>
                </c:pt>
                <c:pt idx="238">
                  <c:v>43434</c:v>
                </c:pt>
                <c:pt idx="239">
                  <c:v>43465</c:v>
                </c:pt>
                <c:pt idx="240">
                  <c:v>43496</c:v>
                </c:pt>
                <c:pt idx="241">
                  <c:v>43524</c:v>
                </c:pt>
                <c:pt idx="242">
                  <c:v>43555</c:v>
                </c:pt>
                <c:pt idx="243">
                  <c:v>43585</c:v>
                </c:pt>
                <c:pt idx="244">
                  <c:v>43616</c:v>
                </c:pt>
                <c:pt idx="245">
                  <c:v>43646</c:v>
                </c:pt>
                <c:pt idx="246">
                  <c:v>43677</c:v>
                </c:pt>
                <c:pt idx="247">
                  <c:v>43708</c:v>
                </c:pt>
                <c:pt idx="248">
                  <c:v>43738</c:v>
                </c:pt>
                <c:pt idx="249">
                  <c:v>43769</c:v>
                </c:pt>
                <c:pt idx="250">
                  <c:v>43799</c:v>
                </c:pt>
                <c:pt idx="251">
                  <c:v>43830</c:v>
                </c:pt>
                <c:pt idx="252">
                  <c:v>43861</c:v>
                </c:pt>
                <c:pt idx="253">
                  <c:v>43890</c:v>
                </c:pt>
                <c:pt idx="254">
                  <c:v>43921</c:v>
                </c:pt>
                <c:pt idx="255">
                  <c:v>43951</c:v>
                </c:pt>
                <c:pt idx="256">
                  <c:v>43982</c:v>
                </c:pt>
                <c:pt idx="257">
                  <c:v>44012</c:v>
                </c:pt>
                <c:pt idx="258">
                  <c:v>44043</c:v>
                </c:pt>
                <c:pt idx="259">
                  <c:v>44074</c:v>
                </c:pt>
                <c:pt idx="260">
                  <c:v>44104</c:v>
                </c:pt>
                <c:pt idx="261">
                  <c:v>44135</c:v>
                </c:pt>
                <c:pt idx="262">
                  <c:v>44165</c:v>
                </c:pt>
                <c:pt idx="263">
                  <c:v>44196</c:v>
                </c:pt>
                <c:pt idx="264">
                  <c:v>44227</c:v>
                </c:pt>
                <c:pt idx="265">
                  <c:v>44255</c:v>
                </c:pt>
                <c:pt idx="266">
                  <c:v>44286</c:v>
                </c:pt>
                <c:pt idx="267">
                  <c:v>44316</c:v>
                </c:pt>
                <c:pt idx="268">
                  <c:v>44347</c:v>
                </c:pt>
                <c:pt idx="269">
                  <c:v>44377</c:v>
                </c:pt>
                <c:pt idx="270">
                  <c:v>44408</c:v>
                </c:pt>
                <c:pt idx="271">
                  <c:v>44439</c:v>
                </c:pt>
                <c:pt idx="272">
                  <c:v>44469</c:v>
                </c:pt>
                <c:pt idx="273">
                  <c:v>44500</c:v>
                </c:pt>
                <c:pt idx="274">
                  <c:v>44530</c:v>
                </c:pt>
                <c:pt idx="275">
                  <c:v>44561</c:v>
                </c:pt>
                <c:pt idx="276">
                  <c:v>44592</c:v>
                </c:pt>
                <c:pt idx="277">
                  <c:v>44620</c:v>
                </c:pt>
                <c:pt idx="278">
                  <c:v>44651</c:v>
                </c:pt>
                <c:pt idx="279">
                  <c:v>44681</c:v>
                </c:pt>
                <c:pt idx="280">
                  <c:v>44712</c:v>
                </c:pt>
                <c:pt idx="281">
                  <c:v>44742</c:v>
                </c:pt>
                <c:pt idx="282">
                  <c:v>44773</c:v>
                </c:pt>
                <c:pt idx="283">
                  <c:v>44804</c:v>
                </c:pt>
                <c:pt idx="284">
                  <c:v>44834</c:v>
                </c:pt>
                <c:pt idx="285" formatCode="m/d/yyyy">
                  <c:v>44864</c:v>
                </c:pt>
                <c:pt idx="286" formatCode="mmm\-yy">
                  <c:v>44866</c:v>
                </c:pt>
              </c:numCache>
            </c:numRef>
          </c:cat>
          <c:val>
            <c:numRef>
              <c:f>'Monthly Series'!$D$5:$D$291</c:f>
              <c:numCache>
                <c:formatCode>General</c:formatCode>
                <c:ptCount val="287"/>
                <c:pt idx="0">
                  <c:v>3</c:v>
                </c:pt>
                <c:pt idx="1">
                  <c:v>3</c:v>
                </c:pt>
                <c:pt idx="2">
                  <c:v>3</c:v>
                </c:pt>
                <c:pt idx="3">
                  <c:v>2.5</c:v>
                </c:pt>
                <c:pt idx="4">
                  <c:v>2.5</c:v>
                </c:pt>
                <c:pt idx="5">
                  <c:v>2.5</c:v>
                </c:pt>
                <c:pt idx="6">
                  <c:v>2.5</c:v>
                </c:pt>
                <c:pt idx="7">
                  <c:v>2.5</c:v>
                </c:pt>
                <c:pt idx="8">
                  <c:v>2.5</c:v>
                </c:pt>
                <c:pt idx="9">
                  <c:v>2.5</c:v>
                </c:pt>
                <c:pt idx="10">
                  <c:v>3</c:v>
                </c:pt>
                <c:pt idx="11">
                  <c:v>3</c:v>
                </c:pt>
                <c:pt idx="12">
                  <c:v>3</c:v>
                </c:pt>
                <c:pt idx="13">
                  <c:v>3.25</c:v>
                </c:pt>
                <c:pt idx="14">
                  <c:v>3.5</c:v>
                </c:pt>
                <c:pt idx="15">
                  <c:v>3.75</c:v>
                </c:pt>
                <c:pt idx="16">
                  <c:v>3.75</c:v>
                </c:pt>
                <c:pt idx="17">
                  <c:v>4.25</c:v>
                </c:pt>
                <c:pt idx="18">
                  <c:v>4.25</c:v>
                </c:pt>
                <c:pt idx="19">
                  <c:v>4.25</c:v>
                </c:pt>
                <c:pt idx="20">
                  <c:v>4.5</c:v>
                </c:pt>
                <c:pt idx="21">
                  <c:v>4.75</c:v>
                </c:pt>
                <c:pt idx="22">
                  <c:v>4.75</c:v>
                </c:pt>
                <c:pt idx="23">
                  <c:v>4.75</c:v>
                </c:pt>
                <c:pt idx="24">
                  <c:v>4.75</c:v>
                </c:pt>
                <c:pt idx="25">
                  <c:v>4.75</c:v>
                </c:pt>
                <c:pt idx="26">
                  <c:v>4.75</c:v>
                </c:pt>
                <c:pt idx="27">
                  <c:v>4.75</c:v>
                </c:pt>
                <c:pt idx="28">
                  <c:v>4.5</c:v>
                </c:pt>
                <c:pt idx="29">
                  <c:v>4.5</c:v>
                </c:pt>
                <c:pt idx="30">
                  <c:v>4.5</c:v>
                </c:pt>
                <c:pt idx="31">
                  <c:v>4.25</c:v>
                </c:pt>
                <c:pt idx="32">
                  <c:v>3.75</c:v>
                </c:pt>
                <c:pt idx="33">
                  <c:v>3.75</c:v>
                </c:pt>
                <c:pt idx="34">
                  <c:v>3.25</c:v>
                </c:pt>
                <c:pt idx="35">
                  <c:v>3.25</c:v>
                </c:pt>
                <c:pt idx="36">
                  <c:v>3.25</c:v>
                </c:pt>
                <c:pt idx="37">
                  <c:v>3.25</c:v>
                </c:pt>
                <c:pt idx="38">
                  <c:v>3.25</c:v>
                </c:pt>
                <c:pt idx="39">
                  <c:v>3.25</c:v>
                </c:pt>
                <c:pt idx="40">
                  <c:v>3.25</c:v>
                </c:pt>
                <c:pt idx="41">
                  <c:v>3.25</c:v>
                </c:pt>
                <c:pt idx="42">
                  <c:v>3.25</c:v>
                </c:pt>
                <c:pt idx="43">
                  <c:v>3.25</c:v>
                </c:pt>
                <c:pt idx="44">
                  <c:v>3.25</c:v>
                </c:pt>
                <c:pt idx="45">
                  <c:v>3.25</c:v>
                </c:pt>
                <c:pt idx="46">
                  <c:v>3.25</c:v>
                </c:pt>
                <c:pt idx="47">
                  <c:v>2.75</c:v>
                </c:pt>
                <c:pt idx="48">
                  <c:v>2.75</c:v>
                </c:pt>
                <c:pt idx="49">
                  <c:v>2.75</c:v>
                </c:pt>
                <c:pt idx="50">
                  <c:v>2.5</c:v>
                </c:pt>
                <c:pt idx="51">
                  <c:v>2.5</c:v>
                </c:pt>
                <c:pt idx="52">
                  <c:v>2.5</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2.25</c:v>
                </c:pt>
                <c:pt idx="84">
                  <c:v>2.25</c:v>
                </c:pt>
                <c:pt idx="85">
                  <c:v>2.25</c:v>
                </c:pt>
                <c:pt idx="86">
                  <c:v>2.5</c:v>
                </c:pt>
                <c:pt idx="87">
                  <c:v>2.5</c:v>
                </c:pt>
                <c:pt idx="88">
                  <c:v>2.5</c:v>
                </c:pt>
                <c:pt idx="89">
                  <c:v>2.75</c:v>
                </c:pt>
                <c:pt idx="90">
                  <c:v>2.75</c:v>
                </c:pt>
                <c:pt idx="91">
                  <c:v>3</c:v>
                </c:pt>
                <c:pt idx="92">
                  <c:v>3</c:v>
                </c:pt>
                <c:pt idx="93">
                  <c:v>3.25</c:v>
                </c:pt>
                <c:pt idx="94">
                  <c:v>3.25</c:v>
                </c:pt>
                <c:pt idx="95">
                  <c:v>3.5</c:v>
                </c:pt>
                <c:pt idx="96">
                  <c:v>3.5</c:v>
                </c:pt>
                <c:pt idx="97">
                  <c:v>3.5</c:v>
                </c:pt>
                <c:pt idx="98">
                  <c:v>3.75</c:v>
                </c:pt>
                <c:pt idx="99">
                  <c:v>3.75</c:v>
                </c:pt>
                <c:pt idx="100">
                  <c:v>3.75</c:v>
                </c:pt>
                <c:pt idx="101">
                  <c:v>4</c:v>
                </c:pt>
                <c:pt idx="102">
                  <c:v>4</c:v>
                </c:pt>
                <c:pt idx="103">
                  <c:v>4</c:v>
                </c:pt>
                <c:pt idx="104">
                  <c:v>4</c:v>
                </c:pt>
                <c:pt idx="105">
                  <c:v>4</c:v>
                </c:pt>
                <c:pt idx="106">
                  <c:v>4</c:v>
                </c:pt>
                <c:pt idx="107">
                  <c:v>4</c:v>
                </c:pt>
                <c:pt idx="108">
                  <c:v>4</c:v>
                </c:pt>
                <c:pt idx="109">
                  <c:v>4</c:v>
                </c:pt>
                <c:pt idx="110">
                  <c:v>4</c:v>
                </c:pt>
                <c:pt idx="111">
                  <c:v>4</c:v>
                </c:pt>
                <c:pt idx="112">
                  <c:v>4</c:v>
                </c:pt>
                <c:pt idx="113">
                  <c:v>4</c:v>
                </c:pt>
                <c:pt idx="114">
                  <c:v>4.25</c:v>
                </c:pt>
                <c:pt idx="115">
                  <c:v>4.25</c:v>
                </c:pt>
                <c:pt idx="116">
                  <c:v>4.25</c:v>
                </c:pt>
                <c:pt idx="117">
                  <c:v>3.75</c:v>
                </c:pt>
                <c:pt idx="118">
                  <c:v>3.25</c:v>
                </c:pt>
                <c:pt idx="119">
                  <c:v>2.5</c:v>
                </c:pt>
                <c:pt idx="120">
                  <c:v>2</c:v>
                </c:pt>
                <c:pt idx="121">
                  <c:v>2</c:v>
                </c:pt>
                <c:pt idx="122">
                  <c:v>1.5</c:v>
                </c:pt>
                <c:pt idx="123">
                  <c:v>1.25</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1.25</c:v>
                </c:pt>
                <c:pt idx="148">
                  <c:v>1.25</c:v>
                </c:pt>
                <c:pt idx="149">
                  <c:v>1.25</c:v>
                </c:pt>
                <c:pt idx="150">
                  <c:v>1.5</c:v>
                </c:pt>
                <c:pt idx="151">
                  <c:v>1.5</c:v>
                </c:pt>
                <c:pt idx="152">
                  <c:v>1.5</c:v>
                </c:pt>
                <c:pt idx="153">
                  <c:v>1.5</c:v>
                </c:pt>
                <c:pt idx="154">
                  <c:v>1.25</c:v>
                </c:pt>
                <c:pt idx="155">
                  <c:v>1</c:v>
                </c:pt>
                <c:pt idx="156">
                  <c:v>1</c:v>
                </c:pt>
                <c:pt idx="157">
                  <c:v>1</c:v>
                </c:pt>
                <c:pt idx="158">
                  <c:v>1</c:v>
                </c:pt>
                <c:pt idx="159">
                  <c:v>1</c:v>
                </c:pt>
                <c:pt idx="160">
                  <c:v>1</c:v>
                </c:pt>
                <c:pt idx="161">
                  <c:v>1</c:v>
                </c:pt>
                <c:pt idx="162">
                  <c:v>0.75</c:v>
                </c:pt>
                <c:pt idx="163">
                  <c:v>0.75</c:v>
                </c:pt>
                <c:pt idx="164">
                  <c:v>0.75</c:v>
                </c:pt>
                <c:pt idx="165">
                  <c:v>0.75</c:v>
                </c:pt>
                <c:pt idx="166">
                  <c:v>0.75</c:v>
                </c:pt>
                <c:pt idx="167">
                  <c:v>0.75</c:v>
                </c:pt>
                <c:pt idx="168">
                  <c:v>0.75</c:v>
                </c:pt>
                <c:pt idx="169">
                  <c:v>0.75</c:v>
                </c:pt>
                <c:pt idx="170">
                  <c:v>0.75</c:v>
                </c:pt>
                <c:pt idx="171">
                  <c:v>0.75</c:v>
                </c:pt>
                <c:pt idx="172">
                  <c:v>0.5</c:v>
                </c:pt>
                <c:pt idx="173">
                  <c:v>0.5</c:v>
                </c:pt>
                <c:pt idx="174">
                  <c:v>0.5</c:v>
                </c:pt>
                <c:pt idx="175">
                  <c:v>0.5</c:v>
                </c:pt>
                <c:pt idx="176">
                  <c:v>0.5</c:v>
                </c:pt>
                <c:pt idx="177">
                  <c:v>0.5</c:v>
                </c:pt>
                <c:pt idx="178">
                  <c:v>0.25</c:v>
                </c:pt>
                <c:pt idx="179">
                  <c:v>0.25</c:v>
                </c:pt>
                <c:pt idx="180">
                  <c:v>0.25</c:v>
                </c:pt>
                <c:pt idx="181">
                  <c:v>0.25</c:v>
                </c:pt>
                <c:pt idx="182">
                  <c:v>0.25</c:v>
                </c:pt>
                <c:pt idx="183">
                  <c:v>0.25</c:v>
                </c:pt>
                <c:pt idx="184">
                  <c:v>0.25</c:v>
                </c:pt>
                <c:pt idx="185">
                  <c:v>0.15</c:v>
                </c:pt>
                <c:pt idx="186">
                  <c:v>0.15</c:v>
                </c:pt>
                <c:pt idx="187">
                  <c:v>0.15</c:v>
                </c:pt>
                <c:pt idx="188">
                  <c:v>0.05</c:v>
                </c:pt>
                <c:pt idx="189">
                  <c:v>0.05</c:v>
                </c:pt>
                <c:pt idx="190">
                  <c:v>0.05</c:v>
                </c:pt>
                <c:pt idx="191">
                  <c:v>0.05</c:v>
                </c:pt>
                <c:pt idx="192">
                  <c:v>0.05</c:v>
                </c:pt>
                <c:pt idx="193">
                  <c:v>0.05</c:v>
                </c:pt>
                <c:pt idx="194">
                  <c:v>0.05</c:v>
                </c:pt>
                <c:pt idx="195">
                  <c:v>0.05</c:v>
                </c:pt>
                <c:pt idx="196">
                  <c:v>0.05</c:v>
                </c:pt>
                <c:pt idx="197">
                  <c:v>0.05</c:v>
                </c:pt>
                <c:pt idx="198">
                  <c:v>0.05</c:v>
                </c:pt>
                <c:pt idx="199">
                  <c:v>0.05</c:v>
                </c:pt>
                <c:pt idx="200">
                  <c:v>0.05</c:v>
                </c:pt>
                <c:pt idx="201">
                  <c:v>0.05</c:v>
                </c:pt>
                <c:pt idx="202">
                  <c:v>0.05</c:v>
                </c:pt>
                <c:pt idx="203">
                  <c:v>0.05</c:v>
                </c:pt>
                <c:pt idx="204">
                  <c:v>0.05</c:v>
                </c:pt>
                <c:pt idx="205">
                  <c:v>0.05</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0.5</c:v>
                </c:pt>
                <c:pt idx="283">
                  <c:v>0.5</c:v>
                </c:pt>
                <c:pt idx="284">
                  <c:v>1.25</c:v>
                </c:pt>
                <c:pt idx="285">
                  <c:v>1.25</c:v>
                </c:pt>
                <c:pt idx="286">
                  <c:v>2</c:v>
                </c:pt>
              </c:numCache>
            </c:numRef>
          </c:val>
          <c:smooth val="0"/>
          <c:extLst>
            <c:ext xmlns:c16="http://schemas.microsoft.com/office/drawing/2014/chart" uri="{C3380CC4-5D6E-409C-BE32-E72D297353CC}">
              <c16:uniqueId val="{00000002-A52D-47B6-85A2-5EA8CD3A8B9C}"/>
            </c:ext>
          </c:extLst>
        </c:ser>
        <c:dLbls>
          <c:showLegendKey val="0"/>
          <c:showVal val="0"/>
          <c:showCatName val="0"/>
          <c:showSerName val="0"/>
          <c:showPercent val="0"/>
          <c:showBubbleSize val="0"/>
        </c:dLbls>
        <c:smooth val="0"/>
        <c:axId val="1105861608"/>
        <c:axId val="1105802896"/>
      </c:lineChart>
      <c:dateAx>
        <c:axId val="1105861608"/>
        <c:scaling>
          <c:orientation val="minMax"/>
        </c:scaling>
        <c:delete val="0"/>
        <c:axPos val="b"/>
        <c:numFmt formatCode="[$-407]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1105802896"/>
        <c:crosses val="autoZero"/>
        <c:auto val="1"/>
        <c:lblOffset val="100"/>
        <c:baseTimeUnit val="days"/>
      </c:dateAx>
      <c:valAx>
        <c:axId val="11058028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05861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de-DE" dirty="0"/>
              <a:t>Federal Reserve</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lineChart>
        <c:grouping val="standard"/>
        <c:varyColors val="0"/>
        <c:ser>
          <c:idx val="0"/>
          <c:order val="0"/>
          <c:tx>
            <c:strRef>
              <c:f>'FRED Graph'!$B$12</c:f>
              <c:strCache>
                <c:ptCount val="1"/>
                <c:pt idx="0">
                  <c:v>Realzins</c:v>
                </c:pt>
              </c:strCache>
            </c:strRef>
          </c:tx>
          <c:spPr>
            <a:ln w="38100" cap="rnd">
              <a:solidFill>
                <a:schemeClr val="accent1"/>
              </a:solidFill>
              <a:round/>
            </a:ln>
            <a:effectLst/>
          </c:spPr>
          <c:marker>
            <c:symbol val="none"/>
          </c:marker>
          <c:cat>
            <c:numRef>
              <c:f>'FRED Graph'!$A$13:$A$767</c:f>
              <c:numCache>
                <c:formatCode>[$-407]mmm/\ yy;@</c:formatCode>
                <c:ptCount val="755"/>
                <c:pt idx="0">
                  <c:v>21916</c:v>
                </c:pt>
                <c:pt idx="1">
                  <c:v>21947</c:v>
                </c:pt>
                <c:pt idx="2">
                  <c:v>21976</c:v>
                </c:pt>
                <c:pt idx="3">
                  <c:v>22007</c:v>
                </c:pt>
                <c:pt idx="4">
                  <c:v>22037</c:v>
                </c:pt>
                <c:pt idx="5">
                  <c:v>22068</c:v>
                </c:pt>
                <c:pt idx="6">
                  <c:v>22098</c:v>
                </c:pt>
                <c:pt idx="7">
                  <c:v>22129</c:v>
                </c:pt>
                <c:pt idx="8">
                  <c:v>22160</c:v>
                </c:pt>
                <c:pt idx="9">
                  <c:v>22190</c:v>
                </c:pt>
                <c:pt idx="10">
                  <c:v>22221</c:v>
                </c:pt>
                <c:pt idx="11">
                  <c:v>22251</c:v>
                </c:pt>
                <c:pt idx="12">
                  <c:v>22282</c:v>
                </c:pt>
                <c:pt idx="13">
                  <c:v>22313</c:v>
                </c:pt>
                <c:pt idx="14">
                  <c:v>22341</c:v>
                </c:pt>
                <c:pt idx="15">
                  <c:v>22372</c:v>
                </c:pt>
                <c:pt idx="16">
                  <c:v>22402</c:v>
                </c:pt>
                <c:pt idx="17">
                  <c:v>22433</c:v>
                </c:pt>
                <c:pt idx="18">
                  <c:v>22463</c:v>
                </c:pt>
                <c:pt idx="19">
                  <c:v>22494</c:v>
                </c:pt>
                <c:pt idx="20">
                  <c:v>22525</c:v>
                </c:pt>
                <c:pt idx="21">
                  <c:v>22555</c:v>
                </c:pt>
                <c:pt idx="22">
                  <c:v>22586</c:v>
                </c:pt>
                <c:pt idx="23">
                  <c:v>22616</c:v>
                </c:pt>
                <c:pt idx="24">
                  <c:v>22647</c:v>
                </c:pt>
                <c:pt idx="25">
                  <c:v>22678</c:v>
                </c:pt>
                <c:pt idx="26">
                  <c:v>22706</c:v>
                </c:pt>
                <c:pt idx="27">
                  <c:v>22737</c:v>
                </c:pt>
                <c:pt idx="28">
                  <c:v>22767</c:v>
                </c:pt>
                <c:pt idx="29">
                  <c:v>22798</c:v>
                </c:pt>
                <c:pt idx="30">
                  <c:v>22828</c:v>
                </c:pt>
                <c:pt idx="31">
                  <c:v>22859</c:v>
                </c:pt>
                <c:pt idx="32">
                  <c:v>22890</c:v>
                </c:pt>
                <c:pt idx="33">
                  <c:v>22920</c:v>
                </c:pt>
                <c:pt idx="34">
                  <c:v>22951</c:v>
                </c:pt>
                <c:pt idx="35">
                  <c:v>22981</c:v>
                </c:pt>
                <c:pt idx="36">
                  <c:v>23012</c:v>
                </c:pt>
                <c:pt idx="37">
                  <c:v>23043</c:v>
                </c:pt>
                <c:pt idx="38">
                  <c:v>23071</c:v>
                </c:pt>
                <c:pt idx="39">
                  <c:v>23102</c:v>
                </c:pt>
                <c:pt idx="40">
                  <c:v>23132</c:v>
                </c:pt>
                <c:pt idx="41">
                  <c:v>23163</c:v>
                </c:pt>
                <c:pt idx="42">
                  <c:v>23193</c:v>
                </c:pt>
                <c:pt idx="43">
                  <c:v>23224</c:v>
                </c:pt>
                <c:pt idx="44">
                  <c:v>23255</c:v>
                </c:pt>
                <c:pt idx="45">
                  <c:v>23285</c:v>
                </c:pt>
                <c:pt idx="46">
                  <c:v>23316</c:v>
                </c:pt>
                <c:pt idx="47">
                  <c:v>23346</c:v>
                </c:pt>
                <c:pt idx="48">
                  <c:v>23377</c:v>
                </c:pt>
                <c:pt idx="49">
                  <c:v>23408</c:v>
                </c:pt>
                <c:pt idx="50">
                  <c:v>23437</c:v>
                </c:pt>
                <c:pt idx="51">
                  <c:v>23468</c:v>
                </c:pt>
                <c:pt idx="52">
                  <c:v>23498</c:v>
                </c:pt>
                <c:pt idx="53">
                  <c:v>23529</c:v>
                </c:pt>
                <c:pt idx="54">
                  <c:v>23559</c:v>
                </c:pt>
                <c:pt idx="55">
                  <c:v>23590</c:v>
                </c:pt>
                <c:pt idx="56">
                  <c:v>23621</c:v>
                </c:pt>
                <c:pt idx="57">
                  <c:v>23651</c:v>
                </c:pt>
                <c:pt idx="58">
                  <c:v>23682</c:v>
                </c:pt>
                <c:pt idx="59">
                  <c:v>23712</c:v>
                </c:pt>
                <c:pt idx="60">
                  <c:v>23743</c:v>
                </c:pt>
                <c:pt idx="61">
                  <c:v>23774</c:v>
                </c:pt>
                <c:pt idx="62">
                  <c:v>23802</c:v>
                </c:pt>
                <c:pt idx="63">
                  <c:v>23833</c:v>
                </c:pt>
                <c:pt idx="64">
                  <c:v>23863</c:v>
                </c:pt>
                <c:pt idx="65">
                  <c:v>23894</c:v>
                </c:pt>
                <c:pt idx="66">
                  <c:v>23924</c:v>
                </c:pt>
                <c:pt idx="67">
                  <c:v>23955</c:v>
                </c:pt>
                <c:pt idx="68">
                  <c:v>23986</c:v>
                </c:pt>
                <c:pt idx="69">
                  <c:v>24016</c:v>
                </c:pt>
                <c:pt idx="70">
                  <c:v>24047</c:v>
                </c:pt>
                <c:pt idx="71">
                  <c:v>24077</c:v>
                </c:pt>
                <c:pt idx="72">
                  <c:v>24108</c:v>
                </c:pt>
                <c:pt idx="73">
                  <c:v>24139</c:v>
                </c:pt>
                <c:pt idx="74">
                  <c:v>24167</c:v>
                </c:pt>
                <c:pt idx="75">
                  <c:v>24198</c:v>
                </c:pt>
                <c:pt idx="76">
                  <c:v>24228</c:v>
                </c:pt>
                <c:pt idx="77">
                  <c:v>24259</c:v>
                </c:pt>
                <c:pt idx="78">
                  <c:v>24289</c:v>
                </c:pt>
                <c:pt idx="79">
                  <c:v>24320</c:v>
                </c:pt>
                <c:pt idx="80">
                  <c:v>24351</c:v>
                </c:pt>
                <c:pt idx="81">
                  <c:v>24381</c:v>
                </c:pt>
                <c:pt idx="82">
                  <c:v>24412</c:v>
                </c:pt>
                <c:pt idx="83">
                  <c:v>24442</c:v>
                </c:pt>
                <c:pt idx="84">
                  <c:v>24473</c:v>
                </c:pt>
                <c:pt idx="85">
                  <c:v>24504</c:v>
                </c:pt>
                <c:pt idx="86">
                  <c:v>24532</c:v>
                </c:pt>
                <c:pt idx="87">
                  <c:v>24563</c:v>
                </c:pt>
                <c:pt idx="88">
                  <c:v>24593</c:v>
                </c:pt>
                <c:pt idx="89">
                  <c:v>24624</c:v>
                </c:pt>
                <c:pt idx="90">
                  <c:v>24654</c:v>
                </c:pt>
                <c:pt idx="91">
                  <c:v>24685</c:v>
                </c:pt>
                <c:pt idx="92">
                  <c:v>24716</c:v>
                </c:pt>
                <c:pt idx="93">
                  <c:v>24746</c:v>
                </c:pt>
                <c:pt idx="94">
                  <c:v>24777</c:v>
                </c:pt>
                <c:pt idx="95">
                  <c:v>24807</c:v>
                </c:pt>
                <c:pt idx="96">
                  <c:v>24838</c:v>
                </c:pt>
                <c:pt idx="97">
                  <c:v>24869</c:v>
                </c:pt>
                <c:pt idx="98">
                  <c:v>24898</c:v>
                </c:pt>
                <c:pt idx="99">
                  <c:v>24929</c:v>
                </c:pt>
                <c:pt idx="100">
                  <c:v>24959</c:v>
                </c:pt>
                <c:pt idx="101">
                  <c:v>24990</c:v>
                </c:pt>
                <c:pt idx="102">
                  <c:v>25020</c:v>
                </c:pt>
                <c:pt idx="103">
                  <c:v>25051</c:v>
                </c:pt>
                <c:pt idx="104">
                  <c:v>25082</c:v>
                </c:pt>
                <c:pt idx="105">
                  <c:v>25112</c:v>
                </c:pt>
                <c:pt idx="106">
                  <c:v>25143</c:v>
                </c:pt>
                <c:pt idx="107">
                  <c:v>25173</c:v>
                </c:pt>
                <c:pt idx="108">
                  <c:v>25204</c:v>
                </c:pt>
                <c:pt idx="109">
                  <c:v>25235</c:v>
                </c:pt>
                <c:pt idx="110">
                  <c:v>25263</c:v>
                </c:pt>
                <c:pt idx="111">
                  <c:v>25294</c:v>
                </c:pt>
                <c:pt idx="112">
                  <c:v>25324</c:v>
                </c:pt>
                <c:pt idx="113">
                  <c:v>25355</c:v>
                </c:pt>
                <c:pt idx="114">
                  <c:v>25385</c:v>
                </c:pt>
                <c:pt idx="115">
                  <c:v>25416</c:v>
                </c:pt>
                <c:pt idx="116">
                  <c:v>25447</c:v>
                </c:pt>
                <c:pt idx="117">
                  <c:v>25477</c:v>
                </c:pt>
                <c:pt idx="118">
                  <c:v>25508</c:v>
                </c:pt>
                <c:pt idx="119">
                  <c:v>25538</c:v>
                </c:pt>
                <c:pt idx="120">
                  <c:v>25569</c:v>
                </c:pt>
                <c:pt idx="121">
                  <c:v>25600</c:v>
                </c:pt>
                <c:pt idx="122">
                  <c:v>25628</c:v>
                </c:pt>
                <c:pt idx="123">
                  <c:v>25659</c:v>
                </c:pt>
                <c:pt idx="124">
                  <c:v>25689</c:v>
                </c:pt>
                <c:pt idx="125">
                  <c:v>25720</c:v>
                </c:pt>
                <c:pt idx="126">
                  <c:v>25750</c:v>
                </c:pt>
                <c:pt idx="127">
                  <c:v>25781</c:v>
                </c:pt>
                <c:pt idx="128">
                  <c:v>25812</c:v>
                </c:pt>
                <c:pt idx="129">
                  <c:v>25842</c:v>
                </c:pt>
                <c:pt idx="130">
                  <c:v>25873</c:v>
                </c:pt>
                <c:pt idx="131">
                  <c:v>25903</c:v>
                </c:pt>
                <c:pt idx="132">
                  <c:v>25934</c:v>
                </c:pt>
                <c:pt idx="133">
                  <c:v>25965</c:v>
                </c:pt>
                <c:pt idx="134">
                  <c:v>25993</c:v>
                </c:pt>
                <c:pt idx="135">
                  <c:v>26024</c:v>
                </c:pt>
                <c:pt idx="136">
                  <c:v>26054</c:v>
                </c:pt>
                <c:pt idx="137">
                  <c:v>26085</c:v>
                </c:pt>
                <c:pt idx="138">
                  <c:v>26115</c:v>
                </c:pt>
                <c:pt idx="139">
                  <c:v>26146</c:v>
                </c:pt>
                <c:pt idx="140">
                  <c:v>26177</c:v>
                </c:pt>
                <c:pt idx="141">
                  <c:v>26207</c:v>
                </c:pt>
                <c:pt idx="142">
                  <c:v>26238</c:v>
                </c:pt>
                <c:pt idx="143">
                  <c:v>26268</c:v>
                </c:pt>
                <c:pt idx="144">
                  <c:v>26299</c:v>
                </c:pt>
                <c:pt idx="145">
                  <c:v>26330</c:v>
                </c:pt>
                <c:pt idx="146">
                  <c:v>26359</c:v>
                </c:pt>
                <c:pt idx="147">
                  <c:v>26390</c:v>
                </c:pt>
                <c:pt idx="148">
                  <c:v>26420</c:v>
                </c:pt>
                <c:pt idx="149">
                  <c:v>26451</c:v>
                </c:pt>
                <c:pt idx="150">
                  <c:v>26481</c:v>
                </c:pt>
                <c:pt idx="151">
                  <c:v>26512</c:v>
                </c:pt>
                <c:pt idx="152">
                  <c:v>26543</c:v>
                </c:pt>
                <c:pt idx="153">
                  <c:v>26573</c:v>
                </c:pt>
                <c:pt idx="154">
                  <c:v>26604</c:v>
                </c:pt>
                <c:pt idx="155">
                  <c:v>26634</c:v>
                </c:pt>
                <c:pt idx="156">
                  <c:v>26665</c:v>
                </c:pt>
                <c:pt idx="157">
                  <c:v>26696</c:v>
                </c:pt>
                <c:pt idx="158">
                  <c:v>26724</c:v>
                </c:pt>
                <c:pt idx="159">
                  <c:v>26755</c:v>
                </c:pt>
                <c:pt idx="160">
                  <c:v>26785</c:v>
                </c:pt>
                <c:pt idx="161">
                  <c:v>26816</c:v>
                </c:pt>
                <c:pt idx="162">
                  <c:v>26846</c:v>
                </c:pt>
                <c:pt idx="163">
                  <c:v>26877</c:v>
                </c:pt>
                <c:pt idx="164">
                  <c:v>26908</c:v>
                </c:pt>
                <c:pt idx="165">
                  <c:v>26938</c:v>
                </c:pt>
                <c:pt idx="166">
                  <c:v>26969</c:v>
                </c:pt>
                <c:pt idx="167">
                  <c:v>26999</c:v>
                </c:pt>
                <c:pt idx="168">
                  <c:v>27030</c:v>
                </c:pt>
                <c:pt idx="169">
                  <c:v>27061</c:v>
                </c:pt>
                <c:pt idx="170">
                  <c:v>27089</c:v>
                </c:pt>
                <c:pt idx="171">
                  <c:v>27120</c:v>
                </c:pt>
                <c:pt idx="172">
                  <c:v>27150</c:v>
                </c:pt>
                <c:pt idx="173">
                  <c:v>27181</c:v>
                </c:pt>
                <c:pt idx="174">
                  <c:v>27211</c:v>
                </c:pt>
                <c:pt idx="175">
                  <c:v>27242</c:v>
                </c:pt>
                <c:pt idx="176">
                  <c:v>27273</c:v>
                </c:pt>
                <c:pt idx="177">
                  <c:v>27303</c:v>
                </c:pt>
                <c:pt idx="178">
                  <c:v>27334</c:v>
                </c:pt>
                <c:pt idx="179">
                  <c:v>27364</c:v>
                </c:pt>
                <c:pt idx="180">
                  <c:v>27395</c:v>
                </c:pt>
                <c:pt idx="181">
                  <c:v>27426</c:v>
                </c:pt>
                <c:pt idx="182">
                  <c:v>27454</c:v>
                </c:pt>
                <c:pt idx="183">
                  <c:v>27485</c:v>
                </c:pt>
                <c:pt idx="184">
                  <c:v>27515</c:v>
                </c:pt>
                <c:pt idx="185">
                  <c:v>27546</c:v>
                </c:pt>
                <c:pt idx="186">
                  <c:v>27576</c:v>
                </c:pt>
                <c:pt idx="187">
                  <c:v>27607</c:v>
                </c:pt>
                <c:pt idx="188">
                  <c:v>27638</c:v>
                </c:pt>
                <c:pt idx="189">
                  <c:v>27668</c:v>
                </c:pt>
                <c:pt idx="190">
                  <c:v>27699</c:v>
                </c:pt>
                <c:pt idx="191">
                  <c:v>27729</c:v>
                </c:pt>
                <c:pt idx="192">
                  <c:v>27760</c:v>
                </c:pt>
                <c:pt idx="193">
                  <c:v>27791</c:v>
                </c:pt>
                <c:pt idx="194">
                  <c:v>27820</c:v>
                </c:pt>
                <c:pt idx="195">
                  <c:v>27851</c:v>
                </c:pt>
                <c:pt idx="196">
                  <c:v>27881</c:v>
                </c:pt>
                <c:pt idx="197">
                  <c:v>27912</c:v>
                </c:pt>
                <c:pt idx="198">
                  <c:v>27942</c:v>
                </c:pt>
                <c:pt idx="199">
                  <c:v>27973</c:v>
                </c:pt>
                <c:pt idx="200">
                  <c:v>28004</c:v>
                </c:pt>
                <c:pt idx="201">
                  <c:v>28034</c:v>
                </c:pt>
                <c:pt idx="202">
                  <c:v>28065</c:v>
                </c:pt>
                <c:pt idx="203">
                  <c:v>28095</c:v>
                </c:pt>
                <c:pt idx="204">
                  <c:v>28126</c:v>
                </c:pt>
                <c:pt idx="205">
                  <c:v>28157</c:v>
                </c:pt>
                <c:pt idx="206">
                  <c:v>28185</c:v>
                </c:pt>
                <c:pt idx="207">
                  <c:v>28216</c:v>
                </c:pt>
                <c:pt idx="208">
                  <c:v>28246</c:v>
                </c:pt>
                <c:pt idx="209">
                  <c:v>28277</c:v>
                </c:pt>
                <c:pt idx="210">
                  <c:v>28307</c:v>
                </c:pt>
                <c:pt idx="211">
                  <c:v>28338</c:v>
                </c:pt>
                <c:pt idx="212">
                  <c:v>28369</c:v>
                </c:pt>
                <c:pt idx="213">
                  <c:v>28399</c:v>
                </c:pt>
                <c:pt idx="214">
                  <c:v>28430</c:v>
                </c:pt>
                <c:pt idx="215">
                  <c:v>28460</c:v>
                </c:pt>
                <c:pt idx="216">
                  <c:v>28491</c:v>
                </c:pt>
                <c:pt idx="217">
                  <c:v>28522</c:v>
                </c:pt>
                <c:pt idx="218">
                  <c:v>28550</c:v>
                </c:pt>
                <c:pt idx="219">
                  <c:v>28581</c:v>
                </c:pt>
                <c:pt idx="220">
                  <c:v>28611</c:v>
                </c:pt>
                <c:pt idx="221">
                  <c:v>28642</c:v>
                </c:pt>
                <c:pt idx="222">
                  <c:v>28672</c:v>
                </c:pt>
                <c:pt idx="223">
                  <c:v>28703</c:v>
                </c:pt>
                <c:pt idx="224">
                  <c:v>28734</c:v>
                </c:pt>
                <c:pt idx="225">
                  <c:v>28764</c:v>
                </c:pt>
                <c:pt idx="226">
                  <c:v>28795</c:v>
                </c:pt>
                <c:pt idx="227">
                  <c:v>28825</c:v>
                </c:pt>
                <c:pt idx="228">
                  <c:v>28856</c:v>
                </c:pt>
                <c:pt idx="229">
                  <c:v>28887</c:v>
                </c:pt>
                <c:pt idx="230">
                  <c:v>28915</c:v>
                </c:pt>
                <c:pt idx="231">
                  <c:v>28946</c:v>
                </c:pt>
                <c:pt idx="232">
                  <c:v>28976</c:v>
                </c:pt>
                <c:pt idx="233">
                  <c:v>29007</c:v>
                </c:pt>
                <c:pt idx="234">
                  <c:v>29037</c:v>
                </c:pt>
                <c:pt idx="235">
                  <c:v>29068</c:v>
                </c:pt>
                <c:pt idx="236">
                  <c:v>29099</c:v>
                </c:pt>
                <c:pt idx="237">
                  <c:v>29129</c:v>
                </c:pt>
                <c:pt idx="238">
                  <c:v>29160</c:v>
                </c:pt>
                <c:pt idx="239">
                  <c:v>29190</c:v>
                </c:pt>
                <c:pt idx="240">
                  <c:v>29221</c:v>
                </c:pt>
                <c:pt idx="241">
                  <c:v>29252</c:v>
                </c:pt>
                <c:pt idx="242">
                  <c:v>29281</c:v>
                </c:pt>
                <c:pt idx="243">
                  <c:v>29312</c:v>
                </c:pt>
                <c:pt idx="244">
                  <c:v>29342</c:v>
                </c:pt>
                <c:pt idx="245">
                  <c:v>29373</c:v>
                </c:pt>
                <c:pt idx="246">
                  <c:v>29403</c:v>
                </c:pt>
                <c:pt idx="247">
                  <c:v>29434</c:v>
                </c:pt>
                <c:pt idx="248">
                  <c:v>29465</c:v>
                </c:pt>
                <c:pt idx="249">
                  <c:v>29495</c:v>
                </c:pt>
                <c:pt idx="250">
                  <c:v>29526</c:v>
                </c:pt>
                <c:pt idx="251">
                  <c:v>29556</c:v>
                </c:pt>
                <c:pt idx="252">
                  <c:v>29587</c:v>
                </c:pt>
                <c:pt idx="253">
                  <c:v>29618</c:v>
                </c:pt>
                <c:pt idx="254">
                  <c:v>29646</c:v>
                </c:pt>
                <c:pt idx="255">
                  <c:v>29677</c:v>
                </c:pt>
                <c:pt idx="256">
                  <c:v>29707</c:v>
                </c:pt>
                <c:pt idx="257">
                  <c:v>29738</c:v>
                </c:pt>
                <c:pt idx="258">
                  <c:v>29768</c:v>
                </c:pt>
                <c:pt idx="259">
                  <c:v>29799</c:v>
                </c:pt>
                <c:pt idx="260">
                  <c:v>29830</c:v>
                </c:pt>
                <c:pt idx="261">
                  <c:v>29860</c:v>
                </c:pt>
                <c:pt idx="262">
                  <c:v>29891</c:v>
                </c:pt>
                <c:pt idx="263">
                  <c:v>29921</c:v>
                </c:pt>
                <c:pt idx="264">
                  <c:v>29952</c:v>
                </c:pt>
                <c:pt idx="265">
                  <c:v>29983</c:v>
                </c:pt>
                <c:pt idx="266">
                  <c:v>30011</c:v>
                </c:pt>
                <c:pt idx="267">
                  <c:v>30042</c:v>
                </c:pt>
                <c:pt idx="268">
                  <c:v>30072</c:v>
                </c:pt>
                <c:pt idx="269">
                  <c:v>30103</c:v>
                </c:pt>
                <c:pt idx="270">
                  <c:v>30133</c:v>
                </c:pt>
                <c:pt idx="271">
                  <c:v>30164</c:v>
                </c:pt>
                <c:pt idx="272">
                  <c:v>30195</c:v>
                </c:pt>
                <c:pt idx="273">
                  <c:v>30225</c:v>
                </c:pt>
                <c:pt idx="274">
                  <c:v>30256</c:v>
                </c:pt>
                <c:pt idx="275">
                  <c:v>30286</c:v>
                </c:pt>
                <c:pt idx="276">
                  <c:v>30317</c:v>
                </c:pt>
                <c:pt idx="277">
                  <c:v>30348</c:v>
                </c:pt>
                <c:pt idx="278">
                  <c:v>30376</c:v>
                </c:pt>
                <c:pt idx="279">
                  <c:v>30407</c:v>
                </c:pt>
                <c:pt idx="280">
                  <c:v>30437</c:v>
                </c:pt>
                <c:pt idx="281">
                  <c:v>30468</c:v>
                </c:pt>
                <c:pt idx="282">
                  <c:v>30498</c:v>
                </c:pt>
                <c:pt idx="283">
                  <c:v>30529</c:v>
                </c:pt>
                <c:pt idx="284">
                  <c:v>30560</c:v>
                </c:pt>
                <c:pt idx="285">
                  <c:v>30590</c:v>
                </c:pt>
                <c:pt idx="286">
                  <c:v>30621</c:v>
                </c:pt>
                <c:pt idx="287">
                  <c:v>30651</c:v>
                </c:pt>
                <c:pt idx="288">
                  <c:v>30682</c:v>
                </c:pt>
                <c:pt idx="289">
                  <c:v>30713</c:v>
                </c:pt>
                <c:pt idx="290">
                  <c:v>30742</c:v>
                </c:pt>
                <c:pt idx="291">
                  <c:v>30773</c:v>
                </c:pt>
                <c:pt idx="292">
                  <c:v>30803</c:v>
                </c:pt>
                <c:pt idx="293">
                  <c:v>30834</c:v>
                </c:pt>
                <c:pt idx="294">
                  <c:v>30864</c:v>
                </c:pt>
                <c:pt idx="295">
                  <c:v>30895</c:v>
                </c:pt>
                <c:pt idx="296">
                  <c:v>30926</c:v>
                </c:pt>
                <c:pt idx="297">
                  <c:v>30956</c:v>
                </c:pt>
                <c:pt idx="298">
                  <c:v>30987</c:v>
                </c:pt>
                <c:pt idx="299">
                  <c:v>31017</c:v>
                </c:pt>
                <c:pt idx="300">
                  <c:v>31048</c:v>
                </c:pt>
                <c:pt idx="301">
                  <c:v>31079</c:v>
                </c:pt>
                <c:pt idx="302">
                  <c:v>31107</c:v>
                </c:pt>
                <c:pt idx="303">
                  <c:v>31138</c:v>
                </c:pt>
                <c:pt idx="304">
                  <c:v>31168</c:v>
                </c:pt>
                <c:pt idx="305">
                  <c:v>31199</c:v>
                </c:pt>
                <c:pt idx="306">
                  <c:v>31229</c:v>
                </c:pt>
                <c:pt idx="307">
                  <c:v>31260</c:v>
                </c:pt>
                <c:pt idx="308">
                  <c:v>31291</c:v>
                </c:pt>
                <c:pt idx="309">
                  <c:v>31321</c:v>
                </c:pt>
                <c:pt idx="310">
                  <c:v>31352</c:v>
                </c:pt>
                <c:pt idx="311">
                  <c:v>31382</c:v>
                </c:pt>
                <c:pt idx="312">
                  <c:v>31413</c:v>
                </c:pt>
                <c:pt idx="313">
                  <c:v>31444</c:v>
                </c:pt>
                <c:pt idx="314">
                  <c:v>31472</c:v>
                </c:pt>
                <c:pt idx="315">
                  <c:v>31503</c:v>
                </c:pt>
                <c:pt idx="316">
                  <c:v>31533</c:v>
                </c:pt>
                <c:pt idx="317">
                  <c:v>31564</c:v>
                </c:pt>
                <c:pt idx="318">
                  <c:v>31594</c:v>
                </c:pt>
                <c:pt idx="319">
                  <c:v>31625</c:v>
                </c:pt>
                <c:pt idx="320">
                  <c:v>31656</c:v>
                </c:pt>
                <c:pt idx="321">
                  <c:v>31686</c:v>
                </c:pt>
                <c:pt idx="322">
                  <c:v>31717</c:v>
                </c:pt>
                <c:pt idx="323">
                  <c:v>31747</c:v>
                </c:pt>
                <c:pt idx="324">
                  <c:v>31778</c:v>
                </c:pt>
                <c:pt idx="325">
                  <c:v>31809</c:v>
                </c:pt>
                <c:pt idx="326">
                  <c:v>31837</c:v>
                </c:pt>
                <c:pt idx="327">
                  <c:v>31868</c:v>
                </c:pt>
                <c:pt idx="328">
                  <c:v>31898</c:v>
                </c:pt>
                <c:pt idx="329">
                  <c:v>31929</c:v>
                </c:pt>
                <c:pt idx="330">
                  <c:v>31959</c:v>
                </c:pt>
                <c:pt idx="331">
                  <c:v>31990</c:v>
                </c:pt>
                <c:pt idx="332">
                  <c:v>32021</c:v>
                </c:pt>
                <c:pt idx="333">
                  <c:v>32051</c:v>
                </c:pt>
                <c:pt idx="334">
                  <c:v>32082</c:v>
                </c:pt>
                <c:pt idx="335">
                  <c:v>32112</c:v>
                </c:pt>
                <c:pt idx="336">
                  <c:v>32143</c:v>
                </c:pt>
                <c:pt idx="337">
                  <c:v>32174</c:v>
                </c:pt>
                <c:pt idx="338">
                  <c:v>32203</c:v>
                </c:pt>
                <c:pt idx="339">
                  <c:v>32234</c:v>
                </c:pt>
                <c:pt idx="340">
                  <c:v>32264</c:v>
                </c:pt>
                <c:pt idx="341">
                  <c:v>32295</c:v>
                </c:pt>
                <c:pt idx="342">
                  <c:v>32325</c:v>
                </c:pt>
                <c:pt idx="343">
                  <c:v>32356</c:v>
                </c:pt>
                <c:pt idx="344">
                  <c:v>32387</c:v>
                </c:pt>
                <c:pt idx="345">
                  <c:v>32417</c:v>
                </c:pt>
                <c:pt idx="346">
                  <c:v>32448</c:v>
                </c:pt>
                <c:pt idx="347">
                  <c:v>32478</c:v>
                </c:pt>
                <c:pt idx="348">
                  <c:v>32509</c:v>
                </c:pt>
                <c:pt idx="349">
                  <c:v>32540</c:v>
                </c:pt>
                <c:pt idx="350">
                  <c:v>32568</c:v>
                </c:pt>
                <c:pt idx="351">
                  <c:v>32599</c:v>
                </c:pt>
                <c:pt idx="352">
                  <c:v>32629</c:v>
                </c:pt>
                <c:pt idx="353">
                  <c:v>32660</c:v>
                </c:pt>
                <c:pt idx="354">
                  <c:v>32690</c:v>
                </c:pt>
                <c:pt idx="355">
                  <c:v>32721</c:v>
                </c:pt>
                <c:pt idx="356">
                  <c:v>32752</c:v>
                </c:pt>
                <c:pt idx="357">
                  <c:v>32782</c:v>
                </c:pt>
                <c:pt idx="358">
                  <c:v>32813</c:v>
                </c:pt>
                <c:pt idx="359">
                  <c:v>32843</c:v>
                </c:pt>
                <c:pt idx="360">
                  <c:v>32874</c:v>
                </c:pt>
                <c:pt idx="361">
                  <c:v>32905</c:v>
                </c:pt>
                <c:pt idx="362">
                  <c:v>32933</c:v>
                </c:pt>
                <c:pt idx="363">
                  <c:v>32964</c:v>
                </c:pt>
                <c:pt idx="364">
                  <c:v>32994</c:v>
                </c:pt>
                <c:pt idx="365">
                  <c:v>33025</c:v>
                </c:pt>
                <c:pt idx="366">
                  <c:v>33055</c:v>
                </c:pt>
                <c:pt idx="367">
                  <c:v>33086</c:v>
                </c:pt>
                <c:pt idx="368">
                  <c:v>33117</c:v>
                </c:pt>
                <c:pt idx="369">
                  <c:v>33147</c:v>
                </c:pt>
                <c:pt idx="370">
                  <c:v>33178</c:v>
                </c:pt>
                <c:pt idx="371">
                  <c:v>33208</c:v>
                </c:pt>
                <c:pt idx="372">
                  <c:v>33239</c:v>
                </c:pt>
                <c:pt idx="373">
                  <c:v>33270</c:v>
                </c:pt>
                <c:pt idx="374">
                  <c:v>33298</c:v>
                </c:pt>
                <c:pt idx="375">
                  <c:v>33329</c:v>
                </c:pt>
                <c:pt idx="376">
                  <c:v>33359</c:v>
                </c:pt>
                <c:pt idx="377">
                  <c:v>33390</c:v>
                </c:pt>
                <c:pt idx="378">
                  <c:v>33420</c:v>
                </c:pt>
                <c:pt idx="379">
                  <c:v>33451</c:v>
                </c:pt>
                <c:pt idx="380">
                  <c:v>33482</c:v>
                </c:pt>
                <c:pt idx="381">
                  <c:v>33512</c:v>
                </c:pt>
                <c:pt idx="382">
                  <c:v>33543</c:v>
                </c:pt>
                <c:pt idx="383">
                  <c:v>33573</c:v>
                </c:pt>
                <c:pt idx="384">
                  <c:v>33604</c:v>
                </c:pt>
                <c:pt idx="385">
                  <c:v>33635</c:v>
                </c:pt>
                <c:pt idx="386">
                  <c:v>33664</c:v>
                </c:pt>
                <c:pt idx="387">
                  <c:v>33695</c:v>
                </c:pt>
                <c:pt idx="388">
                  <c:v>33725</c:v>
                </c:pt>
                <c:pt idx="389">
                  <c:v>33756</c:v>
                </c:pt>
                <c:pt idx="390">
                  <c:v>33786</c:v>
                </c:pt>
                <c:pt idx="391">
                  <c:v>33817</c:v>
                </c:pt>
                <c:pt idx="392">
                  <c:v>33848</c:v>
                </c:pt>
                <c:pt idx="393">
                  <c:v>33878</c:v>
                </c:pt>
                <c:pt idx="394">
                  <c:v>33909</c:v>
                </c:pt>
                <c:pt idx="395">
                  <c:v>33939</c:v>
                </c:pt>
                <c:pt idx="396">
                  <c:v>33970</c:v>
                </c:pt>
                <c:pt idx="397">
                  <c:v>34001</c:v>
                </c:pt>
                <c:pt idx="398">
                  <c:v>34029</c:v>
                </c:pt>
                <c:pt idx="399">
                  <c:v>34060</c:v>
                </c:pt>
                <c:pt idx="400">
                  <c:v>34090</c:v>
                </c:pt>
                <c:pt idx="401">
                  <c:v>34121</c:v>
                </c:pt>
                <c:pt idx="402">
                  <c:v>34151</c:v>
                </c:pt>
                <c:pt idx="403">
                  <c:v>34182</c:v>
                </c:pt>
                <c:pt idx="404">
                  <c:v>34213</c:v>
                </c:pt>
                <c:pt idx="405">
                  <c:v>34243</c:v>
                </c:pt>
                <c:pt idx="406">
                  <c:v>34274</c:v>
                </c:pt>
                <c:pt idx="407">
                  <c:v>34304</c:v>
                </c:pt>
                <c:pt idx="408">
                  <c:v>34335</c:v>
                </c:pt>
                <c:pt idx="409">
                  <c:v>34366</c:v>
                </c:pt>
                <c:pt idx="410">
                  <c:v>34394</c:v>
                </c:pt>
                <c:pt idx="411">
                  <c:v>34425</c:v>
                </c:pt>
                <c:pt idx="412">
                  <c:v>34455</c:v>
                </c:pt>
                <c:pt idx="413">
                  <c:v>34486</c:v>
                </c:pt>
                <c:pt idx="414">
                  <c:v>34516</c:v>
                </c:pt>
                <c:pt idx="415">
                  <c:v>34547</c:v>
                </c:pt>
                <c:pt idx="416">
                  <c:v>34578</c:v>
                </c:pt>
                <c:pt idx="417">
                  <c:v>34608</c:v>
                </c:pt>
                <c:pt idx="418">
                  <c:v>34639</c:v>
                </c:pt>
                <c:pt idx="419">
                  <c:v>34669</c:v>
                </c:pt>
                <c:pt idx="420">
                  <c:v>34700</c:v>
                </c:pt>
                <c:pt idx="421">
                  <c:v>34731</c:v>
                </c:pt>
                <c:pt idx="422">
                  <c:v>34759</c:v>
                </c:pt>
                <c:pt idx="423">
                  <c:v>34790</c:v>
                </c:pt>
                <c:pt idx="424">
                  <c:v>34820</c:v>
                </c:pt>
                <c:pt idx="425">
                  <c:v>34851</c:v>
                </c:pt>
                <c:pt idx="426">
                  <c:v>34881</c:v>
                </c:pt>
                <c:pt idx="427">
                  <c:v>34912</c:v>
                </c:pt>
                <c:pt idx="428">
                  <c:v>34943</c:v>
                </c:pt>
                <c:pt idx="429">
                  <c:v>34973</c:v>
                </c:pt>
                <c:pt idx="430">
                  <c:v>35004</c:v>
                </c:pt>
                <c:pt idx="431">
                  <c:v>35034</c:v>
                </c:pt>
                <c:pt idx="432">
                  <c:v>35065</c:v>
                </c:pt>
                <c:pt idx="433">
                  <c:v>35096</c:v>
                </c:pt>
                <c:pt idx="434">
                  <c:v>35125</c:v>
                </c:pt>
                <c:pt idx="435">
                  <c:v>35156</c:v>
                </c:pt>
                <c:pt idx="436">
                  <c:v>35186</c:v>
                </c:pt>
                <c:pt idx="437">
                  <c:v>35217</c:v>
                </c:pt>
                <c:pt idx="438">
                  <c:v>35247</c:v>
                </c:pt>
                <c:pt idx="439">
                  <c:v>35278</c:v>
                </c:pt>
                <c:pt idx="440">
                  <c:v>35309</c:v>
                </c:pt>
                <c:pt idx="441">
                  <c:v>35339</c:v>
                </c:pt>
                <c:pt idx="442">
                  <c:v>35370</c:v>
                </c:pt>
                <c:pt idx="443">
                  <c:v>35400</c:v>
                </c:pt>
                <c:pt idx="444">
                  <c:v>35431</c:v>
                </c:pt>
                <c:pt idx="445">
                  <c:v>35462</c:v>
                </c:pt>
                <c:pt idx="446">
                  <c:v>35490</c:v>
                </c:pt>
                <c:pt idx="447">
                  <c:v>35521</c:v>
                </c:pt>
                <c:pt idx="448">
                  <c:v>35551</c:v>
                </c:pt>
                <c:pt idx="449">
                  <c:v>35582</c:v>
                </c:pt>
                <c:pt idx="450">
                  <c:v>35612</c:v>
                </c:pt>
                <c:pt idx="451">
                  <c:v>35643</c:v>
                </c:pt>
                <c:pt idx="452">
                  <c:v>35674</c:v>
                </c:pt>
                <c:pt idx="453">
                  <c:v>35704</c:v>
                </c:pt>
                <c:pt idx="454">
                  <c:v>35735</c:v>
                </c:pt>
                <c:pt idx="455">
                  <c:v>35765</c:v>
                </c:pt>
                <c:pt idx="456">
                  <c:v>35796</c:v>
                </c:pt>
                <c:pt idx="457">
                  <c:v>35827</c:v>
                </c:pt>
                <c:pt idx="458">
                  <c:v>35855</c:v>
                </c:pt>
                <c:pt idx="459">
                  <c:v>35886</c:v>
                </c:pt>
                <c:pt idx="460">
                  <c:v>35916</c:v>
                </c:pt>
                <c:pt idx="461">
                  <c:v>35947</c:v>
                </c:pt>
                <c:pt idx="462">
                  <c:v>35977</c:v>
                </c:pt>
                <c:pt idx="463">
                  <c:v>36008</c:v>
                </c:pt>
                <c:pt idx="464">
                  <c:v>36039</c:v>
                </c:pt>
                <c:pt idx="465">
                  <c:v>36069</c:v>
                </c:pt>
                <c:pt idx="466">
                  <c:v>36100</c:v>
                </c:pt>
                <c:pt idx="467">
                  <c:v>36130</c:v>
                </c:pt>
                <c:pt idx="468">
                  <c:v>36161</c:v>
                </c:pt>
                <c:pt idx="469">
                  <c:v>36192</c:v>
                </c:pt>
                <c:pt idx="470">
                  <c:v>36220</c:v>
                </c:pt>
                <c:pt idx="471">
                  <c:v>36251</c:v>
                </c:pt>
                <c:pt idx="472">
                  <c:v>36281</c:v>
                </c:pt>
                <c:pt idx="473">
                  <c:v>36312</c:v>
                </c:pt>
                <c:pt idx="474">
                  <c:v>36342</c:v>
                </c:pt>
                <c:pt idx="475">
                  <c:v>36373</c:v>
                </c:pt>
                <c:pt idx="476">
                  <c:v>36404</c:v>
                </c:pt>
                <c:pt idx="477">
                  <c:v>36434</c:v>
                </c:pt>
                <c:pt idx="478">
                  <c:v>36465</c:v>
                </c:pt>
                <c:pt idx="479">
                  <c:v>36495</c:v>
                </c:pt>
                <c:pt idx="480">
                  <c:v>36526</c:v>
                </c:pt>
                <c:pt idx="481">
                  <c:v>36557</c:v>
                </c:pt>
                <c:pt idx="482">
                  <c:v>36586</c:v>
                </c:pt>
                <c:pt idx="483">
                  <c:v>36617</c:v>
                </c:pt>
                <c:pt idx="484">
                  <c:v>36647</c:v>
                </c:pt>
                <c:pt idx="485">
                  <c:v>36678</c:v>
                </c:pt>
                <c:pt idx="486">
                  <c:v>36708</c:v>
                </c:pt>
                <c:pt idx="487">
                  <c:v>36739</c:v>
                </c:pt>
                <c:pt idx="488">
                  <c:v>36770</c:v>
                </c:pt>
                <c:pt idx="489">
                  <c:v>36800</c:v>
                </c:pt>
                <c:pt idx="490">
                  <c:v>36831</c:v>
                </c:pt>
                <c:pt idx="491">
                  <c:v>36861</c:v>
                </c:pt>
                <c:pt idx="492">
                  <c:v>36892</c:v>
                </c:pt>
                <c:pt idx="493">
                  <c:v>36923</c:v>
                </c:pt>
                <c:pt idx="494">
                  <c:v>36951</c:v>
                </c:pt>
                <c:pt idx="495">
                  <c:v>36982</c:v>
                </c:pt>
                <c:pt idx="496">
                  <c:v>37012</c:v>
                </c:pt>
                <c:pt idx="497">
                  <c:v>37043</c:v>
                </c:pt>
                <c:pt idx="498">
                  <c:v>37073</c:v>
                </c:pt>
                <c:pt idx="499">
                  <c:v>37104</c:v>
                </c:pt>
                <c:pt idx="500">
                  <c:v>37135</c:v>
                </c:pt>
                <c:pt idx="501">
                  <c:v>37165</c:v>
                </c:pt>
                <c:pt idx="502">
                  <c:v>37196</c:v>
                </c:pt>
                <c:pt idx="503">
                  <c:v>37226</c:v>
                </c:pt>
                <c:pt idx="504">
                  <c:v>37257</c:v>
                </c:pt>
                <c:pt idx="505">
                  <c:v>37288</c:v>
                </c:pt>
                <c:pt idx="506">
                  <c:v>37316</c:v>
                </c:pt>
                <c:pt idx="507">
                  <c:v>37347</c:v>
                </c:pt>
                <c:pt idx="508">
                  <c:v>37377</c:v>
                </c:pt>
                <c:pt idx="509">
                  <c:v>37408</c:v>
                </c:pt>
                <c:pt idx="510">
                  <c:v>37438</c:v>
                </c:pt>
                <c:pt idx="511">
                  <c:v>37469</c:v>
                </c:pt>
                <c:pt idx="512">
                  <c:v>37500</c:v>
                </c:pt>
                <c:pt idx="513">
                  <c:v>37530</c:v>
                </c:pt>
                <c:pt idx="514">
                  <c:v>37561</c:v>
                </c:pt>
                <c:pt idx="515">
                  <c:v>37591</c:v>
                </c:pt>
                <c:pt idx="516">
                  <c:v>37622</c:v>
                </c:pt>
                <c:pt idx="517">
                  <c:v>37653</c:v>
                </c:pt>
                <c:pt idx="518">
                  <c:v>37681</c:v>
                </c:pt>
                <c:pt idx="519">
                  <c:v>37712</c:v>
                </c:pt>
                <c:pt idx="520">
                  <c:v>37742</c:v>
                </c:pt>
                <c:pt idx="521">
                  <c:v>37773</c:v>
                </c:pt>
                <c:pt idx="522">
                  <c:v>37803</c:v>
                </c:pt>
                <c:pt idx="523">
                  <c:v>37834</c:v>
                </c:pt>
                <c:pt idx="524">
                  <c:v>37865</c:v>
                </c:pt>
                <c:pt idx="525">
                  <c:v>37895</c:v>
                </c:pt>
                <c:pt idx="526">
                  <c:v>37926</c:v>
                </c:pt>
                <c:pt idx="527">
                  <c:v>37956</c:v>
                </c:pt>
                <c:pt idx="528">
                  <c:v>37987</c:v>
                </c:pt>
                <c:pt idx="529">
                  <c:v>38018</c:v>
                </c:pt>
                <c:pt idx="530">
                  <c:v>38047</c:v>
                </c:pt>
                <c:pt idx="531">
                  <c:v>38078</c:v>
                </c:pt>
                <c:pt idx="532">
                  <c:v>38108</c:v>
                </c:pt>
                <c:pt idx="533">
                  <c:v>38139</c:v>
                </c:pt>
                <c:pt idx="534">
                  <c:v>38169</c:v>
                </c:pt>
                <c:pt idx="535">
                  <c:v>38200</c:v>
                </c:pt>
                <c:pt idx="536">
                  <c:v>38231</c:v>
                </c:pt>
                <c:pt idx="537">
                  <c:v>38261</c:v>
                </c:pt>
                <c:pt idx="538">
                  <c:v>38292</c:v>
                </c:pt>
                <c:pt idx="539">
                  <c:v>38322</c:v>
                </c:pt>
                <c:pt idx="540">
                  <c:v>38353</c:v>
                </c:pt>
                <c:pt idx="541">
                  <c:v>38384</c:v>
                </c:pt>
                <c:pt idx="542">
                  <c:v>38412</c:v>
                </c:pt>
                <c:pt idx="543">
                  <c:v>38443</c:v>
                </c:pt>
                <c:pt idx="544">
                  <c:v>38473</c:v>
                </c:pt>
                <c:pt idx="545">
                  <c:v>38504</c:v>
                </c:pt>
                <c:pt idx="546">
                  <c:v>38534</c:v>
                </c:pt>
                <c:pt idx="547">
                  <c:v>38565</c:v>
                </c:pt>
                <c:pt idx="548">
                  <c:v>38596</c:v>
                </c:pt>
                <c:pt idx="549">
                  <c:v>38626</c:v>
                </c:pt>
                <c:pt idx="550">
                  <c:v>38657</c:v>
                </c:pt>
                <c:pt idx="551">
                  <c:v>38687</c:v>
                </c:pt>
                <c:pt idx="552">
                  <c:v>38718</c:v>
                </c:pt>
                <c:pt idx="553">
                  <c:v>38749</c:v>
                </c:pt>
                <c:pt idx="554">
                  <c:v>38777</c:v>
                </c:pt>
                <c:pt idx="555">
                  <c:v>38808</c:v>
                </c:pt>
                <c:pt idx="556">
                  <c:v>38838</c:v>
                </c:pt>
                <c:pt idx="557">
                  <c:v>38869</c:v>
                </c:pt>
                <c:pt idx="558">
                  <c:v>38899</c:v>
                </c:pt>
                <c:pt idx="559">
                  <c:v>38930</c:v>
                </c:pt>
                <c:pt idx="560">
                  <c:v>38961</c:v>
                </c:pt>
                <c:pt idx="561">
                  <c:v>38991</c:v>
                </c:pt>
                <c:pt idx="562">
                  <c:v>39022</c:v>
                </c:pt>
                <c:pt idx="563">
                  <c:v>39052</c:v>
                </c:pt>
                <c:pt idx="564">
                  <c:v>39083</c:v>
                </c:pt>
                <c:pt idx="565">
                  <c:v>39114</c:v>
                </c:pt>
                <c:pt idx="566">
                  <c:v>39142</c:v>
                </c:pt>
                <c:pt idx="567">
                  <c:v>39173</c:v>
                </c:pt>
                <c:pt idx="568">
                  <c:v>39203</c:v>
                </c:pt>
                <c:pt idx="569">
                  <c:v>39234</c:v>
                </c:pt>
                <c:pt idx="570">
                  <c:v>39264</c:v>
                </c:pt>
                <c:pt idx="571">
                  <c:v>39295</c:v>
                </c:pt>
                <c:pt idx="572">
                  <c:v>39326</c:v>
                </c:pt>
                <c:pt idx="573">
                  <c:v>39356</c:v>
                </c:pt>
                <c:pt idx="574">
                  <c:v>39387</c:v>
                </c:pt>
                <c:pt idx="575">
                  <c:v>39417</c:v>
                </c:pt>
                <c:pt idx="576">
                  <c:v>39448</c:v>
                </c:pt>
                <c:pt idx="577">
                  <c:v>39479</c:v>
                </c:pt>
                <c:pt idx="578">
                  <c:v>39508</c:v>
                </c:pt>
                <c:pt idx="579">
                  <c:v>39539</c:v>
                </c:pt>
                <c:pt idx="580">
                  <c:v>39569</c:v>
                </c:pt>
                <c:pt idx="581">
                  <c:v>39600</c:v>
                </c:pt>
                <c:pt idx="582">
                  <c:v>39630</c:v>
                </c:pt>
                <c:pt idx="583">
                  <c:v>39661</c:v>
                </c:pt>
                <c:pt idx="584">
                  <c:v>39692</c:v>
                </c:pt>
                <c:pt idx="585">
                  <c:v>39722</c:v>
                </c:pt>
                <c:pt idx="586">
                  <c:v>39753</c:v>
                </c:pt>
                <c:pt idx="587">
                  <c:v>39783</c:v>
                </c:pt>
                <c:pt idx="588">
                  <c:v>39814</c:v>
                </c:pt>
                <c:pt idx="589">
                  <c:v>39845</c:v>
                </c:pt>
                <c:pt idx="590">
                  <c:v>39873</c:v>
                </c:pt>
                <c:pt idx="591">
                  <c:v>39904</c:v>
                </c:pt>
                <c:pt idx="592">
                  <c:v>39934</c:v>
                </c:pt>
                <c:pt idx="593">
                  <c:v>39965</c:v>
                </c:pt>
                <c:pt idx="594">
                  <c:v>39995</c:v>
                </c:pt>
                <c:pt idx="595">
                  <c:v>40026</c:v>
                </c:pt>
                <c:pt idx="596">
                  <c:v>40057</c:v>
                </c:pt>
                <c:pt idx="597">
                  <c:v>40087</c:v>
                </c:pt>
                <c:pt idx="598">
                  <c:v>40118</c:v>
                </c:pt>
                <c:pt idx="599">
                  <c:v>40148</c:v>
                </c:pt>
                <c:pt idx="600">
                  <c:v>40179</c:v>
                </c:pt>
                <c:pt idx="601">
                  <c:v>40210</c:v>
                </c:pt>
                <c:pt idx="602">
                  <c:v>40238</c:v>
                </c:pt>
                <c:pt idx="603">
                  <c:v>40269</c:v>
                </c:pt>
                <c:pt idx="604">
                  <c:v>40299</c:v>
                </c:pt>
                <c:pt idx="605">
                  <c:v>40330</c:v>
                </c:pt>
                <c:pt idx="606">
                  <c:v>40360</c:v>
                </c:pt>
                <c:pt idx="607">
                  <c:v>40391</c:v>
                </c:pt>
                <c:pt idx="608">
                  <c:v>40422</c:v>
                </c:pt>
                <c:pt idx="609">
                  <c:v>40452</c:v>
                </c:pt>
                <c:pt idx="610">
                  <c:v>40483</c:v>
                </c:pt>
                <c:pt idx="611">
                  <c:v>40513</c:v>
                </c:pt>
                <c:pt idx="612">
                  <c:v>40544</c:v>
                </c:pt>
                <c:pt idx="613">
                  <c:v>40575</c:v>
                </c:pt>
                <c:pt idx="614">
                  <c:v>40603</c:v>
                </c:pt>
                <c:pt idx="615">
                  <c:v>40634</c:v>
                </c:pt>
                <c:pt idx="616">
                  <c:v>40664</c:v>
                </c:pt>
                <c:pt idx="617">
                  <c:v>40695</c:v>
                </c:pt>
                <c:pt idx="618">
                  <c:v>40725</c:v>
                </c:pt>
                <c:pt idx="619">
                  <c:v>40756</c:v>
                </c:pt>
                <c:pt idx="620">
                  <c:v>40787</c:v>
                </c:pt>
                <c:pt idx="621">
                  <c:v>40817</c:v>
                </c:pt>
                <c:pt idx="622">
                  <c:v>40848</c:v>
                </c:pt>
                <c:pt idx="623">
                  <c:v>40878</c:v>
                </c:pt>
                <c:pt idx="624">
                  <c:v>40909</c:v>
                </c:pt>
                <c:pt idx="625">
                  <c:v>40940</c:v>
                </c:pt>
                <c:pt idx="626">
                  <c:v>40969</c:v>
                </c:pt>
                <c:pt idx="627">
                  <c:v>41000</c:v>
                </c:pt>
                <c:pt idx="628">
                  <c:v>41030</c:v>
                </c:pt>
                <c:pt idx="629">
                  <c:v>41061</c:v>
                </c:pt>
                <c:pt idx="630">
                  <c:v>41091</c:v>
                </c:pt>
                <c:pt idx="631">
                  <c:v>41122</c:v>
                </c:pt>
                <c:pt idx="632">
                  <c:v>41153</c:v>
                </c:pt>
                <c:pt idx="633">
                  <c:v>41183</c:v>
                </c:pt>
                <c:pt idx="634">
                  <c:v>41214</c:v>
                </c:pt>
                <c:pt idx="635">
                  <c:v>41244</c:v>
                </c:pt>
                <c:pt idx="636">
                  <c:v>41275</c:v>
                </c:pt>
                <c:pt idx="637">
                  <c:v>41306</c:v>
                </c:pt>
                <c:pt idx="638">
                  <c:v>41334</c:v>
                </c:pt>
                <c:pt idx="639">
                  <c:v>41365</c:v>
                </c:pt>
                <c:pt idx="640">
                  <c:v>41395</c:v>
                </c:pt>
                <c:pt idx="641">
                  <c:v>41426</c:v>
                </c:pt>
                <c:pt idx="642">
                  <c:v>41456</c:v>
                </c:pt>
                <c:pt idx="643">
                  <c:v>41487</c:v>
                </c:pt>
                <c:pt idx="644">
                  <c:v>41518</c:v>
                </c:pt>
                <c:pt idx="645">
                  <c:v>41548</c:v>
                </c:pt>
                <c:pt idx="646">
                  <c:v>41579</c:v>
                </c:pt>
                <c:pt idx="647">
                  <c:v>41609</c:v>
                </c:pt>
                <c:pt idx="648">
                  <c:v>41640</c:v>
                </c:pt>
                <c:pt idx="649">
                  <c:v>41671</c:v>
                </c:pt>
                <c:pt idx="650">
                  <c:v>41699</c:v>
                </c:pt>
                <c:pt idx="651">
                  <c:v>41730</c:v>
                </c:pt>
                <c:pt idx="652">
                  <c:v>41760</c:v>
                </c:pt>
                <c:pt idx="653">
                  <c:v>41791</c:v>
                </c:pt>
                <c:pt idx="654">
                  <c:v>41821</c:v>
                </c:pt>
                <c:pt idx="655">
                  <c:v>41852</c:v>
                </c:pt>
                <c:pt idx="656">
                  <c:v>41883</c:v>
                </c:pt>
                <c:pt idx="657">
                  <c:v>41913</c:v>
                </c:pt>
                <c:pt idx="658">
                  <c:v>41944</c:v>
                </c:pt>
                <c:pt idx="659">
                  <c:v>41974</c:v>
                </c:pt>
                <c:pt idx="660">
                  <c:v>42005</c:v>
                </c:pt>
                <c:pt idx="661">
                  <c:v>42036</c:v>
                </c:pt>
                <c:pt idx="662">
                  <c:v>42064</c:v>
                </c:pt>
                <c:pt idx="663">
                  <c:v>42095</c:v>
                </c:pt>
                <c:pt idx="664">
                  <c:v>42125</c:v>
                </c:pt>
                <c:pt idx="665">
                  <c:v>42156</c:v>
                </c:pt>
                <c:pt idx="666">
                  <c:v>42186</c:v>
                </c:pt>
                <c:pt idx="667">
                  <c:v>42217</c:v>
                </c:pt>
                <c:pt idx="668">
                  <c:v>42248</c:v>
                </c:pt>
                <c:pt idx="669">
                  <c:v>42278</c:v>
                </c:pt>
                <c:pt idx="670">
                  <c:v>42309</c:v>
                </c:pt>
                <c:pt idx="671">
                  <c:v>42339</c:v>
                </c:pt>
                <c:pt idx="672">
                  <c:v>42370</c:v>
                </c:pt>
                <c:pt idx="673">
                  <c:v>42401</c:v>
                </c:pt>
                <c:pt idx="674">
                  <c:v>42430</c:v>
                </c:pt>
                <c:pt idx="675">
                  <c:v>42461</c:v>
                </c:pt>
                <c:pt idx="676">
                  <c:v>42491</c:v>
                </c:pt>
                <c:pt idx="677">
                  <c:v>42522</c:v>
                </c:pt>
                <c:pt idx="678">
                  <c:v>42552</c:v>
                </c:pt>
                <c:pt idx="679">
                  <c:v>42583</c:v>
                </c:pt>
                <c:pt idx="680">
                  <c:v>42614</c:v>
                </c:pt>
                <c:pt idx="681">
                  <c:v>42644</c:v>
                </c:pt>
                <c:pt idx="682">
                  <c:v>42675</c:v>
                </c:pt>
                <c:pt idx="683">
                  <c:v>42705</c:v>
                </c:pt>
                <c:pt idx="684">
                  <c:v>42736</c:v>
                </c:pt>
                <c:pt idx="685">
                  <c:v>42767</c:v>
                </c:pt>
                <c:pt idx="686">
                  <c:v>42795</c:v>
                </c:pt>
                <c:pt idx="687">
                  <c:v>42826</c:v>
                </c:pt>
                <c:pt idx="688">
                  <c:v>42856</c:v>
                </c:pt>
                <c:pt idx="689">
                  <c:v>42887</c:v>
                </c:pt>
                <c:pt idx="690">
                  <c:v>42917</c:v>
                </c:pt>
                <c:pt idx="691">
                  <c:v>42948</c:v>
                </c:pt>
                <c:pt idx="692">
                  <c:v>42979</c:v>
                </c:pt>
                <c:pt idx="693">
                  <c:v>43009</c:v>
                </c:pt>
                <c:pt idx="694">
                  <c:v>43040</c:v>
                </c:pt>
                <c:pt idx="695">
                  <c:v>43070</c:v>
                </c:pt>
                <c:pt idx="696">
                  <c:v>43101</c:v>
                </c:pt>
                <c:pt idx="697">
                  <c:v>43132</c:v>
                </c:pt>
                <c:pt idx="698">
                  <c:v>43160</c:v>
                </c:pt>
                <c:pt idx="699">
                  <c:v>43191</c:v>
                </c:pt>
                <c:pt idx="700">
                  <c:v>43221</c:v>
                </c:pt>
                <c:pt idx="701">
                  <c:v>43252</c:v>
                </c:pt>
                <c:pt idx="702">
                  <c:v>43282</c:v>
                </c:pt>
                <c:pt idx="703">
                  <c:v>43313</c:v>
                </c:pt>
                <c:pt idx="704">
                  <c:v>43344</c:v>
                </c:pt>
                <c:pt idx="705">
                  <c:v>43374</c:v>
                </c:pt>
                <c:pt idx="706">
                  <c:v>43405</c:v>
                </c:pt>
                <c:pt idx="707">
                  <c:v>43435</c:v>
                </c:pt>
                <c:pt idx="708">
                  <c:v>43466</c:v>
                </c:pt>
                <c:pt idx="709">
                  <c:v>43497</c:v>
                </c:pt>
                <c:pt idx="710">
                  <c:v>43525</c:v>
                </c:pt>
                <c:pt idx="711">
                  <c:v>43556</c:v>
                </c:pt>
                <c:pt idx="712">
                  <c:v>43586</c:v>
                </c:pt>
                <c:pt idx="713">
                  <c:v>43617</c:v>
                </c:pt>
                <c:pt idx="714">
                  <c:v>43647</c:v>
                </c:pt>
                <c:pt idx="715">
                  <c:v>43678</c:v>
                </c:pt>
                <c:pt idx="716">
                  <c:v>43709</c:v>
                </c:pt>
                <c:pt idx="717">
                  <c:v>43739</c:v>
                </c:pt>
                <c:pt idx="718">
                  <c:v>43770</c:v>
                </c:pt>
                <c:pt idx="719">
                  <c:v>43800</c:v>
                </c:pt>
                <c:pt idx="720">
                  <c:v>43831</c:v>
                </c:pt>
                <c:pt idx="721">
                  <c:v>43862</c:v>
                </c:pt>
                <c:pt idx="722">
                  <c:v>43891</c:v>
                </c:pt>
                <c:pt idx="723">
                  <c:v>43922</c:v>
                </c:pt>
                <c:pt idx="724">
                  <c:v>43952</c:v>
                </c:pt>
                <c:pt idx="725">
                  <c:v>43983</c:v>
                </c:pt>
                <c:pt idx="726">
                  <c:v>44013</c:v>
                </c:pt>
                <c:pt idx="727">
                  <c:v>44044</c:v>
                </c:pt>
                <c:pt idx="728">
                  <c:v>44075</c:v>
                </c:pt>
                <c:pt idx="729">
                  <c:v>44105</c:v>
                </c:pt>
                <c:pt idx="730">
                  <c:v>44136</c:v>
                </c:pt>
                <c:pt idx="731">
                  <c:v>44166</c:v>
                </c:pt>
                <c:pt idx="732">
                  <c:v>44197</c:v>
                </c:pt>
                <c:pt idx="733">
                  <c:v>44228</c:v>
                </c:pt>
                <c:pt idx="734">
                  <c:v>44256</c:v>
                </c:pt>
                <c:pt idx="735">
                  <c:v>44287</c:v>
                </c:pt>
                <c:pt idx="736">
                  <c:v>44317</c:v>
                </c:pt>
                <c:pt idx="737">
                  <c:v>44348</c:v>
                </c:pt>
                <c:pt idx="738">
                  <c:v>44378</c:v>
                </c:pt>
                <c:pt idx="739">
                  <c:v>44409</c:v>
                </c:pt>
                <c:pt idx="740">
                  <c:v>44440</c:v>
                </c:pt>
                <c:pt idx="741">
                  <c:v>44470</c:v>
                </c:pt>
                <c:pt idx="742">
                  <c:v>44501</c:v>
                </c:pt>
                <c:pt idx="743">
                  <c:v>44531</c:v>
                </c:pt>
                <c:pt idx="744">
                  <c:v>44562</c:v>
                </c:pt>
                <c:pt idx="745">
                  <c:v>44593</c:v>
                </c:pt>
                <c:pt idx="746">
                  <c:v>44621</c:v>
                </c:pt>
                <c:pt idx="747">
                  <c:v>44652</c:v>
                </c:pt>
                <c:pt idx="748">
                  <c:v>44682</c:v>
                </c:pt>
                <c:pt idx="749">
                  <c:v>44713</c:v>
                </c:pt>
                <c:pt idx="750">
                  <c:v>44743</c:v>
                </c:pt>
                <c:pt idx="751">
                  <c:v>44774</c:v>
                </c:pt>
                <c:pt idx="752">
                  <c:v>44805</c:v>
                </c:pt>
                <c:pt idx="753">
                  <c:v>44835</c:v>
                </c:pt>
              </c:numCache>
            </c:numRef>
          </c:cat>
          <c:val>
            <c:numRef>
              <c:f>'FRED Graph'!$B$13:$B$767</c:f>
              <c:numCache>
                <c:formatCode>0.00</c:formatCode>
                <c:ptCount val="755"/>
                <c:pt idx="0">
                  <c:v>1.9833100000000004</c:v>
                </c:pt>
                <c:pt idx="1">
                  <c:v>1.62886</c:v>
                </c:pt>
                <c:pt idx="2">
                  <c:v>1.8399999999999999</c:v>
                </c:pt>
                <c:pt idx="3">
                  <c:v>1.92</c:v>
                </c:pt>
                <c:pt idx="4">
                  <c:v>2.1888700000000001</c:v>
                </c:pt>
                <c:pt idx="5">
                  <c:v>1.6643699999999999</c:v>
                </c:pt>
                <c:pt idx="6">
                  <c:v>1.9055</c:v>
                </c:pt>
                <c:pt idx="7">
                  <c:v>1.6555</c:v>
                </c:pt>
                <c:pt idx="8">
                  <c:v>1.6099000000000001</c:v>
                </c:pt>
                <c:pt idx="9">
                  <c:v>1.1542100000000002</c:v>
                </c:pt>
                <c:pt idx="10">
                  <c:v>1.1242099999999999</c:v>
                </c:pt>
                <c:pt idx="11">
                  <c:v>1.32426</c:v>
                </c:pt>
                <c:pt idx="12">
                  <c:v>0.46638999999999997</c:v>
                </c:pt>
                <c:pt idx="13">
                  <c:v>1.8864100000000001</c:v>
                </c:pt>
                <c:pt idx="14">
                  <c:v>1.0396100000000001</c:v>
                </c:pt>
                <c:pt idx="15">
                  <c:v>0.50961000000000001</c:v>
                </c:pt>
                <c:pt idx="16">
                  <c:v>0.99961</c:v>
                </c:pt>
                <c:pt idx="17">
                  <c:v>0.75280000000000002</c:v>
                </c:pt>
                <c:pt idx="18">
                  <c:v>-0.13719000000000015</c:v>
                </c:pt>
                <c:pt idx="19">
                  <c:v>0.36600999999999995</c:v>
                </c:pt>
                <c:pt idx="20">
                  <c:v>0.24600999999999984</c:v>
                </c:pt>
                <c:pt idx="21">
                  <c:v>1.2859699999999998</c:v>
                </c:pt>
                <c:pt idx="22">
                  <c:v>1.3112999999999999</c:v>
                </c:pt>
                <c:pt idx="23">
                  <c:v>0.70134000000000007</c:v>
                </c:pt>
                <c:pt idx="24">
                  <c:v>0.85129999999999995</c:v>
                </c:pt>
                <c:pt idx="25">
                  <c:v>1.0713000000000001</c:v>
                </c:pt>
                <c:pt idx="26">
                  <c:v>1.5555000000000001</c:v>
                </c:pt>
                <c:pt idx="27">
                  <c:v>1.4854999999999998</c:v>
                </c:pt>
                <c:pt idx="28">
                  <c:v>0.74187999999999987</c:v>
                </c:pt>
                <c:pt idx="29">
                  <c:v>1.3896800000000002</c:v>
                </c:pt>
                <c:pt idx="30">
                  <c:v>1.4196800000000001</c:v>
                </c:pt>
                <c:pt idx="31">
                  <c:v>1.6438300000000001</c:v>
                </c:pt>
                <c:pt idx="32">
                  <c:v>1.6138299999999999</c:v>
                </c:pt>
                <c:pt idx="33">
                  <c:v>1.6138299999999999</c:v>
                </c:pt>
                <c:pt idx="34">
                  <c:v>1.9784600000000001</c:v>
                </c:pt>
                <c:pt idx="35">
                  <c:v>1.6479500000000002</c:v>
                </c:pt>
                <c:pt idx="36">
                  <c:v>1.9584600000000001</c:v>
                </c:pt>
                <c:pt idx="37">
                  <c:v>1.7179500000000001</c:v>
                </c:pt>
                <c:pt idx="38">
                  <c:v>1.70204</c:v>
                </c:pt>
                <c:pt idx="39">
                  <c:v>1.6220399999999999</c:v>
                </c:pt>
                <c:pt idx="40">
                  <c:v>2.0445899999999999</c:v>
                </c:pt>
                <c:pt idx="41">
                  <c:v>1.7161100000000002</c:v>
                </c:pt>
                <c:pt idx="42">
                  <c:v>1.7461100000000001</c:v>
                </c:pt>
                <c:pt idx="43">
                  <c:v>2.2201599999999999</c:v>
                </c:pt>
                <c:pt idx="44">
                  <c:v>2.2101600000000001</c:v>
                </c:pt>
                <c:pt idx="45">
                  <c:v>1.9127000000000001</c:v>
                </c:pt>
                <c:pt idx="46">
                  <c:v>1.8927</c:v>
                </c:pt>
                <c:pt idx="47">
                  <c:v>1.79772</c:v>
                </c:pt>
                <c:pt idx="48">
                  <c:v>1.2577799999999999</c:v>
                </c:pt>
                <c:pt idx="49">
                  <c:v>1.58127</c:v>
                </c:pt>
                <c:pt idx="50">
                  <c:v>1.8527100000000001</c:v>
                </c:pt>
                <c:pt idx="51">
                  <c:v>1.8927100000000001</c:v>
                </c:pt>
                <c:pt idx="52">
                  <c:v>1.9227099999999999</c:v>
                </c:pt>
                <c:pt idx="53">
                  <c:v>1.92767</c:v>
                </c:pt>
                <c:pt idx="54">
                  <c:v>1.8476699999999999</c:v>
                </c:pt>
                <c:pt idx="55">
                  <c:v>2.2460800000000001</c:v>
                </c:pt>
                <c:pt idx="56">
                  <c:v>2.1960800000000003</c:v>
                </c:pt>
                <c:pt idx="57">
                  <c:v>2.11</c:v>
                </c:pt>
                <c:pt idx="58">
                  <c:v>1.9575</c:v>
                </c:pt>
                <c:pt idx="59">
                  <c:v>2.6038899999999998</c:v>
                </c:pt>
                <c:pt idx="60">
                  <c:v>2.6577599999999997</c:v>
                </c:pt>
                <c:pt idx="61">
                  <c:v>2.7377599999999997</c:v>
                </c:pt>
                <c:pt idx="62">
                  <c:v>2.80776</c:v>
                </c:pt>
                <c:pt idx="63">
                  <c:v>2.5371999999999999</c:v>
                </c:pt>
                <c:pt idx="64">
                  <c:v>2.5471999999999997</c:v>
                </c:pt>
                <c:pt idx="65">
                  <c:v>2.8116099999999999</c:v>
                </c:pt>
                <c:pt idx="66">
                  <c:v>2.85161</c:v>
                </c:pt>
                <c:pt idx="67">
                  <c:v>2.8816100000000002</c:v>
                </c:pt>
                <c:pt idx="68">
                  <c:v>2.4720099999999996</c:v>
                </c:pt>
                <c:pt idx="69">
                  <c:v>2.8454300000000003</c:v>
                </c:pt>
                <c:pt idx="70">
                  <c:v>2.8692299999999999</c:v>
                </c:pt>
                <c:pt idx="71">
                  <c:v>2.7815400000000006</c:v>
                </c:pt>
                <c:pt idx="72">
                  <c:v>3.1930100000000001</c:v>
                </c:pt>
                <c:pt idx="73">
                  <c:v>3.0662599999999998</c:v>
                </c:pt>
                <c:pt idx="74">
                  <c:v>3.1262600000000003</c:v>
                </c:pt>
                <c:pt idx="75">
                  <c:v>2.83514</c:v>
                </c:pt>
                <c:pt idx="76">
                  <c:v>2.7593300000000003</c:v>
                </c:pt>
                <c:pt idx="77">
                  <c:v>2.7235199999999997</c:v>
                </c:pt>
                <c:pt idx="78">
                  <c:v>2.5477099999999999</c:v>
                </c:pt>
                <c:pt idx="79">
                  <c:v>2.4719000000000002</c:v>
                </c:pt>
                <c:pt idx="80">
                  <c:v>2.3512200000000005</c:v>
                </c:pt>
                <c:pt idx="81">
                  <c:v>1.8714600000000003</c:v>
                </c:pt>
                <c:pt idx="82">
                  <c:v>2.4165299999999998</c:v>
                </c:pt>
                <c:pt idx="83">
                  <c:v>2.0666700000000002</c:v>
                </c:pt>
                <c:pt idx="84">
                  <c:v>1.3036400000000006</c:v>
                </c:pt>
                <c:pt idx="85">
                  <c:v>1.6767400000000001</c:v>
                </c:pt>
                <c:pt idx="86">
                  <c:v>0.90462000000000042</c:v>
                </c:pt>
                <c:pt idx="87">
                  <c:v>0.7466999999999997</c:v>
                </c:pt>
                <c:pt idx="88">
                  <c:v>0.64658999999999978</c:v>
                </c:pt>
                <c:pt idx="89">
                  <c:v>0.69641999999999982</c:v>
                </c:pt>
                <c:pt idx="90">
                  <c:v>0.51618999999999993</c:v>
                </c:pt>
                <c:pt idx="91">
                  <c:v>0.33916999999999975</c:v>
                </c:pt>
                <c:pt idx="92">
                  <c:v>0.4397000000000002</c:v>
                </c:pt>
                <c:pt idx="93">
                  <c:v>0.64470999999999989</c:v>
                </c:pt>
                <c:pt idx="94">
                  <c:v>0.60058999999999996</c:v>
                </c:pt>
                <c:pt idx="95">
                  <c:v>0.69767999999999963</c:v>
                </c:pt>
                <c:pt idx="96">
                  <c:v>0.80883000000000038</c:v>
                </c:pt>
                <c:pt idx="97">
                  <c:v>0.32404000000000011</c:v>
                </c:pt>
                <c:pt idx="98">
                  <c:v>0.6768200000000002</c:v>
                </c:pt>
                <c:pt idx="99">
                  <c:v>1.3995299999999995</c:v>
                </c:pt>
                <c:pt idx="100">
                  <c:v>1.77217</c:v>
                </c:pt>
                <c:pt idx="101">
                  <c:v>1.4457200000000006</c:v>
                </c:pt>
                <c:pt idx="102">
                  <c:v>1.1308600000000002</c:v>
                </c:pt>
                <c:pt idx="103">
                  <c:v>1.4454700000000003</c:v>
                </c:pt>
                <c:pt idx="104">
                  <c:v>0.92286000000000001</c:v>
                </c:pt>
                <c:pt idx="105">
                  <c:v>0.78178999999999998</c:v>
                </c:pt>
                <c:pt idx="106">
                  <c:v>0.42227000000000015</c:v>
                </c:pt>
                <c:pt idx="107">
                  <c:v>0.93524999999999991</c:v>
                </c:pt>
                <c:pt idx="108">
                  <c:v>1.2295799999999995</c:v>
                </c:pt>
                <c:pt idx="109">
                  <c:v>1.2878700000000007</c:v>
                </c:pt>
                <c:pt idx="110">
                  <c:v>1.2034099999999999</c:v>
                </c:pt>
                <c:pt idx="111">
                  <c:v>1.2818700000000005</c:v>
                </c:pt>
                <c:pt idx="112">
                  <c:v>2.8366699999999998</c:v>
                </c:pt>
                <c:pt idx="113">
                  <c:v>3.0989000000000004</c:v>
                </c:pt>
                <c:pt idx="114">
                  <c:v>2.8407699999999991</c:v>
                </c:pt>
                <c:pt idx="115">
                  <c:v>3.1625999999999994</c:v>
                </c:pt>
                <c:pt idx="116">
                  <c:v>3.1554500000000001</c:v>
                </c:pt>
                <c:pt idx="117">
                  <c:v>3.0379399999999999</c:v>
                </c:pt>
                <c:pt idx="118">
                  <c:v>3.1896199999999997</c:v>
                </c:pt>
                <c:pt idx="119">
                  <c:v>3.0560200000000011</c:v>
                </c:pt>
                <c:pt idx="120">
                  <c:v>2.8137800000000004</c:v>
                </c:pt>
                <c:pt idx="121">
                  <c:v>3.1289400000000001</c:v>
                </c:pt>
                <c:pt idx="122">
                  <c:v>1.6753399999999994</c:v>
                </c:pt>
                <c:pt idx="123">
                  <c:v>2.06325</c:v>
                </c:pt>
                <c:pt idx="124">
                  <c:v>1.6507899999999998</c:v>
                </c:pt>
                <c:pt idx="125">
                  <c:v>1.0825800000000001</c:v>
                </c:pt>
                <c:pt idx="126">
                  <c:v>0.97623000000000015</c:v>
                </c:pt>
                <c:pt idx="127">
                  <c:v>0.41844999999999999</c:v>
                </c:pt>
                <c:pt idx="128">
                  <c:v>0.12033000000000005</c:v>
                </c:pt>
                <c:pt idx="129">
                  <c:v>6.1890000000000001E-2</c:v>
                </c:pt>
                <c:pt idx="130">
                  <c:v>-1.0326500000000003</c:v>
                </c:pt>
                <c:pt idx="131">
                  <c:v>-1.6989799999999997</c:v>
                </c:pt>
                <c:pt idx="132">
                  <c:v>-2.1731300000000005</c:v>
                </c:pt>
                <c:pt idx="133">
                  <c:v>-2.3101499999999997</c:v>
                </c:pt>
                <c:pt idx="134">
                  <c:v>-1.52691</c:v>
                </c:pt>
                <c:pt idx="135">
                  <c:v>-0.79049999999999976</c:v>
                </c:pt>
                <c:pt idx="136">
                  <c:v>-0.55519000000000052</c:v>
                </c:pt>
                <c:pt idx="137">
                  <c:v>8.0400000000002692E-3</c:v>
                </c:pt>
                <c:pt idx="138">
                  <c:v>0.42001999999999917</c:v>
                </c:pt>
                <c:pt idx="139">
                  <c:v>0.94713000000000047</c:v>
                </c:pt>
                <c:pt idx="140">
                  <c:v>1.4337799999999996</c:v>
                </c:pt>
                <c:pt idx="141">
                  <c:v>1.3445800000000001</c:v>
                </c:pt>
                <c:pt idx="142">
                  <c:v>1.5607200000000003</c:v>
                </c:pt>
                <c:pt idx="143">
                  <c:v>1.0447599999999997</c:v>
                </c:pt>
                <c:pt idx="144">
                  <c:v>0.18457999999999997</c:v>
                </c:pt>
                <c:pt idx="145">
                  <c:v>-1.7540000000000333E-2</c:v>
                </c:pt>
                <c:pt idx="146">
                  <c:v>0.51245999999999992</c:v>
                </c:pt>
                <c:pt idx="147">
                  <c:v>0.86810999999999972</c:v>
                </c:pt>
                <c:pt idx="148">
                  <c:v>1.2183599999999997</c:v>
                </c:pt>
                <c:pt idx="149">
                  <c:v>1.6562600000000001</c:v>
                </c:pt>
                <c:pt idx="150">
                  <c:v>1.7527999999999997</c:v>
                </c:pt>
                <c:pt idx="151">
                  <c:v>1.7867399999999996</c:v>
                </c:pt>
                <c:pt idx="152">
                  <c:v>1.84674</c:v>
                </c:pt>
                <c:pt idx="153">
                  <c:v>2.03376</c:v>
                </c:pt>
                <c:pt idx="154">
                  <c:v>2.2822199999999997</c:v>
                </c:pt>
                <c:pt idx="155">
                  <c:v>2.32769</c:v>
                </c:pt>
                <c:pt idx="156">
                  <c:v>3.4112600000000004</c:v>
                </c:pt>
                <c:pt idx="157">
                  <c:v>3.8277100000000002</c:v>
                </c:pt>
                <c:pt idx="158">
                  <c:v>3.8789899999999999</c:v>
                </c:pt>
                <c:pt idx="159">
                  <c:v>4.1519600000000008</c:v>
                </c:pt>
                <c:pt idx="160">
                  <c:v>4.6509299999999998</c:v>
                </c:pt>
                <c:pt idx="161">
                  <c:v>5.3081800000000001</c:v>
                </c:pt>
                <c:pt idx="162">
                  <c:v>7.2254000000000005</c:v>
                </c:pt>
                <c:pt idx="163">
                  <c:v>7.3397299999999994</c:v>
                </c:pt>
                <c:pt idx="164">
                  <c:v>6.9425299999999996</c:v>
                </c:pt>
                <c:pt idx="165">
                  <c:v>5.7307199999999998</c:v>
                </c:pt>
                <c:pt idx="166">
                  <c:v>5.3002699999999994</c:v>
                </c:pt>
                <c:pt idx="167">
                  <c:v>5.2414799999999993</c:v>
                </c:pt>
                <c:pt idx="168">
                  <c:v>4.4930500000000002</c:v>
                </c:pt>
                <c:pt idx="169">
                  <c:v>3.6128600000000004</c:v>
                </c:pt>
                <c:pt idx="170">
                  <c:v>3.5722199999999997</c:v>
                </c:pt>
                <c:pt idx="171">
                  <c:v>4.3015699999999999</c:v>
                </c:pt>
                <c:pt idx="172">
                  <c:v>4.2459800000000003</c:v>
                </c:pt>
                <c:pt idx="173">
                  <c:v>4.0004799999999996</c:v>
                </c:pt>
                <c:pt idx="174">
                  <c:v>4.1287900000000004</c:v>
                </c:pt>
                <c:pt idx="175">
                  <c:v>2.1631699999999991</c:v>
                </c:pt>
                <c:pt idx="176">
                  <c:v>1.1226099999999999</c:v>
                </c:pt>
                <c:pt idx="177">
                  <c:v>-0.52314999999999934</c:v>
                </c:pt>
                <c:pt idx="178">
                  <c:v>-1.5177399999999999</c:v>
                </c:pt>
                <c:pt idx="179">
                  <c:v>-2.8190400000000011</c:v>
                </c:pt>
                <c:pt idx="180">
                  <c:v>-4.3838599999999994</c:v>
                </c:pt>
                <c:pt idx="181">
                  <c:v>-5.6244099999999992</c:v>
                </c:pt>
                <c:pt idx="182">
                  <c:v>-5.8045400000000003</c:v>
                </c:pt>
                <c:pt idx="183">
                  <c:v>-5.7834900000000005</c:v>
                </c:pt>
                <c:pt idx="184">
                  <c:v>-5.0892799999999996</c:v>
                </c:pt>
                <c:pt idx="185">
                  <c:v>-4.2459200000000008</c:v>
                </c:pt>
                <c:pt idx="186">
                  <c:v>-2.9909099999999995</c:v>
                </c:pt>
                <c:pt idx="187">
                  <c:v>-1.8281300000000007</c:v>
                </c:pt>
                <c:pt idx="188">
                  <c:v>-1.2550699999999999</c:v>
                </c:pt>
                <c:pt idx="189">
                  <c:v>-1.2112499999999997</c:v>
                </c:pt>
                <c:pt idx="190">
                  <c:v>-1.7567400000000006</c:v>
                </c:pt>
                <c:pt idx="191">
                  <c:v>-1.5307699999999995</c:v>
                </c:pt>
                <c:pt idx="192">
                  <c:v>-2.0133700000000001</c:v>
                </c:pt>
                <c:pt idx="193">
                  <c:v>-1.6693900000000008</c:v>
                </c:pt>
                <c:pt idx="194">
                  <c:v>-1.7637700000000001</c:v>
                </c:pt>
                <c:pt idx="195">
                  <c:v>-1.5589899999999997</c:v>
                </c:pt>
                <c:pt idx="196">
                  <c:v>-1.2520600000000002</c:v>
                </c:pt>
                <c:pt idx="197">
                  <c:v>-0.83969999999999967</c:v>
                </c:pt>
                <c:pt idx="198">
                  <c:v>-1.3566700000000003</c:v>
                </c:pt>
                <c:pt idx="199">
                  <c:v>-1.5365700000000002</c:v>
                </c:pt>
                <c:pt idx="200">
                  <c:v>-1.5389900000000001</c:v>
                </c:pt>
                <c:pt idx="201">
                  <c:v>-1.7318200000000008</c:v>
                </c:pt>
                <c:pt idx="202">
                  <c:v>-1.3905799999999999</c:v>
                </c:pt>
                <c:pt idx="203">
                  <c:v>-1.4761299999999995</c:v>
                </c:pt>
                <c:pt idx="204">
                  <c:v>-1.4722900000000001</c:v>
                </c:pt>
                <c:pt idx="205">
                  <c:v>-1.5477600000000002</c:v>
                </c:pt>
                <c:pt idx="206">
                  <c:v>-1.5046899999999992</c:v>
                </c:pt>
                <c:pt idx="207">
                  <c:v>-1.6192099999999998</c:v>
                </c:pt>
                <c:pt idx="208">
                  <c:v>-0.96579000000000015</c:v>
                </c:pt>
                <c:pt idx="209">
                  <c:v>-1.2533600000000007</c:v>
                </c:pt>
                <c:pt idx="210">
                  <c:v>-0.83000000000000007</c:v>
                </c:pt>
                <c:pt idx="211">
                  <c:v>-0.31761999999999979</c:v>
                </c:pt>
                <c:pt idx="212">
                  <c:v>-4.5570000000000555E-2</c:v>
                </c:pt>
                <c:pt idx="213">
                  <c:v>0.48708999999999936</c:v>
                </c:pt>
                <c:pt idx="214">
                  <c:v>0.37711999999999968</c:v>
                </c:pt>
                <c:pt idx="215">
                  <c:v>0.10838999999999999</c:v>
                </c:pt>
                <c:pt idx="216">
                  <c:v>0.29191000000000056</c:v>
                </c:pt>
                <c:pt idx="217">
                  <c:v>0.58234999999999992</c:v>
                </c:pt>
                <c:pt idx="218">
                  <c:v>0.45666999999999991</c:v>
                </c:pt>
                <c:pt idx="219">
                  <c:v>0.25649999999999995</c:v>
                </c:pt>
                <c:pt idx="220">
                  <c:v>0.59432000000000063</c:v>
                </c:pt>
                <c:pt idx="221">
                  <c:v>0.71474999999999955</c:v>
                </c:pt>
                <c:pt idx="222">
                  <c:v>0.62045999999999957</c:v>
                </c:pt>
                <c:pt idx="223">
                  <c:v>0.56032999999999955</c:v>
                </c:pt>
                <c:pt idx="224">
                  <c:v>0.52119999999999944</c:v>
                </c:pt>
                <c:pt idx="225">
                  <c:v>0.57290000000000063</c:v>
                </c:pt>
                <c:pt idx="226">
                  <c:v>1.2527799999999996</c:v>
                </c:pt>
                <c:pt idx="227">
                  <c:v>1.5770499999999998</c:v>
                </c:pt>
                <c:pt idx="228">
                  <c:v>1.5121599999999997</c:v>
                </c:pt>
                <c:pt idx="229">
                  <c:v>0.91173999999999999</c:v>
                </c:pt>
                <c:pt idx="230">
                  <c:v>0.6856100000000005</c:v>
                </c:pt>
                <c:pt idx="231">
                  <c:v>0.67873999999999945</c:v>
                </c:pt>
                <c:pt idx="232">
                  <c:v>0.81187000000000076</c:v>
                </c:pt>
                <c:pt idx="233">
                  <c:v>0.93416999999999994</c:v>
                </c:pt>
                <c:pt idx="234">
                  <c:v>0.866340000000001</c:v>
                </c:pt>
                <c:pt idx="235">
                  <c:v>0.9551299999999987</c:v>
                </c:pt>
                <c:pt idx="236">
                  <c:v>1.5349500000000003</c:v>
                </c:pt>
                <c:pt idx="237">
                  <c:v>3.6509499999999999</c:v>
                </c:pt>
                <c:pt idx="238">
                  <c:v>2.5291099999999993</c:v>
                </c:pt>
                <c:pt idx="239">
                  <c:v>2.4564699999999995</c:v>
                </c:pt>
                <c:pt idx="240">
                  <c:v>1.8491999999999997</c:v>
                </c:pt>
                <c:pt idx="241">
                  <c:v>2.1357800000000005</c:v>
                </c:pt>
                <c:pt idx="242">
                  <c:v>4.5825500000000012</c:v>
                </c:pt>
                <c:pt idx="243">
                  <c:v>4.5232299999999999</c:v>
                </c:pt>
                <c:pt idx="244">
                  <c:v>-2.1555900000000001</c:v>
                </c:pt>
                <c:pt idx="245">
                  <c:v>-4.1344899999999996</c:v>
                </c:pt>
                <c:pt idx="246">
                  <c:v>-3.3483000000000001</c:v>
                </c:pt>
                <c:pt idx="247">
                  <c:v>-2.2194400000000005</c:v>
                </c:pt>
                <c:pt idx="248">
                  <c:v>-1.1354600000000001</c:v>
                </c:pt>
                <c:pt idx="249">
                  <c:v>0.64784000000000042</c:v>
                </c:pt>
                <c:pt idx="250">
                  <c:v>3.6842199999999998</c:v>
                </c:pt>
                <c:pt idx="251">
                  <c:v>6.7467599999999983</c:v>
                </c:pt>
                <c:pt idx="252">
                  <c:v>7.7371099999999977</c:v>
                </c:pt>
                <c:pt idx="253">
                  <c:v>5.091289999999999</c:v>
                </c:pt>
                <c:pt idx="254">
                  <c:v>4.7763399999999994</c:v>
                </c:pt>
                <c:pt idx="255">
                  <c:v>6.2860399999999998</c:v>
                </c:pt>
                <c:pt idx="256">
                  <c:v>8.9070199999999993</c:v>
                </c:pt>
                <c:pt idx="257">
                  <c:v>9.7172800000000006</c:v>
                </c:pt>
                <c:pt idx="258">
                  <c:v>7.9013899999999992</c:v>
                </c:pt>
                <c:pt idx="259">
                  <c:v>6.2578800000000001</c:v>
                </c:pt>
                <c:pt idx="260">
                  <c:v>4.0551399999999997</c:v>
                </c:pt>
                <c:pt idx="261">
                  <c:v>4.1161399999999997</c:v>
                </c:pt>
                <c:pt idx="262">
                  <c:v>3.0597000000000012</c:v>
                </c:pt>
                <c:pt idx="263">
                  <c:v>2.8293599999999994</c:v>
                </c:pt>
                <c:pt idx="264">
                  <c:v>3.9694099999999999</c:v>
                </c:pt>
                <c:pt idx="265">
                  <c:v>5.5832599999999992</c:v>
                </c:pt>
                <c:pt idx="266">
                  <c:v>5.9994399999999999</c:v>
                </c:pt>
                <c:pt idx="267">
                  <c:v>6.0894300000000001</c:v>
                </c:pt>
                <c:pt idx="268">
                  <c:v>5.7939599999999984</c:v>
                </c:pt>
                <c:pt idx="269">
                  <c:v>5.6849900000000009</c:v>
                </c:pt>
                <c:pt idx="270">
                  <c:v>4.9062599999999996</c:v>
                </c:pt>
                <c:pt idx="271">
                  <c:v>3.063769999999999</c:v>
                </c:pt>
                <c:pt idx="272">
                  <c:v>4.4276500000000008</c:v>
                </c:pt>
                <c:pt idx="273">
                  <c:v>3.8468100000000005</c:v>
                </c:pt>
                <c:pt idx="274">
                  <c:v>4.0108099999999993</c:v>
                </c:pt>
                <c:pt idx="275">
                  <c:v>4.4338699999999989</c:v>
                </c:pt>
                <c:pt idx="276">
                  <c:v>4.0712099999999998</c:v>
                </c:pt>
                <c:pt idx="277">
                  <c:v>4.0323899999999995</c:v>
                </c:pt>
                <c:pt idx="278">
                  <c:v>4.1906599999999994</c:v>
                </c:pt>
                <c:pt idx="279">
                  <c:v>4.6817300000000008</c:v>
                </c:pt>
                <c:pt idx="280">
                  <c:v>4.961240000000001</c:v>
                </c:pt>
                <c:pt idx="281">
                  <c:v>5.7541900000000004</c:v>
                </c:pt>
                <c:pt idx="282">
                  <c:v>6.1642099999999989</c:v>
                </c:pt>
                <c:pt idx="283">
                  <c:v>6.4704000000000006</c:v>
                </c:pt>
                <c:pt idx="284">
                  <c:v>6.0549399999999993</c:v>
                </c:pt>
                <c:pt idx="285">
                  <c:v>5.8902600000000005</c:v>
                </c:pt>
                <c:pt idx="286">
                  <c:v>5.0234499999999995</c:v>
                </c:pt>
                <c:pt idx="287">
                  <c:v>4.7374900000000002</c:v>
                </c:pt>
                <c:pt idx="288">
                  <c:v>4.5395100000000008</c:v>
                </c:pt>
                <c:pt idx="289">
                  <c:v>4.6920399999999995</c:v>
                </c:pt>
                <c:pt idx="290">
                  <c:v>4.8183500000000006</c:v>
                </c:pt>
                <c:pt idx="291">
                  <c:v>5.117589999999999</c:v>
                </c:pt>
                <c:pt idx="292">
                  <c:v>5.0621600000000004</c:v>
                </c:pt>
                <c:pt idx="293">
                  <c:v>5.7172600000000005</c:v>
                </c:pt>
                <c:pt idx="294">
                  <c:v>6.0195800000000004</c:v>
                </c:pt>
                <c:pt idx="295">
                  <c:v>6.3452900000000003</c:v>
                </c:pt>
                <c:pt idx="296">
                  <c:v>6.0263700000000009</c:v>
                </c:pt>
                <c:pt idx="297">
                  <c:v>4.8414900000000003</c:v>
                </c:pt>
                <c:pt idx="298">
                  <c:v>4.6024099999999999</c:v>
                </c:pt>
                <c:pt idx="299">
                  <c:v>3.4684100000000004</c:v>
                </c:pt>
                <c:pt idx="300">
                  <c:v>3.8621999999999996</c:v>
                </c:pt>
                <c:pt idx="301">
                  <c:v>3.73346</c:v>
                </c:pt>
                <c:pt idx="302">
                  <c:v>3.8319400000000003</c:v>
                </c:pt>
                <c:pt idx="303">
                  <c:v>3.7376999999999994</c:v>
                </c:pt>
                <c:pt idx="304">
                  <c:v>3.4551099999999995</c:v>
                </c:pt>
                <c:pt idx="305">
                  <c:v>3.1280900000000003</c:v>
                </c:pt>
                <c:pt idx="306">
                  <c:v>3.6895199999999999</c:v>
                </c:pt>
                <c:pt idx="307">
                  <c:v>3.7254300000000002</c:v>
                </c:pt>
                <c:pt idx="308">
                  <c:v>3.95025</c:v>
                </c:pt>
                <c:pt idx="309">
                  <c:v>3.9410400000000001</c:v>
                </c:pt>
                <c:pt idx="310">
                  <c:v>3.6327100000000003</c:v>
                </c:pt>
                <c:pt idx="311">
                  <c:v>3.9628799999999993</c:v>
                </c:pt>
                <c:pt idx="312">
                  <c:v>3.6582100000000004</c:v>
                </c:pt>
                <c:pt idx="313">
                  <c:v>3.6817299999999999</c:v>
                </c:pt>
                <c:pt idx="314">
                  <c:v>3.4096900000000003</c:v>
                </c:pt>
                <c:pt idx="315">
                  <c:v>2.8387099999999998</c:v>
                </c:pt>
                <c:pt idx="316">
                  <c:v>2.8977899999999996</c:v>
                </c:pt>
                <c:pt idx="317">
                  <c:v>2.9786600000000001</c:v>
                </c:pt>
                <c:pt idx="318">
                  <c:v>2.5380599999999998</c:v>
                </c:pt>
                <c:pt idx="319">
                  <c:v>2.1627099999999997</c:v>
                </c:pt>
                <c:pt idx="320">
                  <c:v>1.7081799999999996</c:v>
                </c:pt>
                <c:pt idx="321">
                  <c:v>1.7775999999999996</c:v>
                </c:pt>
                <c:pt idx="322">
                  <c:v>2.25962</c:v>
                </c:pt>
                <c:pt idx="323">
                  <c:v>3.1398000000000001</c:v>
                </c:pt>
                <c:pt idx="324">
                  <c:v>2.8553799999999998</c:v>
                </c:pt>
                <c:pt idx="325">
                  <c:v>2.5349399999999997</c:v>
                </c:pt>
                <c:pt idx="326">
                  <c:v>2.48556</c:v>
                </c:pt>
                <c:pt idx="327">
                  <c:v>2.47275</c:v>
                </c:pt>
                <c:pt idx="328">
                  <c:v>2.7827999999999999</c:v>
                </c:pt>
                <c:pt idx="329">
                  <c:v>2.7617500000000006</c:v>
                </c:pt>
                <c:pt idx="330">
                  <c:v>2.6256900000000001</c:v>
                </c:pt>
                <c:pt idx="331">
                  <c:v>2.7895400000000006</c:v>
                </c:pt>
                <c:pt idx="332">
                  <c:v>3.2060399999999998</c:v>
                </c:pt>
                <c:pt idx="333">
                  <c:v>3.1160899999999998</c:v>
                </c:pt>
                <c:pt idx="334">
                  <c:v>2.5269500000000003</c:v>
                </c:pt>
                <c:pt idx="335">
                  <c:v>2.6177499999999991</c:v>
                </c:pt>
                <c:pt idx="336">
                  <c:v>2.5159400000000005</c:v>
                </c:pt>
                <c:pt idx="337">
                  <c:v>2.2770700000000001</c:v>
                </c:pt>
                <c:pt idx="338">
                  <c:v>2.2060700000000004</c:v>
                </c:pt>
                <c:pt idx="339">
                  <c:v>2.6074299999999999</c:v>
                </c:pt>
                <c:pt idx="340">
                  <c:v>2.8419099999999995</c:v>
                </c:pt>
                <c:pt idx="341">
                  <c:v>3.0146600000000001</c:v>
                </c:pt>
                <c:pt idx="342">
                  <c:v>3.2698600000000004</c:v>
                </c:pt>
                <c:pt idx="343">
                  <c:v>3.5449599999999997</c:v>
                </c:pt>
                <c:pt idx="344">
                  <c:v>3.5759099999999995</c:v>
                </c:pt>
                <c:pt idx="345">
                  <c:v>3.7924900000000008</c:v>
                </c:pt>
                <c:pt idx="346">
                  <c:v>3.7704800000000001</c:v>
                </c:pt>
                <c:pt idx="347">
                  <c:v>4.1088399999999998</c:v>
                </c:pt>
                <c:pt idx="348">
                  <c:v>4.4880699999999996</c:v>
                </c:pt>
                <c:pt idx="349">
                  <c:v>4.6570299999999998</c:v>
                </c:pt>
                <c:pt idx="350">
                  <c:v>5.1663499999999996</c:v>
                </c:pt>
                <c:pt idx="351">
                  <c:v>5.3428599999999999</c:v>
                </c:pt>
                <c:pt idx="352">
                  <c:v>5.2460200000000006</c:v>
                </c:pt>
                <c:pt idx="353">
                  <c:v>4.9845499999999996</c:v>
                </c:pt>
                <c:pt idx="354">
                  <c:v>4.7092600000000004</c:v>
                </c:pt>
                <c:pt idx="355">
                  <c:v>4.5545200000000001</c:v>
                </c:pt>
                <c:pt idx="356">
                  <c:v>4.8499899999999991</c:v>
                </c:pt>
                <c:pt idx="357">
                  <c:v>4.5268999999999995</c:v>
                </c:pt>
                <c:pt idx="358">
                  <c:v>4.1710200000000004</c:v>
                </c:pt>
                <c:pt idx="359">
                  <c:v>4.0055599999999991</c:v>
                </c:pt>
                <c:pt idx="360">
                  <c:v>3.8031200000000007</c:v>
                </c:pt>
                <c:pt idx="361">
                  <c:v>3.6694700000000005</c:v>
                </c:pt>
                <c:pt idx="362">
                  <c:v>3.4919299999999991</c:v>
                </c:pt>
                <c:pt idx="363">
                  <c:v>3.4086699999999999</c:v>
                </c:pt>
                <c:pt idx="364">
                  <c:v>3.4255199999999997</c:v>
                </c:pt>
                <c:pt idx="365">
                  <c:v>3.3986999999999989</c:v>
                </c:pt>
                <c:pt idx="366">
                  <c:v>3.0416400000000001</c:v>
                </c:pt>
                <c:pt idx="367">
                  <c:v>2.6473700000000004</c:v>
                </c:pt>
                <c:pt idx="368">
                  <c:v>2.6572699999999996</c:v>
                </c:pt>
                <c:pt idx="369">
                  <c:v>2.750119999999999</c:v>
                </c:pt>
                <c:pt idx="370">
                  <c:v>2.5468399999999995</c:v>
                </c:pt>
                <c:pt idx="371">
                  <c:v>1.99085</c:v>
                </c:pt>
                <c:pt idx="372">
                  <c:v>1.3081800000000001</c:v>
                </c:pt>
                <c:pt idx="373">
                  <c:v>0.5981500000000004</c:v>
                </c:pt>
                <c:pt idx="374">
                  <c:v>0.87654999999999994</c:v>
                </c:pt>
                <c:pt idx="375">
                  <c:v>0.76074999999999982</c:v>
                </c:pt>
                <c:pt idx="376">
                  <c:v>0.64606999999999992</c:v>
                </c:pt>
                <c:pt idx="377">
                  <c:v>0.94071000000000016</c:v>
                </c:pt>
                <c:pt idx="378">
                  <c:v>1.03355</c:v>
                </c:pt>
                <c:pt idx="379">
                  <c:v>1.0479900000000004</c:v>
                </c:pt>
                <c:pt idx="380">
                  <c:v>0.85481000000000051</c:v>
                </c:pt>
                <c:pt idx="381">
                  <c:v>0.77686000000000011</c:v>
                </c:pt>
                <c:pt idx="382">
                  <c:v>0.31724999999999959</c:v>
                </c:pt>
                <c:pt idx="383">
                  <c:v>2.8849999999999376E-2</c:v>
                </c:pt>
                <c:pt idx="384">
                  <c:v>1.5660000000000451E-2</c:v>
                </c:pt>
                <c:pt idx="385">
                  <c:v>0.3510099999999996</c:v>
                </c:pt>
                <c:pt idx="386">
                  <c:v>0.13657999999999992</c:v>
                </c:pt>
                <c:pt idx="387">
                  <c:v>-0.1025100000000001</c:v>
                </c:pt>
                <c:pt idx="388">
                  <c:v>-7.2430000000000216E-2</c:v>
                </c:pt>
                <c:pt idx="389">
                  <c:v>2.2339999999999804E-2</c:v>
                </c:pt>
                <c:pt idx="390">
                  <c:v>-0.47453000000000012</c:v>
                </c:pt>
                <c:pt idx="391">
                  <c:v>-0.19894999999999996</c:v>
                </c:pt>
                <c:pt idx="392">
                  <c:v>-5.754999999999999E-2</c:v>
                </c:pt>
                <c:pt idx="393">
                  <c:v>-0.44905999999999979</c:v>
                </c:pt>
                <c:pt idx="394">
                  <c:v>-0.37741000000000025</c:v>
                </c:pt>
                <c:pt idx="395">
                  <c:v>-0.46632000000000007</c:v>
                </c:pt>
                <c:pt idx="396">
                  <c:v>-0.42589999999999995</c:v>
                </c:pt>
                <c:pt idx="397">
                  <c:v>-0.54634000000000027</c:v>
                </c:pt>
                <c:pt idx="398">
                  <c:v>-0.28846000000000016</c:v>
                </c:pt>
                <c:pt idx="399">
                  <c:v>-0.52599000000000018</c:v>
                </c:pt>
                <c:pt idx="400">
                  <c:v>-0.40599000000000007</c:v>
                </c:pt>
                <c:pt idx="401">
                  <c:v>-0.35904999999999987</c:v>
                </c:pt>
                <c:pt idx="402">
                  <c:v>-0.12428000000000017</c:v>
                </c:pt>
                <c:pt idx="403">
                  <c:v>-0.28305000000000025</c:v>
                </c:pt>
                <c:pt idx="404">
                  <c:v>-0.15105000000000013</c:v>
                </c:pt>
                <c:pt idx="405">
                  <c:v>-0.10139999999999993</c:v>
                </c:pt>
                <c:pt idx="406">
                  <c:v>-0.13012999999999986</c:v>
                </c:pt>
                <c:pt idx="407">
                  <c:v>-0.18170999999999982</c:v>
                </c:pt>
                <c:pt idx="408">
                  <c:v>0.11861999999999995</c:v>
                </c:pt>
                <c:pt idx="409">
                  <c:v>0.46116000000000001</c:v>
                </c:pt>
                <c:pt idx="410">
                  <c:v>0.35591999999999979</c:v>
                </c:pt>
                <c:pt idx="411">
                  <c:v>0.85193999999999992</c:v>
                </c:pt>
                <c:pt idx="412">
                  <c:v>1.3090799999999998</c:v>
                </c:pt>
                <c:pt idx="413">
                  <c:v>1.4229099999999999</c:v>
                </c:pt>
                <c:pt idx="414">
                  <c:v>1.3709699999999998</c:v>
                </c:pt>
                <c:pt idx="415">
                  <c:v>1.6558599999999997</c:v>
                </c:pt>
                <c:pt idx="416">
                  <c:v>1.7215000000000003</c:v>
                </c:pt>
                <c:pt idx="417">
                  <c:v>1.8916799999999996</c:v>
                </c:pt>
                <c:pt idx="418">
                  <c:v>2.4959799999999999</c:v>
                </c:pt>
                <c:pt idx="419">
                  <c:v>2.85765</c:v>
                </c:pt>
                <c:pt idx="420">
                  <c:v>2.6173800000000003</c:v>
                </c:pt>
                <c:pt idx="421">
                  <c:v>2.94842</c:v>
                </c:pt>
                <c:pt idx="422">
                  <c:v>3.0179900000000006</c:v>
                </c:pt>
                <c:pt idx="423">
                  <c:v>2.8988699999999996</c:v>
                </c:pt>
                <c:pt idx="424">
                  <c:v>2.9310999999999998</c:v>
                </c:pt>
                <c:pt idx="425">
                  <c:v>2.9948800000000002</c:v>
                </c:pt>
                <c:pt idx="426">
                  <c:v>2.8506399999999998</c:v>
                </c:pt>
                <c:pt idx="427">
                  <c:v>2.7482700000000002</c:v>
                </c:pt>
                <c:pt idx="428">
                  <c:v>2.8158699999999999</c:v>
                </c:pt>
                <c:pt idx="429">
                  <c:v>2.6547999999999998</c:v>
                </c:pt>
                <c:pt idx="430">
                  <c:v>2.7658699999999996</c:v>
                </c:pt>
                <c:pt idx="431">
                  <c:v>2.5677799999999995</c:v>
                </c:pt>
                <c:pt idx="432">
                  <c:v>2.6040299999999994</c:v>
                </c:pt>
                <c:pt idx="433">
                  <c:v>2.3341799999999999</c:v>
                </c:pt>
                <c:pt idx="434">
                  <c:v>2.4957399999999996</c:v>
                </c:pt>
                <c:pt idx="435">
                  <c:v>2.6015499999999996</c:v>
                </c:pt>
                <c:pt idx="436">
                  <c:v>2.5642100000000001</c:v>
                </c:pt>
                <c:pt idx="437">
                  <c:v>2.6008499999999994</c:v>
                </c:pt>
                <c:pt idx="438">
                  <c:v>2.7358100000000003</c:v>
                </c:pt>
                <c:pt idx="439">
                  <c:v>2.6241999999999996</c:v>
                </c:pt>
                <c:pt idx="440">
                  <c:v>2.6489499999999997</c:v>
                </c:pt>
                <c:pt idx="441">
                  <c:v>2.7200200000000003</c:v>
                </c:pt>
                <c:pt idx="442">
                  <c:v>2.7333099999999995</c:v>
                </c:pt>
                <c:pt idx="443">
                  <c:v>2.6535799999999998</c:v>
                </c:pt>
                <c:pt idx="444">
                  <c:v>2.7454200000000002</c:v>
                </c:pt>
                <c:pt idx="445">
                  <c:v>2.6900000000000004</c:v>
                </c:pt>
                <c:pt idx="446">
                  <c:v>2.9569099999999997</c:v>
                </c:pt>
                <c:pt idx="447">
                  <c:v>2.8976099999999998</c:v>
                </c:pt>
                <c:pt idx="448">
                  <c:v>2.9545499999999998</c:v>
                </c:pt>
                <c:pt idx="449">
                  <c:v>3.1416199999999996</c:v>
                </c:pt>
                <c:pt idx="450">
                  <c:v>3.1059999999999994</c:v>
                </c:pt>
                <c:pt idx="451">
                  <c:v>3.2508400000000002</c:v>
                </c:pt>
                <c:pt idx="452">
                  <c:v>3.31778</c:v>
                </c:pt>
                <c:pt idx="453">
                  <c:v>3.2218200000000001</c:v>
                </c:pt>
                <c:pt idx="454">
                  <c:v>3.3668899999999997</c:v>
                </c:pt>
                <c:pt idx="455">
                  <c:v>3.2299899999999999</c:v>
                </c:pt>
                <c:pt idx="456">
                  <c:v>3.2953999999999994</c:v>
                </c:pt>
                <c:pt idx="457">
                  <c:v>3.2494399999999999</c:v>
                </c:pt>
                <c:pt idx="458">
                  <c:v>3.2334700000000001</c:v>
                </c:pt>
                <c:pt idx="459">
                  <c:v>3.3185600000000002</c:v>
                </c:pt>
                <c:pt idx="460">
                  <c:v>3.3032400000000002</c:v>
                </c:pt>
                <c:pt idx="461">
                  <c:v>3.3167899999999997</c:v>
                </c:pt>
                <c:pt idx="462">
                  <c:v>3.3007499999999999</c:v>
                </c:pt>
                <c:pt idx="463">
                  <c:v>3.0764999999999998</c:v>
                </c:pt>
                <c:pt idx="464">
                  <c:v>3.1598199999999999</c:v>
                </c:pt>
                <c:pt idx="465">
                  <c:v>2.8425700000000003</c:v>
                </c:pt>
                <c:pt idx="466">
                  <c:v>2.4880800000000001</c:v>
                </c:pt>
                <c:pt idx="467">
                  <c:v>2.2267299999999999</c:v>
                </c:pt>
                <c:pt idx="468">
                  <c:v>2.2989999999999999</c:v>
                </c:pt>
                <c:pt idx="469">
                  <c:v>2.6075899999999996</c:v>
                </c:pt>
                <c:pt idx="470">
                  <c:v>2.7774799999999997</c:v>
                </c:pt>
                <c:pt idx="471">
                  <c:v>2.5371000000000001</c:v>
                </c:pt>
                <c:pt idx="472">
                  <c:v>2.6578700000000004</c:v>
                </c:pt>
                <c:pt idx="473">
                  <c:v>2.7969499999999998</c:v>
                </c:pt>
                <c:pt idx="474">
                  <c:v>2.9150700000000001</c:v>
                </c:pt>
                <c:pt idx="475">
                  <c:v>3.1734500000000003</c:v>
                </c:pt>
                <c:pt idx="476">
                  <c:v>3.1534099999999996</c:v>
                </c:pt>
                <c:pt idx="477">
                  <c:v>3.0784400000000001</c:v>
                </c:pt>
                <c:pt idx="478">
                  <c:v>3.3605</c:v>
                </c:pt>
                <c:pt idx="479">
                  <c:v>3.41859</c:v>
                </c:pt>
                <c:pt idx="480">
                  <c:v>3.34294</c:v>
                </c:pt>
                <c:pt idx="481">
                  <c:v>3.5659900000000002</c:v>
                </c:pt>
                <c:pt idx="482">
                  <c:v>3.4026499999999995</c:v>
                </c:pt>
                <c:pt idx="483">
                  <c:v>3.7511399999999995</c:v>
                </c:pt>
                <c:pt idx="484">
                  <c:v>3.8903999999999996</c:v>
                </c:pt>
                <c:pt idx="485">
                  <c:v>3.9818700000000002</c:v>
                </c:pt>
                <c:pt idx="486">
                  <c:v>4.0555300000000001</c:v>
                </c:pt>
                <c:pt idx="487">
                  <c:v>3.9055300000000002</c:v>
                </c:pt>
                <c:pt idx="488">
                  <c:v>3.9890699999999994</c:v>
                </c:pt>
                <c:pt idx="489">
                  <c:v>3.9833299999999996</c:v>
                </c:pt>
                <c:pt idx="490">
                  <c:v>3.87547</c:v>
                </c:pt>
                <c:pt idx="491">
                  <c:v>3.8258500000000004</c:v>
                </c:pt>
                <c:pt idx="492">
                  <c:v>3.4144700000000006</c:v>
                </c:pt>
                <c:pt idx="493">
                  <c:v>2.7029300000000003</c:v>
                </c:pt>
                <c:pt idx="494">
                  <c:v>2.6988899999999996</c:v>
                </c:pt>
                <c:pt idx="495">
                  <c:v>2.1377699999999997</c:v>
                </c:pt>
                <c:pt idx="496">
                  <c:v>1.6643400000000002</c:v>
                </c:pt>
                <c:pt idx="497">
                  <c:v>1.26431</c:v>
                </c:pt>
                <c:pt idx="498">
                  <c:v>1.0702799999999999</c:v>
                </c:pt>
                <c:pt idx="499">
                  <c:v>1.01119</c:v>
                </c:pt>
                <c:pt idx="500">
                  <c:v>0.4369799999999997</c:v>
                </c:pt>
                <c:pt idx="501">
                  <c:v>-0.1386999999999996</c:v>
                </c:pt>
                <c:pt idx="502">
                  <c:v>-0.64075000000000015</c:v>
                </c:pt>
                <c:pt idx="503">
                  <c:v>-0.96231999999999984</c:v>
                </c:pt>
                <c:pt idx="504">
                  <c:v>-0.88011000000000017</c:v>
                </c:pt>
                <c:pt idx="505">
                  <c:v>-0.80881000000000003</c:v>
                </c:pt>
                <c:pt idx="506">
                  <c:v>-0.70638000000000023</c:v>
                </c:pt>
                <c:pt idx="507">
                  <c:v>-0.7351399999999999</c:v>
                </c:pt>
                <c:pt idx="508">
                  <c:v>-0.78643000000000018</c:v>
                </c:pt>
                <c:pt idx="509">
                  <c:v>-0.50805999999999996</c:v>
                </c:pt>
                <c:pt idx="510">
                  <c:v>-0.46957000000000004</c:v>
                </c:pt>
                <c:pt idx="511">
                  <c:v>-0.61672000000000016</c:v>
                </c:pt>
                <c:pt idx="512">
                  <c:v>-0.49479000000000006</c:v>
                </c:pt>
                <c:pt idx="513">
                  <c:v>-0.43782999999999994</c:v>
                </c:pt>
                <c:pt idx="514">
                  <c:v>-0.68019999999999992</c:v>
                </c:pt>
                <c:pt idx="515">
                  <c:v>-0.72391000000000005</c:v>
                </c:pt>
                <c:pt idx="516">
                  <c:v>-0.72077999999999998</c:v>
                </c:pt>
                <c:pt idx="517">
                  <c:v>-0.53798999999999997</c:v>
                </c:pt>
                <c:pt idx="518">
                  <c:v>-0.49418999999999991</c:v>
                </c:pt>
                <c:pt idx="519">
                  <c:v>-0.21601000000000004</c:v>
                </c:pt>
                <c:pt idx="520">
                  <c:v>-0.26631999999999989</c:v>
                </c:pt>
                <c:pt idx="521">
                  <c:v>-0.25212999999999997</c:v>
                </c:pt>
                <c:pt idx="522">
                  <c:v>-0.51231000000000004</c:v>
                </c:pt>
                <c:pt idx="523">
                  <c:v>-0.27821999999999991</c:v>
                </c:pt>
                <c:pt idx="524">
                  <c:v>-0.24456999999999995</c:v>
                </c:pt>
                <c:pt idx="525">
                  <c:v>-0.29547999999999996</c:v>
                </c:pt>
                <c:pt idx="526">
                  <c:v>-9.4319999999999959E-2</c:v>
                </c:pt>
                <c:pt idx="527">
                  <c:v>-0.11318000000000006</c:v>
                </c:pt>
                <c:pt idx="528">
                  <c:v>-0.14345000000000008</c:v>
                </c:pt>
                <c:pt idx="529">
                  <c:v>-0.23675000000000002</c:v>
                </c:pt>
                <c:pt idx="530">
                  <c:v>-0.55844000000000005</c:v>
                </c:pt>
                <c:pt idx="531">
                  <c:v>-0.76622999999999997</c:v>
                </c:pt>
                <c:pt idx="532">
                  <c:v>-0.71073000000000008</c:v>
                </c:pt>
                <c:pt idx="533">
                  <c:v>-0.83528000000000002</c:v>
                </c:pt>
                <c:pt idx="534">
                  <c:v>-0.49801000000000006</c:v>
                </c:pt>
                <c:pt idx="535">
                  <c:v>-0.27455000000000007</c:v>
                </c:pt>
                <c:pt idx="536">
                  <c:v>-0.35179999999999989</c:v>
                </c:pt>
                <c:pt idx="537">
                  <c:v>-0.25031000000000003</c:v>
                </c:pt>
                <c:pt idx="538">
                  <c:v>-0.28648999999999991</c:v>
                </c:pt>
                <c:pt idx="539">
                  <c:v>-0.10570999999999975</c:v>
                </c:pt>
                <c:pt idx="540">
                  <c:v>1.89499999999998E-2</c:v>
                </c:pt>
                <c:pt idx="541">
                  <c:v>0.19112000000000018</c:v>
                </c:pt>
                <c:pt idx="542">
                  <c:v>0.27706000000000008</c:v>
                </c:pt>
                <c:pt idx="543">
                  <c:v>0.5950000000000002</c:v>
                </c:pt>
                <c:pt idx="544">
                  <c:v>0.80835999999999997</c:v>
                </c:pt>
                <c:pt idx="545">
                  <c:v>1.0054099999999999</c:v>
                </c:pt>
                <c:pt idx="546">
                  <c:v>1.1766699999999997</c:v>
                </c:pt>
                <c:pt idx="547">
                  <c:v>1.36694</c:v>
                </c:pt>
                <c:pt idx="548">
                  <c:v>1.6959500000000001</c:v>
                </c:pt>
                <c:pt idx="549">
                  <c:v>1.7082499999999996</c:v>
                </c:pt>
                <c:pt idx="550">
                  <c:v>1.8820000000000001</c:v>
                </c:pt>
                <c:pt idx="551">
                  <c:v>2.0452000000000004</c:v>
                </c:pt>
                <c:pt idx="552">
                  <c:v>2.1794500000000001</c:v>
                </c:pt>
                <c:pt idx="553">
                  <c:v>2.38368</c:v>
                </c:pt>
                <c:pt idx="554">
                  <c:v>2.49105</c:v>
                </c:pt>
                <c:pt idx="555">
                  <c:v>2.4923000000000002</c:v>
                </c:pt>
                <c:pt idx="556">
                  <c:v>2.4961100000000003</c:v>
                </c:pt>
                <c:pt idx="557">
                  <c:v>2.3479300000000003</c:v>
                </c:pt>
                <c:pt idx="558">
                  <c:v>2.5521000000000003</c:v>
                </c:pt>
                <c:pt idx="559">
                  <c:v>2.4155899999999999</c:v>
                </c:pt>
                <c:pt idx="560">
                  <c:v>2.3190499999999998</c:v>
                </c:pt>
                <c:pt idx="561">
                  <c:v>2.4777200000000001</c:v>
                </c:pt>
                <c:pt idx="562">
                  <c:v>2.6327199999999999</c:v>
                </c:pt>
                <c:pt idx="563">
                  <c:v>2.6265900000000002</c:v>
                </c:pt>
                <c:pt idx="564">
                  <c:v>2.5925199999999999</c:v>
                </c:pt>
                <c:pt idx="565">
                  <c:v>2.5414299999999996</c:v>
                </c:pt>
                <c:pt idx="566">
                  <c:v>2.7548599999999999</c:v>
                </c:pt>
                <c:pt idx="567">
                  <c:v>2.83447</c:v>
                </c:pt>
                <c:pt idx="568">
                  <c:v>2.9822299999999999</c:v>
                </c:pt>
                <c:pt idx="569">
                  <c:v>3.0683600000000002</c:v>
                </c:pt>
                <c:pt idx="570">
                  <c:v>3.0917999999999997</c:v>
                </c:pt>
                <c:pt idx="571">
                  <c:v>2.9315099999999994</c:v>
                </c:pt>
                <c:pt idx="572">
                  <c:v>2.8386500000000003</c:v>
                </c:pt>
                <c:pt idx="573">
                  <c:v>2.6034499999999996</c:v>
                </c:pt>
                <c:pt idx="574">
                  <c:v>2.1512100000000003</c:v>
                </c:pt>
                <c:pt idx="575">
                  <c:v>1.8046300000000004</c:v>
                </c:pt>
                <c:pt idx="576">
                  <c:v>1.46109</c:v>
                </c:pt>
                <c:pt idx="577">
                  <c:v>0.68292000000000019</c:v>
                </c:pt>
                <c:pt idx="578">
                  <c:v>0.22147999999999968</c:v>
                </c:pt>
                <c:pt idx="579">
                  <c:v>-1.4670000000000183E-2</c:v>
                </c:pt>
                <c:pt idx="580">
                  <c:v>-0.34222000000000019</c:v>
                </c:pt>
                <c:pt idx="581">
                  <c:v>-0.39172999999999991</c:v>
                </c:pt>
                <c:pt idx="582">
                  <c:v>-0.4533100000000001</c:v>
                </c:pt>
                <c:pt idx="583">
                  <c:v>-0.49812000000000012</c:v>
                </c:pt>
                <c:pt idx="584">
                  <c:v>-0.62861999999999973</c:v>
                </c:pt>
                <c:pt idx="585">
                  <c:v>-1.2513599999999998</c:v>
                </c:pt>
                <c:pt idx="586">
                  <c:v>-1.6258900000000001</c:v>
                </c:pt>
                <c:pt idx="587">
                  <c:v>-1.60246</c:v>
                </c:pt>
                <c:pt idx="588">
                  <c:v>-1.5223500000000001</c:v>
                </c:pt>
                <c:pt idx="589">
                  <c:v>-1.5809800000000001</c:v>
                </c:pt>
                <c:pt idx="590">
                  <c:v>-1.60761</c:v>
                </c:pt>
                <c:pt idx="591">
                  <c:v>-1.7823300000000002</c:v>
                </c:pt>
                <c:pt idx="592">
                  <c:v>-1.6661300000000001</c:v>
                </c:pt>
                <c:pt idx="593">
                  <c:v>-1.50197</c:v>
                </c:pt>
                <c:pt idx="594">
                  <c:v>-1.3671</c:v>
                </c:pt>
                <c:pt idx="595">
                  <c:v>-1.27397</c:v>
                </c:pt>
                <c:pt idx="596">
                  <c:v>-1.3298400000000001</c:v>
                </c:pt>
                <c:pt idx="597">
                  <c:v>-1.59273</c:v>
                </c:pt>
                <c:pt idx="598">
                  <c:v>-1.5942400000000001</c:v>
                </c:pt>
                <c:pt idx="599">
                  <c:v>-1.7036699999999998</c:v>
                </c:pt>
                <c:pt idx="600">
                  <c:v>-1.4023399999999999</c:v>
                </c:pt>
                <c:pt idx="601">
                  <c:v>-1.2194500000000001</c:v>
                </c:pt>
                <c:pt idx="602">
                  <c:v>-0.99921000000000004</c:v>
                </c:pt>
                <c:pt idx="603">
                  <c:v>-0.76750999999999991</c:v>
                </c:pt>
                <c:pt idx="604">
                  <c:v>-0.74014000000000002</c:v>
                </c:pt>
                <c:pt idx="605">
                  <c:v>-0.7702</c:v>
                </c:pt>
                <c:pt idx="606">
                  <c:v>-0.77774999999999994</c:v>
                </c:pt>
                <c:pt idx="607">
                  <c:v>-0.72710000000000008</c:v>
                </c:pt>
                <c:pt idx="608">
                  <c:v>-0.62439</c:v>
                </c:pt>
                <c:pt idx="609">
                  <c:v>-0.41272000000000003</c:v>
                </c:pt>
                <c:pt idx="610">
                  <c:v>-0.48205999999999999</c:v>
                </c:pt>
                <c:pt idx="611">
                  <c:v>-0.48188999999999999</c:v>
                </c:pt>
                <c:pt idx="612">
                  <c:v>-0.81352999999999998</c:v>
                </c:pt>
                <c:pt idx="613">
                  <c:v>-0.96444999999999992</c:v>
                </c:pt>
                <c:pt idx="614">
                  <c:v>-1.0697899999999998</c:v>
                </c:pt>
                <c:pt idx="615">
                  <c:v>-1.2155399999999998</c:v>
                </c:pt>
                <c:pt idx="616">
                  <c:v>-1.3640999999999999</c:v>
                </c:pt>
                <c:pt idx="617">
                  <c:v>-1.4936799999999999</c:v>
                </c:pt>
                <c:pt idx="618">
                  <c:v>-1.6714799999999999</c:v>
                </c:pt>
                <c:pt idx="619">
                  <c:v>-1.8651599999999999</c:v>
                </c:pt>
                <c:pt idx="620">
                  <c:v>-1.9077199999999999</c:v>
                </c:pt>
                <c:pt idx="621">
                  <c:v>-2.0379200000000002</c:v>
                </c:pt>
                <c:pt idx="622">
                  <c:v>-2.0581999999999998</c:v>
                </c:pt>
                <c:pt idx="623">
                  <c:v>-2.2066600000000003</c:v>
                </c:pt>
                <c:pt idx="624">
                  <c:v>-2.1973500000000001</c:v>
                </c:pt>
                <c:pt idx="625">
                  <c:v>-2.0598199999999998</c:v>
                </c:pt>
                <c:pt idx="626">
                  <c:v>-2.1183399999999999</c:v>
                </c:pt>
                <c:pt idx="627">
                  <c:v>-2.1744300000000001</c:v>
                </c:pt>
                <c:pt idx="628">
                  <c:v>-2.09226</c:v>
                </c:pt>
                <c:pt idx="629">
                  <c:v>-2.0322899999999997</c:v>
                </c:pt>
                <c:pt idx="630">
                  <c:v>-1.9499600000000001</c:v>
                </c:pt>
                <c:pt idx="631">
                  <c:v>-1.80525</c:v>
                </c:pt>
                <c:pt idx="632">
                  <c:v>-1.8682399999999997</c:v>
                </c:pt>
                <c:pt idx="633">
                  <c:v>-1.8346500000000001</c:v>
                </c:pt>
                <c:pt idx="634">
                  <c:v>-1.7928500000000001</c:v>
                </c:pt>
                <c:pt idx="635">
                  <c:v>-1.7396900000000002</c:v>
                </c:pt>
                <c:pt idx="636">
                  <c:v>-1.7698</c:v>
                </c:pt>
                <c:pt idx="637">
                  <c:v>-1.83874</c:v>
                </c:pt>
                <c:pt idx="638">
                  <c:v>-1.7490199999999998</c:v>
                </c:pt>
                <c:pt idx="639">
                  <c:v>-1.5655600000000001</c:v>
                </c:pt>
                <c:pt idx="640">
                  <c:v>-1.53555</c:v>
                </c:pt>
                <c:pt idx="641">
                  <c:v>-1.5330999999999999</c:v>
                </c:pt>
                <c:pt idx="642">
                  <c:v>-1.61022</c:v>
                </c:pt>
                <c:pt idx="643">
                  <c:v>-1.70211</c:v>
                </c:pt>
                <c:pt idx="644">
                  <c:v>-1.67194</c:v>
                </c:pt>
                <c:pt idx="645">
                  <c:v>-1.5968399999999998</c:v>
                </c:pt>
                <c:pt idx="646">
                  <c:v>-1.66167</c:v>
                </c:pt>
                <c:pt idx="647">
                  <c:v>-1.65086</c:v>
                </c:pt>
                <c:pt idx="648">
                  <c:v>-1.5370299999999999</c:v>
                </c:pt>
                <c:pt idx="649">
                  <c:v>-1.48481</c:v>
                </c:pt>
                <c:pt idx="650">
                  <c:v>-1.5656599999999998</c:v>
                </c:pt>
                <c:pt idx="651">
                  <c:v>-1.7310599999999998</c:v>
                </c:pt>
                <c:pt idx="652">
                  <c:v>-1.8555299999999999</c:v>
                </c:pt>
                <c:pt idx="653">
                  <c:v>-1.8228599999999999</c:v>
                </c:pt>
                <c:pt idx="654">
                  <c:v>-1.7549599999999999</c:v>
                </c:pt>
                <c:pt idx="655">
                  <c:v>-1.6463999999999999</c:v>
                </c:pt>
                <c:pt idx="656">
                  <c:v>-1.6509499999999999</c:v>
                </c:pt>
                <c:pt idx="657">
                  <c:v>-1.72763</c:v>
                </c:pt>
                <c:pt idx="658">
                  <c:v>-1.6515899999999999</c:v>
                </c:pt>
                <c:pt idx="659">
                  <c:v>-1.5024199999999999</c:v>
                </c:pt>
                <c:pt idx="660">
                  <c:v>-1.5216299999999998</c:v>
                </c:pt>
                <c:pt idx="661">
                  <c:v>-1.5780799999999999</c:v>
                </c:pt>
                <c:pt idx="662">
                  <c:v>-1.6353799999999998</c:v>
                </c:pt>
                <c:pt idx="663">
                  <c:v>-1.68283</c:v>
                </c:pt>
                <c:pt idx="664">
                  <c:v>-1.6309399999999998</c:v>
                </c:pt>
                <c:pt idx="665">
                  <c:v>-1.6472699999999998</c:v>
                </c:pt>
                <c:pt idx="666">
                  <c:v>-1.7046299999999999</c:v>
                </c:pt>
                <c:pt idx="667">
                  <c:v>-1.7106300000000001</c:v>
                </c:pt>
                <c:pt idx="668">
                  <c:v>-1.7570999999999999</c:v>
                </c:pt>
                <c:pt idx="669">
                  <c:v>-1.7935300000000001</c:v>
                </c:pt>
                <c:pt idx="670">
                  <c:v>-1.8774299999999999</c:v>
                </c:pt>
                <c:pt idx="671">
                  <c:v>-1.83151</c:v>
                </c:pt>
                <c:pt idx="672">
                  <c:v>-1.8050200000000001</c:v>
                </c:pt>
                <c:pt idx="673">
                  <c:v>-1.8425700000000003</c:v>
                </c:pt>
                <c:pt idx="674">
                  <c:v>-1.7824300000000002</c:v>
                </c:pt>
                <c:pt idx="675">
                  <c:v>-1.7866499999999998</c:v>
                </c:pt>
                <c:pt idx="676">
                  <c:v>-1.88456</c:v>
                </c:pt>
                <c:pt idx="677">
                  <c:v>-1.8822100000000002</c:v>
                </c:pt>
                <c:pt idx="678">
                  <c:v>-1.7801399999999998</c:v>
                </c:pt>
                <c:pt idx="679">
                  <c:v>-1.9087300000000003</c:v>
                </c:pt>
                <c:pt idx="680">
                  <c:v>-1.8711199999999999</c:v>
                </c:pt>
                <c:pt idx="681">
                  <c:v>-1.8045599999999999</c:v>
                </c:pt>
                <c:pt idx="682">
                  <c:v>-1.7354200000000002</c:v>
                </c:pt>
                <c:pt idx="683">
                  <c:v>-1.6571199999999999</c:v>
                </c:pt>
                <c:pt idx="684">
                  <c:v>-1.6002100000000001</c:v>
                </c:pt>
                <c:pt idx="685">
                  <c:v>-1.5753499999999998</c:v>
                </c:pt>
                <c:pt idx="686">
                  <c:v>-1.2558500000000001</c:v>
                </c:pt>
                <c:pt idx="687">
                  <c:v>-0.99657000000000007</c:v>
                </c:pt>
                <c:pt idx="688">
                  <c:v>-0.82708999999999999</c:v>
                </c:pt>
                <c:pt idx="689">
                  <c:v>-0.65911999999999993</c:v>
                </c:pt>
                <c:pt idx="690">
                  <c:v>-0.52696000000000009</c:v>
                </c:pt>
                <c:pt idx="691">
                  <c:v>-0.49524000000000012</c:v>
                </c:pt>
                <c:pt idx="692">
                  <c:v>-0.44539000000000017</c:v>
                </c:pt>
                <c:pt idx="693">
                  <c:v>-0.60964000000000018</c:v>
                </c:pt>
                <c:pt idx="694">
                  <c:v>-0.57761000000000018</c:v>
                </c:pt>
                <c:pt idx="695">
                  <c:v>-0.47016999999999998</c:v>
                </c:pt>
                <c:pt idx="696">
                  <c:v>-0.42857000000000012</c:v>
                </c:pt>
                <c:pt idx="697">
                  <c:v>-0.40073000000000003</c:v>
                </c:pt>
                <c:pt idx="698">
                  <c:v>-0.55579999999999985</c:v>
                </c:pt>
                <c:pt idx="699">
                  <c:v>-0.44989999999999997</c:v>
                </c:pt>
                <c:pt idx="700">
                  <c:v>-0.57538000000000022</c:v>
                </c:pt>
                <c:pt idx="701">
                  <c:v>-0.44537999999999989</c:v>
                </c:pt>
                <c:pt idx="702">
                  <c:v>-0.41673000000000004</c:v>
                </c:pt>
                <c:pt idx="703">
                  <c:v>-0.26513999999999993</c:v>
                </c:pt>
                <c:pt idx="704">
                  <c:v>-0.30186999999999986</c:v>
                </c:pt>
                <c:pt idx="705">
                  <c:v>3.2039999999999846E-2</c:v>
                </c:pt>
                <c:pt idx="706">
                  <c:v>-2.1689999999999987E-2</c:v>
                </c:pt>
                <c:pt idx="707">
                  <c:v>7.2189999999999976E-2</c:v>
                </c:pt>
                <c:pt idx="708">
                  <c:v>0.25863999999999976</c:v>
                </c:pt>
                <c:pt idx="709">
                  <c:v>0.31953999999999994</c:v>
                </c:pt>
                <c:pt idx="710">
                  <c:v>0.35868000000000011</c:v>
                </c:pt>
                <c:pt idx="711">
                  <c:v>0.33312000000000008</c:v>
                </c:pt>
                <c:pt idx="712">
                  <c:v>0.37951000000000024</c:v>
                </c:pt>
                <c:pt idx="713">
                  <c:v>0.24520999999999971</c:v>
                </c:pt>
                <c:pt idx="714">
                  <c:v>0.21150000000000002</c:v>
                </c:pt>
                <c:pt idx="715">
                  <c:v>-0.23680000000000012</c:v>
                </c:pt>
                <c:pt idx="716">
                  <c:v>-0.31314999999999982</c:v>
                </c:pt>
                <c:pt idx="717">
                  <c:v>-0.49512</c:v>
                </c:pt>
                <c:pt idx="718">
                  <c:v>-0.76484999999999981</c:v>
                </c:pt>
                <c:pt idx="719">
                  <c:v>-0.68440999999999996</c:v>
                </c:pt>
                <c:pt idx="720">
                  <c:v>-0.70843999999999974</c:v>
                </c:pt>
                <c:pt idx="721">
                  <c:v>-0.79576000000000002</c:v>
                </c:pt>
                <c:pt idx="722">
                  <c:v>-1.4672100000000001</c:v>
                </c:pt>
                <c:pt idx="723">
                  <c:v>-1.4055800000000001</c:v>
                </c:pt>
                <c:pt idx="724">
                  <c:v>-1.20228</c:v>
                </c:pt>
                <c:pt idx="725">
                  <c:v>-1.11531</c:v>
                </c:pt>
                <c:pt idx="726">
                  <c:v>-1.45123</c:v>
                </c:pt>
                <c:pt idx="727">
                  <c:v>-1.6138999999999999</c:v>
                </c:pt>
                <c:pt idx="728">
                  <c:v>-1.6349499999999999</c:v>
                </c:pt>
                <c:pt idx="729">
                  <c:v>-1.5374299999999999</c:v>
                </c:pt>
                <c:pt idx="730">
                  <c:v>-1.55054</c:v>
                </c:pt>
                <c:pt idx="731">
                  <c:v>-1.5062899999999999</c:v>
                </c:pt>
                <c:pt idx="732">
                  <c:v>-1.2972899999999998</c:v>
                </c:pt>
                <c:pt idx="733">
                  <c:v>-1.2076099999999999</c:v>
                </c:pt>
                <c:pt idx="734">
                  <c:v>-1.5900699999999999</c:v>
                </c:pt>
                <c:pt idx="735">
                  <c:v>-2.9017300000000001</c:v>
                </c:pt>
                <c:pt idx="736">
                  <c:v>-3.7460100000000001</c:v>
                </c:pt>
                <c:pt idx="737">
                  <c:v>-4.3673999999999999</c:v>
                </c:pt>
                <c:pt idx="738">
                  <c:v>-4.1018000000000008</c:v>
                </c:pt>
                <c:pt idx="739">
                  <c:v>-3.8718600000000003</c:v>
                </c:pt>
                <c:pt idx="740">
                  <c:v>-3.9567499999999995</c:v>
                </c:pt>
                <c:pt idx="741">
                  <c:v>-4.51396</c:v>
                </c:pt>
                <c:pt idx="742">
                  <c:v>-4.87263</c:v>
                </c:pt>
                <c:pt idx="743">
                  <c:v>-5.3966199999999995</c:v>
                </c:pt>
                <c:pt idx="744">
                  <c:v>-5.9607799999999997</c:v>
                </c:pt>
                <c:pt idx="745">
                  <c:v>-6.3357400000000004</c:v>
                </c:pt>
                <c:pt idx="746">
                  <c:v>-6.23604</c:v>
                </c:pt>
                <c:pt idx="747">
                  <c:v>-5.8036899999999996</c:v>
                </c:pt>
                <c:pt idx="748">
                  <c:v>-5.2412799999999997</c:v>
                </c:pt>
                <c:pt idx="749">
                  <c:v>-4.7024499999999998</c:v>
                </c:pt>
                <c:pt idx="750">
                  <c:v>-4.2315300000000002</c:v>
                </c:pt>
                <c:pt idx="751">
                  <c:v>-3.9870900000000002</c:v>
                </c:pt>
                <c:pt idx="752">
                  <c:v>-4.0978099999999991</c:v>
                </c:pt>
                <c:pt idx="753">
                  <c:v>-3.2266000000000004</c:v>
                </c:pt>
                <c:pt idx="754">
                  <c:v>-2.5</c:v>
                </c:pt>
              </c:numCache>
            </c:numRef>
          </c:val>
          <c:smooth val="0"/>
          <c:extLst>
            <c:ext xmlns:c16="http://schemas.microsoft.com/office/drawing/2014/chart" uri="{C3380CC4-5D6E-409C-BE32-E72D297353CC}">
              <c16:uniqueId val="{00000000-62C3-4DC1-B76E-5E38CB1B5755}"/>
            </c:ext>
          </c:extLst>
        </c:ser>
        <c:ser>
          <c:idx val="2"/>
          <c:order val="1"/>
          <c:tx>
            <c:strRef>
              <c:f>'FRED Graph'!$D$12</c:f>
              <c:strCache>
                <c:ptCount val="1"/>
                <c:pt idx="0">
                  <c:v>Nominalzins</c:v>
                </c:pt>
              </c:strCache>
            </c:strRef>
          </c:tx>
          <c:spPr>
            <a:ln w="38100" cap="rnd">
              <a:solidFill>
                <a:schemeClr val="accent2"/>
              </a:solidFill>
              <a:round/>
            </a:ln>
            <a:effectLst/>
          </c:spPr>
          <c:marker>
            <c:symbol val="none"/>
          </c:marker>
          <c:cat>
            <c:numRef>
              <c:f>'FRED Graph'!$A$13:$A$767</c:f>
              <c:numCache>
                <c:formatCode>[$-407]mmm/\ yy;@</c:formatCode>
                <c:ptCount val="755"/>
                <c:pt idx="0">
                  <c:v>21916</c:v>
                </c:pt>
                <c:pt idx="1">
                  <c:v>21947</c:v>
                </c:pt>
                <c:pt idx="2">
                  <c:v>21976</c:v>
                </c:pt>
                <c:pt idx="3">
                  <c:v>22007</c:v>
                </c:pt>
                <c:pt idx="4">
                  <c:v>22037</c:v>
                </c:pt>
                <c:pt idx="5">
                  <c:v>22068</c:v>
                </c:pt>
                <c:pt idx="6">
                  <c:v>22098</c:v>
                </c:pt>
                <c:pt idx="7">
                  <c:v>22129</c:v>
                </c:pt>
                <c:pt idx="8">
                  <c:v>22160</c:v>
                </c:pt>
                <c:pt idx="9">
                  <c:v>22190</c:v>
                </c:pt>
                <c:pt idx="10">
                  <c:v>22221</c:v>
                </c:pt>
                <c:pt idx="11">
                  <c:v>22251</c:v>
                </c:pt>
                <c:pt idx="12">
                  <c:v>22282</c:v>
                </c:pt>
                <c:pt idx="13">
                  <c:v>22313</c:v>
                </c:pt>
                <c:pt idx="14">
                  <c:v>22341</c:v>
                </c:pt>
                <c:pt idx="15">
                  <c:v>22372</c:v>
                </c:pt>
                <c:pt idx="16">
                  <c:v>22402</c:v>
                </c:pt>
                <c:pt idx="17">
                  <c:v>22433</c:v>
                </c:pt>
                <c:pt idx="18">
                  <c:v>22463</c:v>
                </c:pt>
                <c:pt idx="19">
                  <c:v>22494</c:v>
                </c:pt>
                <c:pt idx="20">
                  <c:v>22525</c:v>
                </c:pt>
                <c:pt idx="21">
                  <c:v>22555</c:v>
                </c:pt>
                <c:pt idx="22">
                  <c:v>22586</c:v>
                </c:pt>
                <c:pt idx="23">
                  <c:v>22616</c:v>
                </c:pt>
                <c:pt idx="24">
                  <c:v>22647</c:v>
                </c:pt>
                <c:pt idx="25">
                  <c:v>22678</c:v>
                </c:pt>
                <c:pt idx="26">
                  <c:v>22706</c:v>
                </c:pt>
                <c:pt idx="27">
                  <c:v>22737</c:v>
                </c:pt>
                <c:pt idx="28">
                  <c:v>22767</c:v>
                </c:pt>
                <c:pt idx="29">
                  <c:v>22798</c:v>
                </c:pt>
                <c:pt idx="30">
                  <c:v>22828</c:v>
                </c:pt>
                <c:pt idx="31">
                  <c:v>22859</c:v>
                </c:pt>
                <c:pt idx="32">
                  <c:v>22890</c:v>
                </c:pt>
                <c:pt idx="33">
                  <c:v>22920</c:v>
                </c:pt>
                <c:pt idx="34">
                  <c:v>22951</c:v>
                </c:pt>
                <c:pt idx="35">
                  <c:v>22981</c:v>
                </c:pt>
                <c:pt idx="36">
                  <c:v>23012</c:v>
                </c:pt>
                <c:pt idx="37">
                  <c:v>23043</c:v>
                </c:pt>
                <c:pt idx="38">
                  <c:v>23071</c:v>
                </c:pt>
                <c:pt idx="39">
                  <c:v>23102</c:v>
                </c:pt>
                <c:pt idx="40">
                  <c:v>23132</c:v>
                </c:pt>
                <c:pt idx="41">
                  <c:v>23163</c:v>
                </c:pt>
                <c:pt idx="42">
                  <c:v>23193</c:v>
                </c:pt>
                <c:pt idx="43">
                  <c:v>23224</c:v>
                </c:pt>
                <c:pt idx="44">
                  <c:v>23255</c:v>
                </c:pt>
                <c:pt idx="45">
                  <c:v>23285</c:v>
                </c:pt>
                <c:pt idx="46">
                  <c:v>23316</c:v>
                </c:pt>
                <c:pt idx="47">
                  <c:v>23346</c:v>
                </c:pt>
                <c:pt idx="48">
                  <c:v>23377</c:v>
                </c:pt>
                <c:pt idx="49">
                  <c:v>23408</c:v>
                </c:pt>
                <c:pt idx="50">
                  <c:v>23437</c:v>
                </c:pt>
                <c:pt idx="51">
                  <c:v>23468</c:v>
                </c:pt>
                <c:pt idx="52">
                  <c:v>23498</c:v>
                </c:pt>
                <c:pt idx="53">
                  <c:v>23529</c:v>
                </c:pt>
                <c:pt idx="54">
                  <c:v>23559</c:v>
                </c:pt>
                <c:pt idx="55">
                  <c:v>23590</c:v>
                </c:pt>
                <c:pt idx="56">
                  <c:v>23621</c:v>
                </c:pt>
                <c:pt idx="57">
                  <c:v>23651</c:v>
                </c:pt>
                <c:pt idx="58">
                  <c:v>23682</c:v>
                </c:pt>
                <c:pt idx="59">
                  <c:v>23712</c:v>
                </c:pt>
                <c:pt idx="60">
                  <c:v>23743</c:v>
                </c:pt>
                <c:pt idx="61">
                  <c:v>23774</c:v>
                </c:pt>
                <c:pt idx="62">
                  <c:v>23802</c:v>
                </c:pt>
                <c:pt idx="63">
                  <c:v>23833</c:v>
                </c:pt>
                <c:pt idx="64">
                  <c:v>23863</c:v>
                </c:pt>
                <c:pt idx="65">
                  <c:v>23894</c:v>
                </c:pt>
                <c:pt idx="66">
                  <c:v>23924</c:v>
                </c:pt>
                <c:pt idx="67">
                  <c:v>23955</c:v>
                </c:pt>
                <c:pt idx="68">
                  <c:v>23986</c:v>
                </c:pt>
                <c:pt idx="69">
                  <c:v>24016</c:v>
                </c:pt>
                <c:pt idx="70">
                  <c:v>24047</c:v>
                </c:pt>
                <c:pt idx="71">
                  <c:v>24077</c:v>
                </c:pt>
                <c:pt idx="72">
                  <c:v>24108</c:v>
                </c:pt>
                <c:pt idx="73">
                  <c:v>24139</c:v>
                </c:pt>
                <c:pt idx="74">
                  <c:v>24167</c:v>
                </c:pt>
                <c:pt idx="75">
                  <c:v>24198</c:v>
                </c:pt>
                <c:pt idx="76">
                  <c:v>24228</c:v>
                </c:pt>
                <c:pt idx="77">
                  <c:v>24259</c:v>
                </c:pt>
                <c:pt idx="78">
                  <c:v>24289</c:v>
                </c:pt>
                <c:pt idx="79">
                  <c:v>24320</c:v>
                </c:pt>
                <c:pt idx="80">
                  <c:v>24351</c:v>
                </c:pt>
                <c:pt idx="81">
                  <c:v>24381</c:v>
                </c:pt>
                <c:pt idx="82">
                  <c:v>24412</c:v>
                </c:pt>
                <c:pt idx="83">
                  <c:v>24442</c:v>
                </c:pt>
                <c:pt idx="84">
                  <c:v>24473</c:v>
                </c:pt>
                <c:pt idx="85">
                  <c:v>24504</c:v>
                </c:pt>
                <c:pt idx="86">
                  <c:v>24532</c:v>
                </c:pt>
                <c:pt idx="87">
                  <c:v>24563</c:v>
                </c:pt>
                <c:pt idx="88">
                  <c:v>24593</c:v>
                </c:pt>
                <c:pt idx="89">
                  <c:v>24624</c:v>
                </c:pt>
                <c:pt idx="90">
                  <c:v>24654</c:v>
                </c:pt>
                <c:pt idx="91">
                  <c:v>24685</c:v>
                </c:pt>
                <c:pt idx="92">
                  <c:v>24716</c:v>
                </c:pt>
                <c:pt idx="93">
                  <c:v>24746</c:v>
                </c:pt>
                <c:pt idx="94">
                  <c:v>24777</c:v>
                </c:pt>
                <c:pt idx="95">
                  <c:v>24807</c:v>
                </c:pt>
                <c:pt idx="96">
                  <c:v>24838</c:v>
                </c:pt>
                <c:pt idx="97">
                  <c:v>24869</c:v>
                </c:pt>
                <c:pt idx="98">
                  <c:v>24898</c:v>
                </c:pt>
                <c:pt idx="99">
                  <c:v>24929</c:v>
                </c:pt>
                <c:pt idx="100">
                  <c:v>24959</c:v>
                </c:pt>
                <c:pt idx="101">
                  <c:v>24990</c:v>
                </c:pt>
                <c:pt idx="102">
                  <c:v>25020</c:v>
                </c:pt>
                <c:pt idx="103">
                  <c:v>25051</c:v>
                </c:pt>
                <c:pt idx="104">
                  <c:v>25082</c:v>
                </c:pt>
                <c:pt idx="105">
                  <c:v>25112</c:v>
                </c:pt>
                <c:pt idx="106">
                  <c:v>25143</c:v>
                </c:pt>
                <c:pt idx="107">
                  <c:v>25173</c:v>
                </c:pt>
                <c:pt idx="108">
                  <c:v>25204</c:v>
                </c:pt>
                <c:pt idx="109">
                  <c:v>25235</c:v>
                </c:pt>
                <c:pt idx="110">
                  <c:v>25263</c:v>
                </c:pt>
                <c:pt idx="111">
                  <c:v>25294</c:v>
                </c:pt>
                <c:pt idx="112">
                  <c:v>25324</c:v>
                </c:pt>
                <c:pt idx="113">
                  <c:v>25355</c:v>
                </c:pt>
                <c:pt idx="114">
                  <c:v>25385</c:v>
                </c:pt>
                <c:pt idx="115">
                  <c:v>25416</c:v>
                </c:pt>
                <c:pt idx="116">
                  <c:v>25447</c:v>
                </c:pt>
                <c:pt idx="117">
                  <c:v>25477</c:v>
                </c:pt>
                <c:pt idx="118">
                  <c:v>25508</c:v>
                </c:pt>
                <c:pt idx="119">
                  <c:v>25538</c:v>
                </c:pt>
                <c:pt idx="120">
                  <c:v>25569</c:v>
                </c:pt>
                <c:pt idx="121">
                  <c:v>25600</c:v>
                </c:pt>
                <c:pt idx="122">
                  <c:v>25628</c:v>
                </c:pt>
                <c:pt idx="123">
                  <c:v>25659</c:v>
                </c:pt>
                <c:pt idx="124">
                  <c:v>25689</c:v>
                </c:pt>
                <c:pt idx="125">
                  <c:v>25720</c:v>
                </c:pt>
                <c:pt idx="126">
                  <c:v>25750</c:v>
                </c:pt>
                <c:pt idx="127">
                  <c:v>25781</c:v>
                </c:pt>
                <c:pt idx="128">
                  <c:v>25812</c:v>
                </c:pt>
                <c:pt idx="129">
                  <c:v>25842</c:v>
                </c:pt>
                <c:pt idx="130">
                  <c:v>25873</c:v>
                </c:pt>
                <c:pt idx="131">
                  <c:v>25903</c:v>
                </c:pt>
                <c:pt idx="132">
                  <c:v>25934</c:v>
                </c:pt>
                <c:pt idx="133">
                  <c:v>25965</c:v>
                </c:pt>
                <c:pt idx="134">
                  <c:v>25993</c:v>
                </c:pt>
                <c:pt idx="135">
                  <c:v>26024</c:v>
                </c:pt>
                <c:pt idx="136">
                  <c:v>26054</c:v>
                </c:pt>
                <c:pt idx="137">
                  <c:v>26085</c:v>
                </c:pt>
                <c:pt idx="138">
                  <c:v>26115</c:v>
                </c:pt>
                <c:pt idx="139">
                  <c:v>26146</c:v>
                </c:pt>
                <c:pt idx="140">
                  <c:v>26177</c:v>
                </c:pt>
                <c:pt idx="141">
                  <c:v>26207</c:v>
                </c:pt>
                <c:pt idx="142">
                  <c:v>26238</c:v>
                </c:pt>
                <c:pt idx="143">
                  <c:v>26268</c:v>
                </c:pt>
                <c:pt idx="144">
                  <c:v>26299</c:v>
                </c:pt>
                <c:pt idx="145">
                  <c:v>26330</c:v>
                </c:pt>
                <c:pt idx="146">
                  <c:v>26359</c:v>
                </c:pt>
                <c:pt idx="147">
                  <c:v>26390</c:v>
                </c:pt>
                <c:pt idx="148">
                  <c:v>26420</c:v>
                </c:pt>
                <c:pt idx="149">
                  <c:v>26451</c:v>
                </c:pt>
                <c:pt idx="150">
                  <c:v>26481</c:v>
                </c:pt>
                <c:pt idx="151">
                  <c:v>26512</c:v>
                </c:pt>
                <c:pt idx="152">
                  <c:v>26543</c:v>
                </c:pt>
                <c:pt idx="153">
                  <c:v>26573</c:v>
                </c:pt>
                <c:pt idx="154">
                  <c:v>26604</c:v>
                </c:pt>
                <c:pt idx="155">
                  <c:v>26634</c:v>
                </c:pt>
                <c:pt idx="156">
                  <c:v>26665</c:v>
                </c:pt>
                <c:pt idx="157">
                  <c:v>26696</c:v>
                </c:pt>
                <c:pt idx="158">
                  <c:v>26724</c:v>
                </c:pt>
                <c:pt idx="159">
                  <c:v>26755</c:v>
                </c:pt>
                <c:pt idx="160">
                  <c:v>26785</c:v>
                </c:pt>
                <c:pt idx="161">
                  <c:v>26816</c:v>
                </c:pt>
                <c:pt idx="162">
                  <c:v>26846</c:v>
                </c:pt>
                <c:pt idx="163">
                  <c:v>26877</c:v>
                </c:pt>
                <c:pt idx="164">
                  <c:v>26908</c:v>
                </c:pt>
                <c:pt idx="165">
                  <c:v>26938</c:v>
                </c:pt>
                <c:pt idx="166">
                  <c:v>26969</c:v>
                </c:pt>
                <c:pt idx="167">
                  <c:v>26999</c:v>
                </c:pt>
                <c:pt idx="168">
                  <c:v>27030</c:v>
                </c:pt>
                <c:pt idx="169">
                  <c:v>27061</c:v>
                </c:pt>
                <c:pt idx="170">
                  <c:v>27089</c:v>
                </c:pt>
                <c:pt idx="171">
                  <c:v>27120</c:v>
                </c:pt>
                <c:pt idx="172">
                  <c:v>27150</c:v>
                </c:pt>
                <c:pt idx="173">
                  <c:v>27181</c:v>
                </c:pt>
                <c:pt idx="174">
                  <c:v>27211</c:v>
                </c:pt>
                <c:pt idx="175">
                  <c:v>27242</c:v>
                </c:pt>
                <c:pt idx="176">
                  <c:v>27273</c:v>
                </c:pt>
                <c:pt idx="177">
                  <c:v>27303</c:v>
                </c:pt>
                <c:pt idx="178">
                  <c:v>27334</c:v>
                </c:pt>
                <c:pt idx="179">
                  <c:v>27364</c:v>
                </c:pt>
                <c:pt idx="180">
                  <c:v>27395</c:v>
                </c:pt>
                <c:pt idx="181">
                  <c:v>27426</c:v>
                </c:pt>
                <c:pt idx="182">
                  <c:v>27454</c:v>
                </c:pt>
                <c:pt idx="183">
                  <c:v>27485</c:v>
                </c:pt>
                <c:pt idx="184">
                  <c:v>27515</c:v>
                </c:pt>
                <c:pt idx="185">
                  <c:v>27546</c:v>
                </c:pt>
                <c:pt idx="186">
                  <c:v>27576</c:v>
                </c:pt>
                <c:pt idx="187">
                  <c:v>27607</c:v>
                </c:pt>
                <c:pt idx="188">
                  <c:v>27638</c:v>
                </c:pt>
                <c:pt idx="189">
                  <c:v>27668</c:v>
                </c:pt>
                <c:pt idx="190">
                  <c:v>27699</c:v>
                </c:pt>
                <c:pt idx="191">
                  <c:v>27729</c:v>
                </c:pt>
                <c:pt idx="192">
                  <c:v>27760</c:v>
                </c:pt>
                <c:pt idx="193">
                  <c:v>27791</c:v>
                </c:pt>
                <c:pt idx="194">
                  <c:v>27820</c:v>
                </c:pt>
                <c:pt idx="195">
                  <c:v>27851</c:v>
                </c:pt>
                <c:pt idx="196">
                  <c:v>27881</c:v>
                </c:pt>
                <c:pt idx="197">
                  <c:v>27912</c:v>
                </c:pt>
                <c:pt idx="198">
                  <c:v>27942</c:v>
                </c:pt>
                <c:pt idx="199">
                  <c:v>27973</c:v>
                </c:pt>
                <c:pt idx="200">
                  <c:v>28004</c:v>
                </c:pt>
                <c:pt idx="201">
                  <c:v>28034</c:v>
                </c:pt>
                <c:pt idx="202">
                  <c:v>28065</c:v>
                </c:pt>
                <c:pt idx="203">
                  <c:v>28095</c:v>
                </c:pt>
                <c:pt idx="204">
                  <c:v>28126</c:v>
                </c:pt>
                <c:pt idx="205">
                  <c:v>28157</c:v>
                </c:pt>
                <c:pt idx="206">
                  <c:v>28185</c:v>
                </c:pt>
                <c:pt idx="207">
                  <c:v>28216</c:v>
                </c:pt>
                <c:pt idx="208">
                  <c:v>28246</c:v>
                </c:pt>
                <c:pt idx="209">
                  <c:v>28277</c:v>
                </c:pt>
                <c:pt idx="210">
                  <c:v>28307</c:v>
                </c:pt>
                <c:pt idx="211">
                  <c:v>28338</c:v>
                </c:pt>
                <c:pt idx="212">
                  <c:v>28369</c:v>
                </c:pt>
                <c:pt idx="213">
                  <c:v>28399</c:v>
                </c:pt>
                <c:pt idx="214">
                  <c:v>28430</c:v>
                </c:pt>
                <c:pt idx="215">
                  <c:v>28460</c:v>
                </c:pt>
                <c:pt idx="216">
                  <c:v>28491</c:v>
                </c:pt>
                <c:pt idx="217">
                  <c:v>28522</c:v>
                </c:pt>
                <c:pt idx="218">
                  <c:v>28550</c:v>
                </c:pt>
                <c:pt idx="219">
                  <c:v>28581</c:v>
                </c:pt>
                <c:pt idx="220">
                  <c:v>28611</c:v>
                </c:pt>
                <c:pt idx="221">
                  <c:v>28642</c:v>
                </c:pt>
                <c:pt idx="222">
                  <c:v>28672</c:v>
                </c:pt>
                <c:pt idx="223">
                  <c:v>28703</c:v>
                </c:pt>
                <c:pt idx="224">
                  <c:v>28734</c:v>
                </c:pt>
                <c:pt idx="225">
                  <c:v>28764</c:v>
                </c:pt>
                <c:pt idx="226">
                  <c:v>28795</c:v>
                </c:pt>
                <c:pt idx="227">
                  <c:v>28825</c:v>
                </c:pt>
                <c:pt idx="228">
                  <c:v>28856</c:v>
                </c:pt>
                <c:pt idx="229">
                  <c:v>28887</c:v>
                </c:pt>
                <c:pt idx="230">
                  <c:v>28915</c:v>
                </c:pt>
                <c:pt idx="231">
                  <c:v>28946</c:v>
                </c:pt>
                <c:pt idx="232">
                  <c:v>28976</c:v>
                </c:pt>
                <c:pt idx="233">
                  <c:v>29007</c:v>
                </c:pt>
                <c:pt idx="234">
                  <c:v>29037</c:v>
                </c:pt>
                <c:pt idx="235">
                  <c:v>29068</c:v>
                </c:pt>
                <c:pt idx="236">
                  <c:v>29099</c:v>
                </c:pt>
                <c:pt idx="237">
                  <c:v>29129</c:v>
                </c:pt>
                <c:pt idx="238">
                  <c:v>29160</c:v>
                </c:pt>
                <c:pt idx="239">
                  <c:v>29190</c:v>
                </c:pt>
                <c:pt idx="240">
                  <c:v>29221</c:v>
                </c:pt>
                <c:pt idx="241">
                  <c:v>29252</c:v>
                </c:pt>
                <c:pt idx="242">
                  <c:v>29281</c:v>
                </c:pt>
                <c:pt idx="243">
                  <c:v>29312</c:v>
                </c:pt>
                <c:pt idx="244">
                  <c:v>29342</c:v>
                </c:pt>
                <c:pt idx="245">
                  <c:v>29373</c:v>
                </c:pt>
                <c:pt idx="246">
                  <c:v>29403</c:v>
                </c:pt>
                <c:pt idx="247">
                  <c:v>29434</c:v>
                </c:pt>
                <c:pt idx="248">
                  <c:v>29465</c:v>
                </c:pt>
                <c:pt idx="249">
                  <c:v>29495</c:v>
                </c:pt>
                <c:pt idx="250">
                  <c:v>29526</c:v>
                </c:pt>
                <c:pt idx="251">
                  <c:v>29556</c:v>
                </c:pt>
                <c:pt idx="252">
                  <c:v>29587</c:v>
                </c:pt>
                <c:pt idx="253">
                  <c:v>29618</c:v>
                </c:pt>
                <c:pt idx="254">
                  <c:v>29646</c:v>
                </c:pt>
                <c:pt idx="255">
                  <c:v>29677</c:v>
                </c:pt>
                <c:pt idx="256">
                  <c:v>29707</c:v>
                </c:pt>
                <c:pt idx="257">
                  <c:v>29738</c:v>
                </c:pt>
                <c:pt idx="258">
                  <c:v>29768</c:v>
                </c:pt>
                <c:pt idx="259">
                  <c:v>29799</c:v>
                </c:pt>
                <c:pt idx="260">
                  <c:v>29830</c:v>
                </c:pt>
                <c:pt idx="261">
                  <c:v>29860</c:v>
                </c:pt>
                <c:pt idx="262">
                  <c:v>29891</c:v>
                </c:pt>
                <c:pt idx="263">
                  <c:v>29921</c:v>
                </c:pt>
                <c:pt idx="264">
                  <c:v>29952</c:v>
                </c:pt>
                <c:pt idx="265">
                  <c:v>29983</c:v>
                </c:pt>
                <c:pt idx="266">
                  <c:v>30011</c:v>
                </c:pt>
                <c:pt idx="267">
                  <c:v>30042</c:v>
                </c:pt>
                <c:pt idx="268">
                  <c:v>30072</c:v>
                </c:pt>
                <c:pt idx="269">
                  <c:v>30103</c:v>
                </c:pt>
                <c:pt idx="270">
                  <c:v>30133</c:v>
                </c:pt>
                <c:pt idx="271">
                  <c:v>30164</c:v>
                </c:pt>
                <c:pt idx="272">
                  <c:v>30195</c:v>
                </c:pt>
                <c:pt idx="273">
                  <c:v>30225</c:v>
                </c:pt>
                <c:pt idx="274">
                  <c:v>30256</c:v>
                </c:pt>
                <c:pt idx="275">
                  <c:v>30286</c:v>
                </c:pt>
                <c:pt idx="276">
                  <c:v>30317</c:v>
                </c:pt>
                <c:pt idx="277">
                  <c:v>30348</c:v>
                </c:pt>
                <c:pt idx="278">
                  <c:v>30376</c:v>
                </c:pt>
                <c:pt idx="279">
                  <c:v>30407</c:v>
                </c:pt>
                <c:pt idx="280">
                  <c:v>30437</c:v>
                </c:pt>
                <c:pt idx="281">
                  <c:v>30468</c:v>
                </c:pt>
                <c:pt idx="282">
                  <c:v>30498</c:v>
                </c:pt>
                <c:pt idx="283">
                  <c:v>30529</c:v>
                </c:pt>
                <c:pt idx="284">
                  <c:v>30560</c:v>
                </c:pt>
                <c:pt idx="285">
                  <c:v>30590</c:v>
                </c:pt>
                <c:pt idx="286">
                  <c:v>30621</c:v>
                </c:pt>
                <c:pt idx="287">
                  <c:v>30651</c:v>
                </c:pt>
                <c:pt idx="288">
                  <c:v>30682</c:v>
                </c:pt>
                <c:pt idx="289">
                  <c:v>30713</c:v>
                </c:pt>
                <c:pt idx="290">
                  <c:v>30742</c:v>
                </c:pt>
                <c:pt idx="291">
                  <c:v>30773</c:v>
                </c:pt>
                <c:pt idx="292">
                  <c:v>30803</c:v>
                </c:pt>
                <c:pt idx="293">
                  <c:v>30834</c:v>
                </c:pt>
                <c:pt idx="294">
                  <c:v>30864</c:v>
                </c:pt>
                <c:pt idx="295">
                  <c:v>30895</c:v>
                </c:pt>
                <c:pt idx="296">
                  <c:v>30926</c:v>
                </c:pt>
                <c:pt idx="297">
                  <c:v>30956</c:v>
                </c:pt>
                <c:pt idx="298">
                  <c:v>30987</c:v>
                </c:pt>
                <c:pt idx="299">
                  <c:v>31017</c:v>
                </c:pt>
                <c:pt idx="300">
                  <c:v>31048</c:v>
                </c:pt>
                <c:pt idx="301">
                  <c:v>31079</c:v>
                </c:pt>
                <c:pt idx="302">
                  <c:v>31107</c:v>
                </c:pt>
                <c:pt idx="303">
                  <c:v>31138</c:v>
                </c:pt>
                <c:pt idx="304">
                  <c:v>31168</c:v>
                </c:pt>
                <c:pt idx="305">
                  <c:v>31199</c:v>
                </c:pt>
                <c:pt idx="306">
                  <c:v>31229</c:v>
                </c:pt>
                <c:pt idx="307">
                  <c:v>31260</c:v>
                </c:pt>
                <c:pt idx="308">
                  <c:v>31291</c:v>
                </c:pt>
                <c:pt idx="309">
                  <c:v>31321</c:v>
                </c:pt>
                <c:pt idx="310">
                  <c:v>31352</c:v>
                </c:pt>
                <c:pt idx="311">
                  <c:v>31382</c:v>
                </c:pt>
                <c:pt idx="312">
                  <c:v>31413</c:v>
                </c:pt>
                <c:pt idx="313">
                  <c:v>31444</c:v>
                </c:pt>
                <c:pt idx="314">
                  <c:v>31472</c:v>
                </c:pt>
                <c:pt idx="315">
                  <c:v>31503</c:v>
                </c:pt>
                <c:pt idx="316">
                  <c:v>31533</c:v>
                </c:pt>
                <c:pt idx="317">
                  <c:v>31564</c:v>
                </c:pt>
                <c:pt idx="318">
                  <c:v>31594</c:v>
                </c:pt>
                <c:pt idx="319">
                  <c:v>31625</c:v>
                </c:pt>
                <c:pt idx="320">
                  <c:v>31656</c:v>
                </c:pt>
                <c:pt idx="321">
                  <c:v>31686</c:v>
                </c:pt>
                <c:pt idx="322">
                  <c:v>31717</c:v>
                </c:pt>
                <c:pt idx="323">
                  <c:v>31747</c:v>
                </c:pt>
                <c:pt idx="324">
                  <c:v>31778</c:v>
                </c:pt>
                <c:pt idx="325">
                  <c:v>31809</c:v>
                </c:pt>
                <c:pt idx="326">
                  <c:v>31837</c:v>
                </c:pt>
                <c:pt idx="327">
                  <c:v>31868</c:v>
                </c:pt>
                <c:pt idx="328">
                  <c:v>31898</c:v>
                </c:pt>
                <c:pt idx="329">
                  <c:v>31929</c:v>
                </c:pt>
                <c:pt idx="330">
                  <c:v>31959</c:v>
                </c:pt>
                <c:pt idx="331">
                  <c:v>31990</c:v>
                </c:pt>
                <c:pt idx="332">
                  <c:v>32021</c:v>
                </c:pt>
                <c:pt idx="333">
                  <c:v>32051</c:v>
                </c:pt>
                <c:pt idx="334">
                  <c:v>32082</c:v>
                </c:pt>
                <c:pt idx="335">
                  <c:v>32112</c:v>
                </c:pt>
                <c:pt idx="336">
                  <c:v>32143</c:v>
                </c:pt>
                <c:pt idx="337">
                  <c:v>32174</c:v>
                </c:pt>
                <c:pt idx="338">
                  <c:v>32203</c:v>
                </c:pt>
                <c:pt idx="339">
                  <c:v>32234</c:v>
                </c:pt>
                <c:pt idx="340">
                  <c:v>32264</c:v>
                </c:pt>
                <c:pt idx="341">
                  <c:v>32295</c:v>
                </c:pt>
                <c:pt idx="342">
                  <c:v>32325</c:v>
                </c:pt>
                <c:pt idx="343">
                  <c:v>32356</c:v>
                </c:pt>
                <c:pt idx="344">
                  <c:v>32387</c:v>
                </c:pt>
                <c:pt idx="345">
                  <c:v>32417</c:v>
                </c:pt>
                <c:pt idx="346">
                  <c:v>32448</c:v>
                </c:pt>
                <c:pt idx="347">
                  <c:v>32478</c:v>
                </c:pt>
                <c:pt idx="348">
                  <c:v>32509</c:v>
                </c:pt>
                <c:pt idx="349">
                  <c:v>32540</c:v>
                </c:pt>
                <c:pt idx="350">
                  <c:v>32568</c:v>
                </c:pt>
                <c:pt idx="351">
                  <c:v>32599</c:v>
                </c:pt>
                <c:pt idx="352">
                  <c:v>32629</c:v>
                </c:pt>
                <c:pt idx="353">
                  <c:v>32660</c:v>
                </c:pt>
                <c:pt idx="354">
                  <c:v>32690</c:v>
                </c:pt>
                <c:pt idx="355">
                  <c:v>32721</c:v>
                </c:pt>
                <c:pt idx="356">
                  <c:v>32752</c:v>
                </c:pt>
                <c:pt idx="357">
                  <c:v>32782</c:v>
                </c:pt>
                <c:pt idx="358">
                  <c:v>32813</c:v>
                </c:pt>
                <c:pt idx="359">
                  <c:v>32843</c:v>
                </c:pt>
                <c:pt idx="360">
                  <c:v>32874</c:v>
                </c:pt>
                <c:pt idx="361">
                  <c:v>32905</c:v>
                </c:pt>
                <c:pt idx="362">
                  <c:v>32933</c:v>
                </c:pt>
                <c:pt idx="363">
                  <c:v>32964</c:v>
                </c:pt>
                <c:pt idx="364">
                  <c:v>32994</c:v>
                </c:pt>
                <c:pt idx="365">
                  <c:v>33025</c:v>
                </c:pt>
                <c:pt idx="366">
                  <c:v>33055</c:v>
                </c:pt>
                <c:pt idx="367">
                  <c:v>33086</c:v>
                </c:pt>
                <c:pt idx="368">
                  <c:v>33117</c:v>
                </c:pt>
                <c:pt idx="369">
                  <c:v>33147</c:v>
                </c:pt>
                <c:pt idx="370">
                  <c:v>33178</c:v>
                </c:pt>
                <c:pt idx="371">
                  <c:v>33208</c:v>
                </c:pt>
                <c:pt idx="372">
                  <c:v>33239</c:v>
                </c:pt>
                <c:pt idx="373">
                  <c:v>33270</c:v>
                </c:pt>
                <c:pt idx="374">
                  <c:v>33298</c:v>
                </c:pt>
                <c:pt idx="375">
                  <c:v>33329</c:v>
                </c:pt>
                <c:pt idx="376">
                  <c:v>33359</c:v>
                </c:pt>
                <c:pt idx="377">
                  <c:v>33390</c:v>
                </c:pt>
                <c:pt idx="378">
                  <c:v>33420</c:v>
                </c:pt>
                <c:pt idx="379">
                  <c:v>33451</c:v>
                </c:pt>
                <c:pt idx="380">
                  <c:v>33482</c:v>
                </c:pt>
                <c:pt idx="381">
                  <c:v>33512</c:v>
                </c:pt>
                <c:pt idx="382">
                  <c:v>33543</c:v>
                </c:pt>
                <c:pt idx="383">
                  <c:v>33573</c:v>
                </c:pt>
                <c:pt idx="384">
                  <c:v>33604</c:v>
                </c:pt>
                <c:pt idx="385">
                  <c:v>33635</c:v>
                </c:pt>
                <c:pt idx="386">
                  <c:v>33664</c:v>
                </c:pt>
                <c:pt idx="387">
                  <c:v>33695</c:v>
                </c:pt>
                <c:pt idx="388">
                  <c:v>33725</c:v>
                </c:pt>
                <c:pt idx="389">
                  <c:v>33756</c:v>
                </c:pt>
                <c:pt idx="390">
                  <c:v>33786</c:v>
                </c:pt>
                <c:pt idx="391">
                  <c:v>33817</c:v>
                </c:pt>
                <c:pt idx="392">
                  <c:v>33848</c:v>
                </c:pt>
                <c:pt idx="393">
                  <c:v>33878</c:v>
                </c:pt>
                <c:pt idx="394">
                  <c:v>33909</c:v>
                </c:pt>
                <c:pt idx="395">
                  <c:v>33939</c:v>
                </c:pt>
                <c:pt idx="396">
                  <c:v>33970</c:v>
                </c:pt>
                <c:pt idx="397">
                  <c:v>34001</c:v>
                </c:pt>
                <c:pt idx="398">
                  <c:v>34029</c:v>
                </c:pt>
                <c:pt idx="399">
                  <c:v>34060</c:v>
                </c:pt>
                <c:pt idx="400">
                  <c:v>34090</c:v>
                </c:pt>
                <c:pt idx="401">
                  <c:v>34121</c:v>
                </c:pt>
                <c:pt idx="402">
                  <c:v>34151</c:v>
                </c:pt>
                <c:pt idx="403">
                  <c:v>34182</c:v>
                </c:pt>
                <c:pt idx="404">
                  <c:v>34213</c:v>
                </c:pt>
                <c:pt idx="405">
                  <c:v>34243</c:v>
                </c:pt>
                <c:pt idx="406">
                  <c:v>34274</c:v>
                </c:pt>
                <c:pt idx="407">
                  <c:v>34304</c:v>
                </c:pt>
                <c:pt idx="408">
                  <c:v>34335</c:v>
                </c:pt>
                <c:pt idx="409">
                  <c:v>34366</c:v>
                </c:pt>
                <c:pt idx="410">
                  <c:v>34394</c:v>
                </c:pt>
                <c:pt idx="411">
                  <c:v>34425</c:v>
                </c:pt>
                <c:pt idx="412">
                  <c:v>34455</c:v>
                </c:pt>
                <c:pt idx="413">
                  <c:v>34486</c:v>
                </c:pt>
                <c:pt idx="414">
                  <c:v>34516</c:v>
                </c:pt>
                <c:pt idx="415">
                  <c:v>34547</c:v>
                </c:pt>
                <c:pt idx="416">
                  <c:v>34578</c:v>
                </c:pt>
                <c:pt idx="417">
                  <c:v>34608</c:v>
                </c:pt>
                <c:pt idx="418">
                  <c:v>34639</c:v>
                </c:pt>
                <c:pt idx="419">
                  <c:v>34669</c:v>
                </c:pt>
                <c:pt idx="420">
                  <c:v>34700</c:v>
                </c:pt>
                <c:pt idx="421">
                  <c:v>34731</c:v>
                </c:pt>
                <c:pt idx="422">
                  <c:v>34759</c:v>
                </c:pt>
                <c:pt idx="423">
                  <c:v>34790</c:v>
                </c:pt>
                <c:pt idx="424">
                  <c:v>34820</c:v>
                </c:pt>
                <c:pt idx="425">
                  <c:v>34851</c:v>
                </c:pt>
                <c:pt idx="426">
                  <c:v>34881</c:v>
                </c:pt>
                <c:pt idx="427">
                  <c:v>34912</c:v>
                </c:pt>
                <c:pt idx="428">
                  <c:v>34943</c:v>
                </c:pt>
                <c:pt idx="429">
                  <c:v>34973</c:v>
                </c:pt>
                <c:pt idx="430">
                  <c:v>35004</c:v>
                </c:pt>
                <c:pt idx="431">
                  <c:v>35034</c:v>
                </c:pt>
                <c:pt idx="432">
                  <c:v>35065</c:v>
                </c:pt>
                <c:pt idx="433">
                  <c:v>35096</c:v>
                </c:pt>
                <c:pt idx="434">
                  <c:v>35125</c:v>
                </c:pt>
                <c:pt idx="435">
                  <c:v>35156</c:v>
                </c:pt>
                <c:pt idx="436">
                  <c:v>35186</c:v>
                </c:pt>
                <c:pt idx="437">
                  <c:v>35217</c:v>
                </c:pt>
                <c:pt idx="438">
                  <c:v>35247</c:v>
                </c:pt>
                <c:pt idx="439">
                  <c:v>35278</c:v>
                </c:pt>
                <c:pt idx="440">
                  <c:v>35309</c:v>
                </c:pt>
                <c:pt idx="441">
                  <c:v>35339</c:v>
                </c:pt>
                <c:pt idx="442">
                  <c:v>35370</c:v>
                </c:pt>
                <c:pt idx="443">
                  <c:v>35400</c:v>
                </c:pt>
                <c:pt idx="444">
                  <c:v>35431</c:v>
                </c:pt>
                <c:pt idx="445">
                  <c:v>35462</c:v>
                </c:pt>
                <c:pt idx="446">
                  <c:v>35490</c:v>
                </c:pt>
                <c:pt idx="447">
                  <c:v>35521</c:v>
                </c:pt>
                <c:pt idx="448">
                  <c:v>35551</c:v>
                </c:pt>
                <c:pt idx="449">
                  <c:v>35582</c:v>
                </c:pt>
                <c:pt idx="450">
                  <c:v>35612</c:v>
                </c:pt>
                <c:pt idx="451">
                  <c:v>35643</c:v>
                </c:pt>
                <c:pt idx="452">
                  <c:v>35674</c:v>
                </c:pt>
                <c:pt idx="453">
                  <c:v>35704</c:v>
                </c:pt>
                <c:pt idx="454">
                  <c:v>35735</c:v>
                </c:pt>
                <c:pt idx="455">
                  <c:v>35765</c:v>
                </c:pt>
                <c:pt idx="456">
                  <c:v>35796</c:v>
                </c:pt>
                <c:pt idx="457">
                  <c:v>35827</c:v>
                </c:pt>
                <c:pt idx="458">
                  <c:v>35855</c:v>
                </c:pt>
                <c:pt idx="459">
                  <c:v>35886</c:v>
                </c:pt>
                <c:pt idx="460">
                  <c:v>35916</c:v>
                </c:pt>
                <c:pt idx="461">
                  <c:v>35947</c:v>
                </c:pt>
                <c:pt idx="462">
                  <c:v>35977</c:v>
                </c:pt>
                <c:pt idx="463">
                  <c:v>36008</c:v>
                </c:pt>
                <c:pt idx="464">
                  <c:v>36039</c:v>
                </c:pt>
                <c:pt idx="465">
                  <c:v>36069</c:v>
                </c:pt>
                <c:pt idx="466">
                  <c:v>36100</c:v>
                </c:pt>
                <c:pt idx="467">
                  <c:v>36130</c:v>
                </c:pt>
                <c:pt idx="468">
                  <c:v>36161</c:v>
                </c:pt>
                <c:pt idx="469">
                  <c:v>36192</c:v>
                </c:pt>
                <c:pt idx="470">
                  <c:v>36220</c:v>
                </c:pt>
                <c:pt idx="471">
                  <c:v>36251</c:v>
                </c:pt>
                <c:pt idx="472">
                  <c:v>36281</c:v>
                </c:pt>
                <c:pt idx="473">
                  <c:v>36312</c:v>
                </c:pt>
                <c:pt idx="474">
                  <c:v>36342</c:v>
                </c:pt>
                <c:pt idx="475">
                  <c:v>36373</c:v>
                </c:pt>
                <c:pt idx="476">
                  <c:v>36404</c:v>
                </c:pt>
                <c:pt idx="477">
                  <c:v>36434</c:v>
                </c:pt>
                <c:pt idx="478">
                  <c:v>36465</c:v>
                </c:pt>
                <c:pt idx="479">
                  <c:v>36495</c:v>
                </c:pt>
                <c:pt idx="480">
                  <c:v>36526</c:v>
                </c:pt>
                <c:pt idx="481">
                  <c:v>36557</c:v>
                </c:pt>
                <c:pt idx="482">
                  <c:v>36586</c:v>
                </c:pt>
                <c:pt idx="483">
                  <c:v>36617</c:v>
                </c:pt>
                <c:pt idx="484">
                  <c:v>36647</c:v>
                </c:pt>
                <c:pt idx="485">
                  <c:v>36678</c:v>
                </c:pt>
                <c:pt idx="486">
                  <c:v>36708</c:v>
                </c:pt>
                <c:pt idx="487">
                  <c:v>36739</c:v>
                </c:pt>
                <c:pt idx="488">
                  <c:v>36770</c:v>
                </c:pt>
                <c:pt idx="489">
                  <c:v>36800</c:v>
                </c:pt>
                <c:pt idx="490">
                  <c:v>36831</c:v>
                </c:pt>
                <c:pt idx="491">
                  <c:v>36861</c:v>
                </c:pt>
                <c:pt idx="492">
                  <c:v>36892</c:v>
                </c:pt>
                <c:pt idx="493">
                  <c:v>36923</c:v>
                </c:pt>
                <c:pt idx="494">
                  <c:v>36951</c:v>
                </c:pt>
                <c:pt idx="495">
                  <c:v>36982</c:v>
                </c:pt>
                <c:pt idx="496">
                  <c:v>37012</c:v>
                </c:pt>
                <c:pt idx="497">
                  <c:v>37043</c:v>
                </c:pt>
                <c:pt idx="498">
                  <c:v>37073</c:v>
                </c:pt>
                <c:pt idx="499">
                  <c:v>37104</c:v>
                </c:pt>
                <c:pt idx="500">
                  <c:v>37135</c:v>
                </c:pt>
                <c:pt idx="501">
                  <c:v>37165</c:v>
                </c:pt>
                <c:pt idx="502">
                  <c:v>37196</c:v>
                </c:pt>
                <c:pt idx="503">
                  <c:v>37226</c:v>
                </c:pt>
                <c:pt idx="504">
                  <c:v>37257</c:v>
                </c:pt>
                <c:pt idx="505">
                  <c:v>37288</c:v>
                </c:pt>
                <c:pt idx="506">
                  <c:v>37316</c:v>
                </c:pt>
                <c:pt idx="507">
                  <c:v>37347</c:v>
                </c:pt>
                <c:pt idx="508">
                  <c:v>37377</c:v>
                </c:pt>
                <c:pt idx="509">
                  <c:v>37408</c:v>
                </c:pt>
                <c:pt idx="510">
                  <c:v>37438</c:v>
                </c:pt>
                <c:pt idx="511">
                  <c:v>37469</c:v>
                </c:pt>
                <c:pt idx="512">
                  <c:v>37500</c:v>
                </c:pt>
                <c:pt idx="513">
                  <c:v>37530</c:v>
                </c:pt>
                <c:pt idx="514">
                  <c:v>37561</c:v>
                </c:pt>
                <c:pt idx="515">
                  <c:v>37591</c:v>
                </c:pt>
                <c:pt idx="516">
                  <c:v>37622</c:v>
                </c:pt>
                <c:pt idx="517">
                  <c:v>37653</c:v>
                </c:pt>
                <c:pt idx="518">
                  <c:v>37681</c:v>
                </c:pt>
                <c:pt idx="519">
                  <c:v>37712</c:v>
                </c:pt>
                <c:pt idx="520">
                  <c:v>37742</c:v>
                </c:pt>
                <c:pt idx="521">
                  <c:v>37773</c:v>
                </c:pt>
                <c:pt idx="522">
                  <c:v>37803</c:v>
                </c:pt>
                <c:pt idx="523">
                  <c:v>37834</c:v>
                </c:pt>
                <c:pt idx="524">
                  <c:v>37865</c:v>
                </c:pt>
                <c:pt idx="525">
                  <c:v>37895</c:v>
                </c:pt>
                <c:pt idx="526">
                  <c:v>37926</c:v>
                </c:pt>
                <c:pt idx="527">
                  <c:v>37956</c:v>
                </c:pt>
                <c:pt idx="528">
                  <c:v>37987</c:v>
                </c:pt>
                <c:pt idx="529">
                  <c:v>38018</c:v>
                </c:pt>
                <c:pt idx="530">
                  <c:v>38047</c:v>
                </c:pt>
                <c:pt idx="531">
                  <c:v>38078</c:v>
                </c:pt>
                <c:pt idx="532">
                  <c:v>38108</c:v>
                </c:pt>
                <c:pt idx="533">
                  <c:v>38139</c:v>
                </c:pt>
                <c:pt idx="534">
                  <c:v>38169</c:v>
                </c:pt>
                <c:pt idx="535">
                  <c:v>38200</c:v>
                </c:pt>
                <c:pt idx="536">
                  <c:v>38231</c:v>
                </c:pt>
                <c:pt idx="537">
                  <c:v>38261</c:v>
                </c:pt>
                <c:pt idx="538">
                  <c:v>38292</c:v>
                </c:pt>
                <c:pt idx="539">
                  <c:v>38322</c:v>
                </c:pt>
                <c:pt idx="540">
                  <c:v>38353</c:v>
                </c:pt>
                <c:pt idx="541">
                  <c:v>38384</c:v>
                </c:pt>
                <c:pt idx="542">
                  <c:v>38412</c:v>
                </c:pt>
                <c:pt idx="543">
                  <c:v>38443</c:v>
                </c:pt>
                <c:pt idx="544">
                  <c:v>38473</c:v>
                </c:pt>
                <c:pt idx="545">
                  <c:v>38504</c:v>
                </c:pt>
                <c:pt idx="546">
                  <c:v>38534</c:v>
                </c:pt>
                <c:pt idx="547">
                  <c:v>38565</c:v>
                </c:pt>
                <c:pt idx="548">
                  <c:v>38596</c:v>
                </c:pt>
                <c:pt idx="549">
                  <c:v>38626</c:v>
                </c:pt>
                <c:pt idx="550">
                  <c:v>38657</c:v>
                </c:pt>
                <c:pt idx="551">
                  <c:v>38687</c:v>
                </c:pt>
                <c:pt idx="552">
                  <c:v>38718</c:v>
                </c:pt>
                <c:pt idx="553">
                  <c:v>38749</c:v>
                </c:pt>
                <c:pt idx="554">
                  <c:v>38777</c:v>
                </c:pt>
                <c:pt idx="555">
                  <c:v>38808</c:v>
                </c:pt>
                <c:pt idx="556">
                  <c:v>38838</c:v>
                </c:pt>
                <c:pt idx="557">
                  <c:v>38869</c:v>
                </c:pt>
                <c:pt idx="558">
                  <c:v>38899</c:v>
                </c:pt>
                <c:pt idx="559">
                  <c:v>38930</c:v>
                </c:pt>
                <c:pt idx="560">
                  <c:v>38961</c:v>
                </c:pt>
                <c:pt idx="561">
                  <c:v>38991</c:v>
                </c:pt>
                <c:pt idx="562">
                  <c:v>39022</c:v>
                </c:pt>
                <c:pt idx="563">
                  <c:v>39052</c:v>
                </c:pt>
                <c:pt idx="564">
                  <c:v>39083</c:v>
                </c:pt>
                <c:pt idx="565">
                  <c:v>39114</c:v>
                </c:pt>
                <c:pt idx="566">
                  <c:v>39142</c:v>
                </c:pt>
                <c:pt idx="567">
                  <c:v>39173</c:v>
                </c:pt>
                <c:pt idx="568">
                  <c:v>39203</c:v>
                </c:pt>
                <c:pt idx="569">
                  <c:v>39234</c:v>
                </c:pt>
                <c:pt idx="570">
                  <c:v>39264</c:v>
                </c:pt>
                <c:pt idx="571">
                  <c:v>39295</c:v>
                </c:pt>
                <c:pt idx="572">
                  <c:v>39326</c:v>
                </c:pt>
                <c:pt idx="573">
                  <c:v>39356</c:v>
                </c:pt>
                <c:pt idx="574">
                  <c:v>39387</c:v>
                </c:pt>
                <c:pt idx="575">
                  <c:v>39417</c:v>
                </c:pt>
                <c:pt idx="576">
                  <c:v>39448</c:v>
                </c:pt>
                <c:pt idx="577">
                  <c:v>39479</c:v>
                </c:pt>
                <c:pt idx="578">
                  <c:v>39508</c:v>
                </c:pt>
                <c:pt idx="579">
                  <c:v>39539</c:v>
                </c:pt>
                <c:pt idx="580">
                  <c:v>39569</c:v>
                </c:pt>
                <c:pt idx="581">
                  <c:v>39600</c:v>
                </c:pt>
                <c:pt idx="582">
                  <c:v>39630</c:v>
                </c:pt>
                <c:pt idx="583">
                  <c:v>39661</c:v>
                </c:pt>
                <c:pt idx="584">
                  <c:v>39692</c:v>
                </c:pt>
                <c:pt idx="585">
                  <c:v>39722</c:v>
                </c:pt>
                <c:pt idx="586">
                  <c:v>39753</c:v>
                </c:pt>
                <c:pt idx="587">
                  <c:v>39783</c:v>
                </c:pt>
                <c:pt idx="588">
                  <c:v>39814</c:v>
                </c:pt>
                <c:pt idx="589">
                  <c:v>39845</c:v>
                </c:pt>
                <c:pt idx="590">
                  <c:v>39873</c:v>
                </c:pt>
                <c:pt idx="591">
                  <c:v>39904</c:v>
                </c:pt>
                <c:pt idx="592">
                  <c:v>39934</c:v>
                </c:pt>
                <c:pt idx="593">
                  <c:v>39965</c:v>
                </c:pt>
                <c:pt idx="594">
                  <c:v>39995</c:v>
                </c:pt>
                <c:pt idx="595">
                  <c:v>40026</c:v>
                </c:pt>
                <c:pt idx="596">
                  <c:v>40057</c:v>
                </c:pt>
                <c:pt idx="597">
                  <c:v>40087</c:v>
                </c:pt>
                <c:pt idx="598">
                  <c:v>40118</c:v>
                </c:pt>
                <c:pt idx="599">
                  <c:v>40148</c:v>
                </c:pt>
                <c:pt idx="600">
                  <c:v>40179</c:v>
                </c:pt>
                <c:pt idx="601">
                  <c:v>40210</c:v>
                </c:pt>
                <c:pt idx="602">
                  <c:v>40238</c:v>
                </c:pt>
                <c:pt idx="603">
                  <c:v>40269</c:v>
                </c:pt>
                <c:pt idx="604">
                  <c:v>40299</c:v>
                </c:pt>
                <c:pt idx="605">
                  <c:v>40330</c:v>
                </c:pt>
                <c:pt idx="606">
                  <c:v>40360</c:v>
                </c:pt>
                <c:pt idx="607">
                  <c:v>40391</c:v>
                </c:pt>
                <c:pt idx="608">
                  <c:v>40422</c:v>
                </c:pt>
                <c:pt idx="609">
                  <c:v>40452</c:v>
                </c:pt>
                <c:pt idx="610">
                  <c:v>40483</c:v>
                </c:pt>
                <c:pt idx="611">
                  <c:v>40513</c:v>
                </c:pt>
                <c:pt idx="612">
                  <c:v>40544</c:v>
                </c:pt>
                <c:pt idx="613">
                  <c:v>40575</c:v>
                </c:pt>
                <c:pt idx="614">
                  <c:v>40603</c:v>
                </c:pt>
                <c:pt idx="615">
                  <c:v>40634</c:v>
                </c:pt>
                <c:pt idx="616">
                  <c:v>40664</c:v>
                </c:pt>
                <c:pt idx="617">
                  <c:v>40695</c:v>
                </c:pt>
                <c:pt idx="618">
                  <c:v>40725</c:v>
                </c:pt>
                <c:pt idx="619">
                  <c:v>40756</c:v>
                </c:pt>
                <c:pt idx="620">
                  <c:v>40787</c:v>
                </c:pt>
                <c:pt idx="621">
                  <c:v>40817</c:v>
                </c:pt>
                <c:pt idx="622">
                  <c:v>40848</c:v>
                </c:pt>
                <c:pt idx="623">
                  <c:v>40878</c:v>
                </c:pt>
                <c:pt idx="624">
                  <c:v>40909</c:v>
                </c:pt>
                <c:pt idx="625">
                  <c:v>40940</c:v>
                </c:pt>
                <c:pt idx="626">
                  <c:v>40969</c:v>
                </c:pt>
                <c:pt idx="627">
                  <c:v>41000</c:v>
                </c:pt>
                <c:pt idx="628">
                  <c:v>41030</c:v>
                </c:pt>
                <c:pt idx="629">
                  <c:v>41061</c:v>
                </c:pt>
                <c:pt idx="630">
                  <c:v>41091</c:v>
                </c:pt>
                <c:pt idx="631">
                  <c:v>41122</c:v>
                </c:pt>
                <c:pt idx="632">
                  <c:v>41153</c:v>
                </c:pt>
                <c:pt idx="633">
                  <c:v>41183</c:v>
                </c:pt>
                <c:pt idx="634">
                  <c:v>41214</c:v>
                </c:pt>
                <c:pt idx="635">
                  <c:v>41244</c:v>
                </c:pt>
                <c:pt idx="636">
                  <c:v>41275</c:v>
                </c:pt>
                <c:pt idx="637">
                  <c:v>41306</c:v>
                </c:pt>
                <c:pt idx="638">
                  <c:v>41334</c:v>
                </c:pt>
                <c:pt idx="639">
                  <c:v>41365</c:v>
                </c:pt>
                <c:pt idx="640">
                  <c:v>41395</c:v>
                </c:pt>
                <c:pt idx="641">
                  <c:v>41426</c:v>
                </c:pt>
                <c:pt idx="642">
                  <c:v>41456</c:v>
                </c:pt>
                <c:pt idx="643">
                  <c:v>41487</c:v>
                </c:pt>
                <c:pt idx="644">
                  <c:v>41518</c:v>
                </c:pt>
                <c:pt idx="645">
                  <c:v>41548</c:v>
                </c:pt>
                <c:pt idx="646">
                  <c:v>41579</c:v>
                </c:pt>
                <c:pt idx="647">
                  <c:v>41609</c:v>
                </c:pt>
                <c:pt idx="648">
                  <c:v>41640</c:v>
                </c:pt>
                <c:pt idx="649">
                  <c:v>41671</c:v>
                </c:pt>
                <c:pt idx="650">
                  <c:v>41699</c:v>
                </c:pt>
                <c:pt idx="651">
                  <c:v>41730</c:v>
                </c:pt>
                <c:pt idx="652">
                  <c:v>41760</c:v>
                </c:pt>
                <c:pt idx="653">
                  <c:v>41791</c:v>
                </c:pt>
                <c:pt idx="654">
                  <c:v>41821</c:v>
                </c:pt>
                <c:pt idx="655">
                  <c:v>41852</c:v>
                </c:pt>
                <c:pt idx="656">
                  <c:v>41883</c:v>
                </c:pt>
                <c:pt idx="657">
                  <c:v>41913</c:v>
                </c:pt>
                <c:pt idx="658">
                  <c:v>41944</c:v>
                </c:pt>
                <c:pt idx="659">
                  <c:v>41974</c:v>
                </c:pt>
                <c:pt idx="660">
                  <c:v>42005</c:v>
                </c:pt>
                <c:pt idx="661">
                  <c:v>42036</c:v>
                </c:pt>
                <c:pt idx="662">
                  <c:v>42064</c:v>
                </c:pt>
                <c:pt idx="663">
                  <c:v>42095</c:v>
                </c:pt>
                <c:pt idx="664">
                  <c:v>42125</c:v>
                </c:pt>
                <c:pt idx="665">
                  <c:v>42156</c:v>
                </c:pt>
                <c:pt idx="666">
                  <c:v>42186</c:v>
                </c:pt>
                <c:pt idx="667">
                  <c:v>42217</c:v>
                </c:pt>
                <c:pt idx="668">
                  <c:v>42248</c:v>
                </c:pt>
                <c:pt idx="669">
                  <c:v>42278</c:v>
                </c:pt>
                <c:pt idx="670">
                  <c:v>42309</c:v>
                </c:pt>
                <c:pt idx="671">
                  <c:v>42339</c:v>
                </c:pt>
                <c:pt idx="672">
                  <c:v>42370</c:v>
                </c:pt>
                <c:pt idx="673">
                  <c:v>42401</c:v>
                </c:pt>
                <c:pt idx="674">
                  <c:v>42430</c:v>
                </c:pt>
                <c:pt idx="675">
                  <c:v>42461</c:v>
                </c:pt>
                <c:pt idx="676">
                  <c:v>42491</c:v>
                </c:pt>
                <c:pt idx="677">
                  <c:v>42522</c:v>
                </c:pt>
                <c:pt idx="678">
                  <c:v>42552</c:v>
                </c:pt>
                <c:pt idx="679">
                  <c:v>42583</c:v>
                </c:pt>
                <c:pt idx="680">
                  <c:v>42614</c:v>
                </c:pt>
                <c:pt idx="681">
                  <c:v>42644</c:v>
                </c:pt>
                <c:pt idx="682">
                  <c:v>42675</c:v>
                </c:pt>
                <c:pt idx="683">
                  <c:v>42705</c:v>
                </c:pt>
                <c:pt idx="684">
                  <c:v>42736</c:v>
                </c:pt>
                <c:pt idx="685">
                  <c:v>42767</c:v>
                </c:pt>
                <c:pt idx="686">
                  <c:v>42795</c:v>
                </c:pt>
                <c:pt idx="687">
                  <c:v>42826</c:v>
                </c:pt>
                <c:pt idx="688">
                  <c:v>42856</c:v>
                </c:pt>
                <c:pt idx="689">
                  <c:v>42887</c:v>
                </c:pt>
                <c:pt idx="690">
                  <c:v>42917</c:v>
                </c:pt>
                <c:pt idx="691">
                  <c:v>42948</c:v>
                </c:pt>
                <c:pt idx="692">
                  <c:v>42979</c:v>
                </c:pt>
                <c:pt idx="693">
                  <c:v>43009</c:v>
                </c:pt>
                <c:pt idx="694">
                  <c:v>43040</c:v>
                </c:pt>
                <c:pt idx="695">
                  <c:v>43070</c:v>
                </c:pt>
                <c:pt idx="696">
                  <c:v>43101</c:v>
                </c:pt>
                <c:pt idx="697">
                  <c:v>43132</c:v>
                </c:pt>
                <c:pt idx="698">
                  <c:v>43160</c:v>
                </c:pt>
                <c:pt idx="699">
                  <c:v>43191</c:v>
                </c:pt>
                <c:pt idx="700">
                  <c:v>43221</c:v>
                </c:pt>
                <c:pt idx="701">
                  <c:v>43252</c:v>
                </c:pt>
                <c:pt idx="702">
                  <c:v>43282</c:v>
                </c:pt>
                <c:pt idx="703">
                  <c:v>43313</c:v>
                </c:pt>
                <c:pt idx="704">
                  <c:v>43344</c:v>
                </c:pt>
                <c:pt idx="705">
                  <c:v>43374</c:v>
                </c:pt>
                <c:pt idx="706">
                  <c:v>43405</c:v>
                </c:pt>
                <c:pt idx="707">
                  <c:v>43435</c:v>
                </c:pt>
                <c:pt idx="708">
                  <c:v>43466</c:v>
                </c:pt>
                <c:pt idx="709">
                  <c:v>43497</c:v>
                </c:pt>
                <c:pt idx="710">
                  <c:v>43525</c:v>
                </c:pt>
                <c:pt idx="711">
                  <c:v>43556</c:v>
                </c:pt>
                <c:pt idx="712">
                  <c:v>43586</c:v>
                </c:pt>
                <c:pt idx="713">
                  <c:v>43617</c:v>
                </c:pt>
                <c:pt idx="714">
                  <c:v>43647</c:v>
                </c:pt>
                <c:pt idx="715">
                  <c:v>43678</c:v>
                </c:pt>
                <c:pt idx="716">
                  <c:v>43709</c:v>
                </c:pt>
                <c:pt idx="717">
                  <c:v>43739</c:v>
                </c:pt>
                <c:pt idx="718">
                  <c:v>43770</c:v>
                </c:pt>
                <c:pt idx="719">
                  <c:v>43800</c:v>
                </c:pt>
                <c:pt idx="720">
                  <c:v>43831</c:v>
                </c:pt>
                <c:pt idx="721">
                  <c:v>43862</c:v>
                </c:pt>
                <c:pt idx="722">
                  <c:v>43891</c:v>
                </c:pt>
                <c:pt idx="723">
                  <c:v>43922</c:v>
                </c:pt>
                <c:pt idx="724">
                  <c:v>43952</c:v>
                </c:pt>
                <c:pt idx="725">
                  <c:v>43983</c:v>
                </c:pt>
                <c:pt idx="726">
                  <c:v>44013</c:v>
                </c:pt>
                <c:pt idx="727">
                  <c:v>44044</c:v>
                </c:pt>
                <c:pt idx="728">
                  <c:v>44075</c:v>
                </c:pt>
                <c:pt idx="729">
                  <c:v>44105</c:v>
                </c:pt>
                <c:pt idx="730">
                  <c:v>44136</c:v>
                </c:pt>
                <c:pt idx="731">
                  <c:v>44166</c:v>
                </c:pt>
                <c:pt idx="732">
                  <c:v>44197</c:v>
                </c:pt>
                <c:pt idx="733">
                  <c:v>44228</c:v>
                </c:pt>
                <c:pt idx="734">
                  <c:v>44256</c:v>
                </c:pt>
                <c:pt idx="735">
                  <c:v>44287</c:v>
                </c:pt>
                <c:pt idx="736">
                  <c:v>44317</c:v>
                </c:pt>
                <c:pt idx="737">
                  <c:v>44348</c:v>
                </c:pt>
                <c:pt idx="738">
                  <c:v>44378</c:v>
                </c:pt>
                <c:pt idx="739">
                  <c:v>44409</c:v>
                </c:pt>
                <c:pt idx="740">
                  <c:v>44440</c:v>
                </c:pt>
                <c:pt idx="741">
                  <c:v>44470</c:v>
                </c:pt>
                <c:pt idx="742">
                  <c:v>44501</c:v>
                </c:pt>
                <c:pt idx="743">
                  <c:v>44531</c:v>
                </c:pt>
                <c:pt idx="744">
                  <c:v>44562</c:v>
                </c:pt>
                <c:pt idx="745">
                  <c:v>44593</c:v>
                </c:pt>
                <c:pt idx="746">
                  <c:v>44621</c:v>
                </c:pt>
                <c:pt idx="747">
                  <c:v>44652</c:v>
                </c:pt>
                <c:pt idx="748">
                  <c:v>44682</c:v>
                </c:pt>
                <c:pt idx="749">
                  <c:v>44713</c:v>
                </c:pt>
                <c:pt idx="750">
                  <c:v>44743</c:v>
                </c:pt>
                <c:pt idx="751">
                  <c:v>44774</c:v>
                </c:pt>
                <c:pt idx="752">
                  <c:v>44805</c:v>
                </c:pt>
                <c:pt idx="753">
                  <c:v>44835</c:v>
                </c:pt>
              </c:numCache>
            </c:numRef>
          </c:cat>
          <c:val>
            <c:numRef>
              <c:f>'FRED Graph'!$D$13:$D$767</c:f>
              <c:numCache>
                <c:formatCode>0.00</c:formatCode>
                <c:ptCount val="755"/>
                <c:pt idx="0">
                  <c:v>3.99</c:v>
                </c:pt>
                <c:pt idx="1">
                  <c:v>3.97</c:v>
                </c:pt>
                <c:pt idx="2">
                  <c:v>3.84</c:v>
                </c:pt>
                <c:pt idx="3">
                  <c:v>3.92</c:v>
                </c:pt>
                <c:pt idx="4">
                  <c:v>3.85</c:v>
                </c:pt>
                <c:pt idx="5">
                  <c:v>3.32</c:v>
                </c:pt>
                <c:pt idx="6">
                  <c:v>3.23</c:v>
                </c:pt>
                <c:pt idx="7">
                  <c:v>2.98</c:v>
                </c:pt>
                <c:pt idx="8">
                  <c:v>2.6</c:v>
                </c:pt>
                <c:pt idx="9">
                  <c:v>2.4700000000000002</c:v>
                </c:pt>
                <c:pt idx="10">
                  <c:v>2.44</c:v>
                </c:pt>
                <c:pt idx="11">
                  <c:v>1.98</c:v>
                </c:pt>
                <c:pt idx="12">
                  <c:v>1.45</c:v>
                </c:pt>
                <c:pt idx="13">
                  <c:v>2.54</c:v>
                </c:pt>
                <c:pt idx="14">
                  <c:v>2.02</c:v>
                </c:pt>
                <c:pt idx="15">
                  <c:v>1.49</c:v>
                </c:pt>
                <c:pt idx="16">
                  <c:v>1.98</c:v>
                </c:pt>
                <c:pt idx="17">
                  <c:v>1.73</c:v>
                </c:pt>
                <c:pt idx="18">
                  <c:v>1.17</c:v>
                </c:pt>
                <c:pt idx="19">
                  <c:v>2</c:v>
                </c:pt>
                <c:pt idx="20">
                  <c:v>1.88</c:v>
                </c:pt>
                <c:pt idx="21">
                  <c:v>2.2599999999999998</c:v>
                </c:pt>
                <c:pt idx="22">
                  <c:v>2.61</c:v>
                </c:pt>
                <c:pt idx="23">
                  <c:v>2.33</c:v>
                </c:pt>
                <c:pt idx="24">
                  <c:v>2.15</c:v>
                </c:pt>
                <c:pt idx="25">
                  <c:v>2.37</c:v>
                </c:pt>
                <c:pt idx="26">
                  <c:v>2.85</c:v>
                </c:pt>
                <c:pt idx="27">
                  <c:v>2.78</c:v>
                </c:pt>
                <c:pt idx="28">
                  <c:v>2.36</c:v>
                </c:pt>
                <c:pt idx="29">
                  <c:v>2.68</c:v>
                </c:pt>
                <c:pt idx="30">
                  <c:v>2.71</c:v>
                </c:pt>
                <c:pt idx="31">
                  <c:v>2.93</c:v>
                </c:pt>
                <c:pt idx="32">
                  <c:v>2.9</c:v>
                </c:pt>
                <c:pt idx="33">
                  <c:v>2.9</c:v>
                </c:pt>
                <c:pt idx="34">
                  <c:v>2.94</c:v>
                </c:pt>
                <c:pt idx="35">
                  <c:v>2.93</c:v>
                </c:pt>
                <c:pt idx="36">
                  <c:v>2.92</c:v>
                </c:pt>
                <c:pt idx="37">
                  <c:v>3</c:v>
                </c:pt>
                <c:pt idx="38">
                  <c:v>2.98</c:v>
                </c:pt>
                <c:pt idx="39">
                  <c:v>2.9</c:v>
                </c:pt>
                <c:pt idx="40">
                  <c:v>3</c:v>
                </c:pt>
                <c:pt idx="41">
                  <c:v>2.99</c:v>
                </c:pt>
                <c:pt idx="42">
                  <c:v>3.02</c:v>
                </c:pt>
                <c:pt idx="43">
                  <c:v>3.49</c:v>
                </c:pt>
                <c:pt idx="44">
                  <c:v>3.48</c:v>
                </c:pt>
                <c:pt idx="45">
                  <c:v>3.5</c:v>
                </c:pt>
                <c:pt idx="46">
                  <c:v>3.48</c:v>
                </c:pt>
                <c:pt idx="47">
                  <c:v>3.38</c:v>
                </c:pt>
                <c:pt idx="48">
                  <c:v>3.48</c:v>
                </c:pt>
                <c:pt idx="49">
                  <c:v>3.48</c:v>
                </c:pt>
                <c:pt idx="50">
                  <c:v>3.43</c:v>
                </c:pt>
                <c:pt idx="51">
                  <c:v>3.47</c:v>
                </c:pt>
                <c:pt idx="52">
                  <c:v>3.5</c:v>
                </c:pt>
                <c:pt idx="53">
                  <c:v>3.5</c:v>
                </c:pt>
                <c:pt idx="54">
                  <c:v>3.42</c:v>
                </c:pt>
                <c:pt idx="55">
                  <c:v>3.5</c:v>
                </c:pt>
                <c:pt idx="56">
                  <c:v>3.45</c:v>
                </c:pt>
                <c:pt idx="57">
                  <c:v>3.36</c:v>
                </c:pt>
                <c:pt idx="58">
                  <c:v>3.52</c:v>
                </c:pt>
                <c:pt idx="59">
                  <c:v>3.85</c:v>
                </c:pt>
                <c:pt idx="60">
                  <c:v>3.9</c:v>
                </c:pt>
                <c:pt idx="61">
                  <c:v>3.98</c:v>
                </c:pt>
                <c:pt idx="62">
                  <c:v>4.05</c:v>
                </c:pt>
                <c:pt idx="63">
                  <c:v>4.09</c:v>
                </c:pt>
                <c:pt idx="64">
                  <c:v>4.0999999999999996</c:v>
                </c:pt>
                <c:pt idx="65">
                  <c:v>4.05</c:v>
                </c:pt>
                <c:pt idx="66">
                  <c:v>4.09</c:v>
                </c:pt>
                <c:pt idx="67">
                  <c:v>4.12</c:v>
                </c:pt>
                <c:pt idx="68">
                  <c:v>4.0199999999999996</c:v>
                </c:pt>
                <c:pt idx="69">
                  <c:v>4.08</c:v>
                </c:pt>
                <c:pt idx="70">
                  <c:v>4.0999999999999996</c:v>
                </c:pt>
                <c:pt idx="71">
                  <c:v>4.32</c:v>
                </c:pt>
                <c:pt idx="72">
                  <c:v>4.42</c:v>
                </c:pt>
                <c:pt idx="73">
                  <c:v>4.5999999999999996</c:v>
                </c:pt>
                <c:pt idx="74">
                  <c:v>4.66</c:v>
                </c:pt>
                <c:pt idx="75">
                  <c:v>4.67</c:v>
                </c:pt>
                <c:pt idx="76">
                  <c:v>4.9000000000000004</c:v>
                </c:pt>
                <c:pt idx="77">
                  <c:v>5.17</c:v>
                </c:pt>
                <c:pt idx="78">
                  <c:v>5.3</c:v>
                </c:pt>
                <c:pt idx="79">
                  <c:v>5.53</c:v>
                </c:pt>
                <c:pt idx="80">
                  <c:v>5.4</c:v>
                </c:pt>
                <c:pt idx="81">
                  <c:v>5.53</c:v>
                </c:pt>
                <c:pt idx="82">
                  <c:v>5.76</c:v>
                </c:pt>
                <c:pt idx="83">
                  <c:v>5.4</c:v>
                </c:pt>
                <c:pt idx="84">
                  <c:v>4.9400000000000004</c:v>
                </c:pt>
                <c:pt idx="85">
                  <c:v>5</c:v>
                </c:pt>
                <c:pt idx="86">
                  <c:v>4.53</c:v>
                </c:pt>
                <c:pt idx="87">
                  <c:v>4.05</c:v>
                </c:pt>
                <c:pt idx="88">
                  <c:v>3.94</c:v>
                </c:pt>
                <c:pt idx="89">
                  <c:v>3.98</c:v>
                </c:pt>
                <c:pt idx="90">
                  <c:v>3.79</c:v>
                </c:pt>
                <c:pt idx="91">
                  <c:v>3.9</c:v>
                </c:pt>
                <c:pt idx="92">
                  <c:v>3.99</c:v>
                </c:pt>
                <c:pt idx="93">
                  <c:v>3.88</c:v>
                </c:pt>
                <c:pt idx="94">
                  <c:v>4.13</c:v>
                </c:pt>
                <c:pt idx="95">
                  <c:v>4.51</c:v>
                </c:pt>
                <c:pt idx="96">
                  <c:v>4.6100000000000003</c:v>
                </c:pt>
                <c:pt idx="97">
                  <c:v>4.71</c:v>
                </c:pt>
                <c:pt idx="98">
                  <c:v>5.05</c:v>
                </c:pt>
                <c:pt idx="99">
                  <c:v>5.76</c:v>
                </c:pt>
                <c:pt idx="100">
                  <c:v>6.12</c:v>
                </c:pt>
                <c:pt idx="101">
                  <c:v>6.07</c:v>
                </c:pt>
                <c:pt idx="102">
                  <c:v>6.03</c:v>
                </c:pt>
                <c:pt idx="103">
                  <c:v>6.03</c:v>
                </c:pt>
                <c:pt idx="104">
                  <c:v>5.78</c:v>
                </c:pt>
                <c:pt idx="105">
                  <c:v>5.91</c:v>
                </c:pt>
                <c:pt idx="106">
                  <c:v>5.82</c:v>
                </c:pt>
                <c:pt idx="107">
                  <c:v>6.02</c:v>
                </c:pt>
                <c:pt idx="108">
                  <c:v>6.3</c:v>
                </c:pt>
                <c:pt idx="109">
                  <c:v>6.61</c:v>
                </c:pt>
                <c:pt idx="110">
                  <c:v>6.79</c:v>
                </c:pt>
                <c:pt idx="111">
                  <c:v>7.41</c:v>
                </c:pt>
                <c:pt idx="112">
                  <c:v>8.67</c:v>
                </c:pt>
                <c:pt idx="113">
                  <c:v>8.9</c:v>
                </c:pt>
                <c:pt idx="114">
                  <c:v>8.61</c:v>
                </c:pt>
                <c:pt idx="115">
                  <c:v>9.19</c:v>
                </c:pt>
                <c:pt idx="116">
                  <c:v>9.15</c:v>
                </c:pt>
                <c:pt idx="117">
                  <c:v>9</c:v>
                </c:pt>
                <c:pt idx="118">
                  <c:v>8.85</c:v>
                </c:pt>
                <c:pt idx="119">
                  <c:v>8.9700000000000006</c:v>
                </c:pt>
                <c:pt idx="120">
                  <c:v>8.98</c:v>
                </c:pt>
                <c:pt idx="121">
                  <c:v>8.98</c:v>
                </c:pt>
                <c:pt idx="122">
                  <c:v>7.76</c:v>
                </c:pt>
                <c:pt idx="123">
                  <c:v>8.1</c:v>
                </c:pt>
                <c:pt idx="124">
                  <c:v>7.95</c:v>
                </c:pt>
                <c:pt idx="125">
                  <c:v>7.61</c:v>
                </c:pt>
                <c:pt idx="126">
                  <c:v>7.21</c:v>
                </c:pt>
                <c:pt idx="127">
                  <c:v>6.62</c:v>
                </c:pt>
                <c:pt idx="128">
                  <c:v>6.29</c:v>
                </c:pt>
                <c:pt idx="129">
                  <c:v>6.2</c:v>
                </c:pt>
                <c:pt idx="130">
                  <c:v>5.6</c:v>
                </c:pt>
                <c:pt idx="131">
                  <c:v>4.9000000000000004</c:v>
                </c:pt>
                <c:pt idx="132">
                  <c:v>4.1399999999999997</c:v>
                </c:pt>
                <c:pt idx="133">
                  <c:v>3.72</c:v>
                </c:pt>
                <c:pt idx="134">
                  <c:v>3.71</c:v>
                </c:pt>
                <c:pt idx="135">
                  <c:v>4.16</c:v>
                </c:pt>
                <c:pt idx="136">
                  <c:v>4.63</c:v>
                </c:pt>
                <c:pt idx="137">
                  <c:v>4.91</c:v>
                </c:pt>
                <c:pt idx="138">
                  <c:v>5.31</c:v>
                </c:pt>
                <c:pt idx="139">
                  <c:v>5.57</c:v>
                </c:pt>
                <c:pt idx="140">
                  <c:v>5.55</c:v>
                </c:pt>
                <c:pt idx="141">
                  <c:v>5.2</c:v>
                </c:pt>
                <c:pt idx="142">
                  <c:v>4.91</c:v>
                </c:pt>
                <c:pt idx="143">
                  <c:v>4.1399999999999997</c:v>
                </c:pt>
                <c:pt idx="144">
                  <c:v>3.51</c:v>
                </c:pt>
                <c:pt idx="145">
                  <c:v>3.3</c:v>
                </c:pt>
                <c:pt idx="146">
                  <c:v>3.83</c:v>
                </c:pt>
                <c:pt idx="147">
                  <c:v>4.17</c:v>
                </c:pt>
                <c:pt idx="148">
                  <c:v>4.2699999999999996</c:v>
                </c:pt>
                <c:pt idx="149">
                  <c:v>4.46</c:v>
                </c:pt>
                <c:pt idx="150">
                  <c:v>4.55</c:v>
                </c:pt>
                <c:pt idx="151">
                  <c:v>4.8099999999999996</c:v>
                </c:pt>
                <c:pt idx="152">
                  <c:v>4.87</c:v>
                </c:pt>
                <c:pt idx="153">
                  <c:v>5.05</c:v>
                </c:pt>
                <c:pt idx="154">
                  <c:v>5.0599999999999996</c:v>
                </c:pt>
                <c:pt idx="155">
                  <c:v>5.33</c:v>
                </c:pt>
                <c:pt idx="156">
                  <c:v>5.94</c:v>
                </c:pt>
                <c:pt idx="157">
                  <c:v>6.58</c:v>
                </c:pt>
                <c:pt idx="158">
                  <c:v>7.09</c:v>
                </c:pt>
                <c:pt idx="159">
                  <c:v>7.12</c:v>
                </c:pt>
                <c:pt idx="160">
                  <c:v>7.84</c:v>
                </c:pt>
                <c:pt idx="161">
                  <c:v>8.49</c:v>
                </c:pt>
                <c:pt idx="162">
                  <c:v>10.4</c:v>
                </c:pt>
                <c:pt idx="163">
                  <c:v>10.5</c:v>
                </c:pt>
                <c:pt idx="164">
                  <c:v>10.78</c:v>
                </c:pt>
                <c:pt idx="165">
                  <c:v>10.01</c:v>
                </c:pt>
                <c:pt idx="166">
                  <c:v>10.029999999999999</c:v>
                </c:pt>
                <c:pt idx="167">
                  <c:v>9.9499999999999993</c:v>
                </c:pt>
                <c:pt idx="168">
                  <c:v>9.65</c:v>
                </c:pt>
                <c:pt idx="169">
                  <c:v>8.9700000000000006</c:v>
                </c:pt>
                <c:pt idx="170">
                  <c:v>9.35</c:v>
                </c:pt>
                <c:pt idx="171">
                  <c:v>10.51</c:v>
                </c:pt>
                <c:pt idx="172">
                  <c:v>11.31</c:v>
                </c:pt>
                <c:pt idx="173">
                  <c:v>11.93</c:v>
                </c:pt>
                <c:pt idx="174">
                  <c:v>12.92</c:v>
                </c:pt>
                <c:pt idx="175">
                  <c:v>12.01</c:v>
                </c:pt>
                <c:pt idx="176">
                  <c:v>11.34</c:v>
                </c:pt>
                <c:pt idx="177">
                  <c:v>10.06</c:v>
                </c:pt>
                <c:pt idx="178">
                  <c:v>9.4499999999999993</c:v>
                </c:pt>
                <c:pt idx="179">
                  <c:v>8.5299999999999994</c:v>
                </c:pt>
                <c:pt idx="180">
                  <c:v>7.13</c:v>
                </c:pt>
                <c:pt idx="181">
                  <c:v>6.24</c:v>
                </c:pt>
                <c:pt idx="182">
                  <c:v>5.54</c:v>
                </c:pt>
                <c:pt idx="183">
                  <c:v>5.49</c:v>
                </c:pt>
                <c:pt idx="184">
                  <c:v>5.22</c:v>
                </c:pt>
                <c:pt idx="185">
                  <c:v>5.55</c:v>
                </c:pt>
                <c:pt idx="186">
                  <c:v>6.1</c:v>
                </c:pt>
                <c:pt idx="187">
                  <c:v>6.14</c:v>
                </c:pt>
                <c:pt idx="188">
                  <c:v>6.24</c:v>
                </c:pt>
                <c:pt idx="189">
                  <c:v>5.82</c:v>
                </c:pt>
                <c:pt idx="190">
                  <c:v>5.22</c:v>
                </c:pt>
                <c:pt idx="191">
                  <c:v>5.2</c:v>
                </c:pt>
                <c:pt idx="192">
                  <c:v>4.87</c:v>
                </c:pt>
                <c:pt idx="193">
                  <c:v>4.7699999999999996</c:v>
                </c:pt>
                <c:pt idx="194">
                  <c:v>4.84</c:v>
                </c:pt>
                <c:pt idx="195">
                  <c:v>4.82</c:v>
                </c:pt>
                <c:pt idx="196">
                  <c:v>5.29</c:v>
                </c:pt>
                <c:pt idx="197">
                  <c:v>5.48</c:v>
                </c:pt>
                <c:pt idx="198">
                  <c:v>5.31</c:v>
                </c:pt>
                <c:pt idx="199">
                  <c:v>5.29</c:v>
                </c:pt>
                <c:pt idx="200">
                  <c:v>5.25</c:v>
                </c:pt>
                <c:pt idx="201">
                  <c:v>5.0199999999999996</c:v>
                </c:pt>
                <c:pt idx="202">
                  <c:v>4.95</c:v>
                </c:pt>
                <c:pt idx="203">
                  <c:v>4.6500000000000004</c:v>
                </c:pt>
                <c:pt idx="204">
                  <c:v>4.6100000000000003</c:v>
                </c:pt>
                <c:pt idx="205">
                  <c:v>4.68</c:v>
                </c:pt>
                <c:pt idx="206">
                  <c:v>4.6900000000000004</c:v>
                </c:pt>
                <c:pt idx="207">
                  <c:v>4.7300000000000004</c:v>
                </c:pt>
                <c:pt idx="208">
                  <c:v>5.35</c:v>
                </c:pt>
                <c:pt idx="209">
                  <c:v>5.39</c:v>
                </c:pt>
                <c:pt idx="210">
                  <c:v>5.42</c:v>
                </c:pt>
                <c:pt idx="211">
                  <c:v>5.9</c:v>
                </c:pt>
                <c:pt idx="212">
                  <c:v>6.14</c:v>
                </c:pt>
                <c:pt idx="213">
                  <c:v>6.47</c:v>
                </c:pt>
                <c:pt idx="214">
                  <c:v>6.51</c:v>
                </c:pt>
                <c:pt idx="215">
                  <c:v>6.56</c:v>
                </c:pt>
                <c:pt idx="216">
                  <c:v>6.7</c:v>
                </c:pt>
                <c:pt idx="217">
                  <c:v>6.78</c:v>
                </c:pt>
                <c:pt idx="218">
                  <c:v>6.79</c:v>
                </c:pt>
                <c:pt idx="219">
                  <c:v>6.89</c:v>
                </c:pt>
                <c:pt idx="220">
                  <c:v>7.36</c:v>
                </c:pt>
                <c:pt idx="221">
                  <c:v>7.6</c:v>
                </c:pt>
                <c:pt idx="222">
                  <c:v>7.81</c:v>
                </c:pt>
                <c:pt idx="223">
                  <c:v>8.0399999999999991</c:v>
                </c:pt>
                <c:pt idx="224">
                  <c:v>8.4499999999999993</c:v>
                </c:pt>
                <c:pt idx="225">
                  <c:v>8.9600000000000009</c:v>
                </c:pt>
                <c:pt idx="226">
                  <c:v>9.76</c:v>
                </c:pt>
                <c:pt idx="227">
                  <c:v>10.029999999999999</c:v>
                </c:pt>
                <c:pt idx="228">
                  <c:v>10.07</c:v>
                </c:pt>
                <c:pt idx="229">
                  <c:v>10.06</c:v>
                </c:pt>
                <c:pt idx="230">
                  <c:v>10.09</c:v>
                </c:pt>
                <c:pt idx="231">
                  <c:v>10.01</c:v>
                </c:pt>
                <c:pt idx="232">
                  <c:v>10.24</c:v>
                </c:pt>
                <c:pt idx="233">
                  <c:v>10.29</c:v>
                </c:pt>
                <c:pt idx="234">
                  <c:v>10.47</c:v>
                </c:pt>
                <c:pt idx="235">
                  <c:v>10.94</c:v>
                </c:pt>
                <c:pt idx="236">
                  <c:v>11.43</c:v>
                </c:pt>
                <c:pt idx="237">
                  <c:v>13.77</c:v>
                </c:pt>
                <c:pt idx="238">
                  <c:v>13.18</c:v>
                </c:pt>
                <c:pt idx="239">
                  <c:v>13.78</c:v>
                </c:pt>
                <c:pt idx="240">
                  <c:v>13.82</c:v>
                </c:pt>
                <c:pt idx="241">
                  <c:v>14.13</c:v>
                </c:pt>
                <c:pt idx="242">
                  <c:v>17.190000000000001</c:v>
                </c:pt>
                <c:pt idx="243">
                  <c:v>17.61</c:v>
                </c:pt>
                <c:pt idx="244">
                  <c:v>10.98</c:v>
                </c:pt>
                <c:pt idx="245">
                  <c:v>9.4700000000000006</c:v>
                </c:pt>
                <c:pt idx="246">
                  <c:v>9.0299999999999994</c:v>
                </c:pt>
                <c:pt idx="247">
                  <c:v>9.61</c:v>
                </c:pt>
                <c:pt idx="248">
                  <c:v>10.87</c:v>
                </c:pt>
                <c:pt idx="249">
                  <c:v>12.81</c:v>
                </c:pt>
                <c:pt idx="250">
                  <c:v>15.85</c:v>
                </c:pt>
                <c:pt idx="251">
                  <c:v>18.899999999999999</c:v>
                </c:pt>
                <c:pt idx="252">
                  <c:v>19.079999999999998</c:v>
                </c:pt>
                <c:pt idx="253">
                  <c:v>15.93</c:v>
                </c:pt>
                <c:pt idx="254">
                  <c:v>14.7</c:v>
                </c:pt>
                <c:pt idx="255">
                  <c:v>15.72</c:v>
                </c:pt>
                <c:pt idx="256">
                  <c:v>18.52</c:v>
                </c:pt>
                <c:pt idx="257">
                  <c:v>19.100000000000001</c:v>
                </c:pt>
                <c:pt idx="258">
                  <c:v>19.04</c:v>
                </c:pt>
                <c:pt idx="259">
                  <c:v>17.82</c:v>
                </c:pt>
                <c:pt idx="260">
                  <c:v>15.87</c:v>
                </c:pt>
                <c:pt idx="261">
                  <c:v>15.08</c:v>
                </c:pt>
                <c:pt idx="262">
                  <c:v>13.31</c:v>
                </c:pt>
                <c:pt idx="263">
                  <c:v>12.37</c:v>
                </c:pt>
                <c:pt idx="264">
                  <c:v>13.22</c:v>
                </c:pt>
                <c:pt idx="265">
                  <c:v>14.78</c:v>
                </c:pt>
                <c:pt idx="266">
                  <c:v>14.68</c:v>
                </c:pt>
                <c:pt idx="267">
                  <c:v>14.94</c:v>
                </c:pt>
                <c:pt idx="268">
                  <c:v>14.45</c:v>
                </c:pt>
                <c:pt idx="269">
                  <c:v>14.15</c:v>
                </c:pt>
                <c:pt idx="270">
                  <c:v>12.59</c:v>
                </c:pt>
                <c:pt idx="271">
                  <c:v>10.119999999999999</c:v>
                </c:pt>
                <c:pt idx="272">
                  <c:v>10.31</c:v>
                </c:pt>
                <c:pt idx="273">
                  <c:v>9.7100000000000009</c:v>
                </c:pt>
                <c:pt idx="274">
                  <c:v>9.1999999999999993</c:v>
                </c:pt>
                <c:pt idx="275">
                  <c:v>8.9499999999999993</c:v>
                </c:pt>
                <c:pt idx="276">
                  <c:v>8.68</c:v>
                </c:pt>
                <c:pt idx="277">
                  <c:v>8.51</c:v>
                </c:pt>
                <c:pt idx="278">
                  <c:v>8.77</c:v>
                </c:pt>
                <c:pt idx="279">
                  <c:v>8.8000000000000007</c:v>
                </c:pt>
                <c:pt idx="280">
                  <c:v>8.6300000000000008</c:v>
                </c:pt>
                <c:pt idx="281">
                  <c:v>8.98</c:v>
                </c:pt>
                <c:pt idx="282">
                  <c:v>9.3699999999999992</c:v>
                </c:pt>
                <c:pt idx="283">
                  <c:v>9.56</c:v>
                </c:pt>
                <c:pt idx="284">
                  <c:v>9.4499999999999993</c:v>
                </c:pt>
                <c:pt idx="285">
                  <c:v>9.48</c:v>
                </c:pt>
                <c:pt idx="286">
                  <c:v>9.34</c:v>
                </c:pt>
                <c:pt idx="287">
                  <c:v>9.4700000000000006</c:v>
                </c:pt>
                <c:pt idx="288">
                  <c:v>9.56</c:v>
                </c:pt>
                <c:pt idx="289">
                  <c:v>9.59</c:v>
                </c:pt>
                <c:pt idx="290">
                  <c:v>9.91</c:v>
                </c:pt>
                <c:pt idx="291">
                  <c:v>10.29</c:v>
                </c:pt>
                <c:pt idx="292">
                  <c:v>10.32</c:v>
                </c:pt>
                <c:pt idx="293">
                  <c:v>11.06</c:v>
                </c:pt>
                <c:pt idx="294">
                  <c:v>11.23</c:v>
                </c:pt>
                <c:pt idx="295">
                  <c:v>11.64</c:v>
                </c:pt>
                <c:pt idx="296">
                  <c:v>11.3</c:v>
                </c:pt>
                <c:pt idx="297">
                  <c:v>9.99</c:v>
                </c:pt>
                <c:pt idx="298">
                  <c:v>9.43</c:v>
                </c:pt>
                <c:pt idx="299">
                  <c:v>8.3800000000000008</c:v>
                </c:pt>
                <c:pt idx="300">
                  <c:v>8.35</c:v>
                </c:pt>
                <c:pt idx="301">
                  <c:v>8.5</c:v>
                </c:pt>
                <c:pt idx="302">
                  <c:v>8.58</c:v>
                </c:pt>
                <c:pt idx="303">
                  <c:v>8.27</c:v>
                </c:pt>
                <c:pt idx="304">
                  <c:v>7.97</c:v>
                </c:pt>
                <c:pt idx="305">
                  <c:v>7.53</c:v>
                </c:pt>
                <c:pt idx="306">
                  <c:v>7.88</c:v>
                </c:pt>
                <c:pt idx="307">
                  <c:v>7.9</c:v>
                </c:pt>
                <c:pt idx="308">
                  <c:v>7.92</c:v>
                </c:pt>
                <c:pt idx="309">
                  <c:v>7.99</c:v>
                </c:pt>
                <c:pt idx="310">
                  <c:v>8.0500000000000007</c:v>
                </c:pt>
                <c:pt idx="311">
                  <c:v>8.27</c:v>
                </c:pt>
                <c:pt idx="312">
                  <c:v>8.14</c:v>
                </c:pt>
                <c:pt idx="313">
                  <c:v>7.86</c:v>
                </c:pt>
                <c:pt idx="314">
                  <c:v>7.48</c:v>
                </c:pt>
                <c:pt idx="315">
                  <c:v>6.99</c:v>
                </c:pt>
                <c:pt idx="316">
                  <c:v>6.85</c:v>
                </c:pt>
                <c:pt idx="317">
                  <c:v>6.92</c:v>
                </c:pt>
                <c:pt idx="318">
                  <c:v>6.56</c:v>
                </c:pt>
                <c:pt idx="319">
                  <c:v>6.17</c:v>
                </c:pt>
                <c:pt idx="320">
                  <c:v>5.89</c:v>
                </c:pt>
                <c:pt idx="321">
                  <c:v>5.85</c:v>
                </c:pt>
                <c:pt idx="322">
                  <c:v>6.04</c:v>
                </c:pt>
                <c:pt idx="323">
                  <c:v>6.91</c:v>
                </c:pt>
                <c:pt idx="324">
                  <c:v>6.43</c:v>
                </c:pt>
                <c:pt idx="325">
                  <c:v>6.1</c:v>
                </c:pt>
                <c:pt idx="326">
                  <c:v>6.13</c:v>
                </c:pt>
                <c:pt idx="327">
                  <c:v>6.37</c:v>
                </c:pt>
                <c:pt idx="328">
                  <c:v>6.85</c:v>
                </c:pt>
                <c:pt idx="329">
                  <c:v>6.73</c:v>
                </c:pt>
                <c:pt idx="330">
                  <c:v>6.58</c:v>
                </c:pt>
                <c:pt idx="331">
                  <c:v>6.73</c:v>
                </c:pt>
                <c:pt idx="332">
                  <c:v>7.22</c:v>
                </c:pt>
                <c:pt idx="333">
                  <c:v>7.29</c:v>
                </c:pt>
                <c:pt idx="334">
                  <c:v>6.69</c:v>
                </c:pt>
                <c:pt idx="335">
                  <c:v>6.77</c:v>
                </c:pt>
                <c:pt idx="336">
                  <c:v>6.83</c:v>
                </c:pt>
                <c:pt idx="337">
                  <c:v>6.58</c:v>
                </c:pt>
                <c:pt idx="338">
                  <c:v>6.58</c:v>
                </c:pt>
                <c:pt idx="339">
                  <c:v>6.87</c:v>
                </c:pt>
                <c:pt idx="340">
                  <c:v>7.09</c:v>
                </c:pt>
                <c:pt idx="341">
                  <c:v>7.51</c:v>
                </c:pt>
                <c:pt idx="342">
                  <c:v>7.75</c:v>
                </c:pt>
                <c:pt idx="343">
                  <c:v>8.01</c:v>
                </c:pt>
                <c:pt idx="344">
                  <c:v>8.19</c:v>
                </c:pt>
                <c:pt idx="345">
                  <c:v>8.3000000000000007</c:v>
                </c:pt>
                <c:pt idx="346">
                  <c:v>8.35</c:v>
                </c:pt>
                <c:pt idx="347">
                  <c:v>8.76</c:v>
                </c:pt>
                <c:pt idx="348">
                  <c:v>9.1199999999999992</c:v>
                </c:pt>
                <c:pt idx="349">
                  <c:v>9.36</c:v>
                </c:pt>
                <c:pt idx="350">
                  <c:v>9.85</c:v>
                </c:pt>
                <c:pt idx="351">
                  <c:v>9.84</c:v>
                </c:pt>
                <c:pt idx="352">
                  <c:v>9.81</c:v>
                </c:pt>
                <c:pt idx="353">
                  <c:v>9.5299999999999994</c:v>
                </c:pt>
                <c:pt idx="354">
                  <c:v>9.24</c:v>
                </c:pt>
                <c:pt idx="355">
                  <c:v>8.99</c:v>
                </c:pt>
                <c:pt idx="356">
                  <c:v>9.02</c:v>
                </c:pt>
                <c:pt idx="357">
                  <c:v>8.84</c:v>
                </c:pt>
                <c:pt idx="358">
                  <c:v>8.5500000000000007</c:v>
                </c:pt>
                <c:pt idx="359">
                  <c:v>8.4499999999999993</c:v>
                </c:pt>
                <c:pt idx="360">
                  <c:v>8.23</c:v>
                </c:pt>
                <c:pt idx="361">
                  <c:v>8.24</c:v>
                </c:pt>
                <c:pt idx="362">
                  <c:v>8.2799999999999994</c:v>
                </c:pt>
                <c:pt idx="363">
                  <c:v>8.26</c:v>
                </c:pt>
                <c:pt idx="364">
                  <c:v>8.18</c:v>
                </c:pt>
                <c:pt idx="365">
                  <c:v>8.2899999999999991</c:v>
                </c:pt>
                <c:pt idx="366">
                  <c:v>8.15</c:v>
                </c:pt>
                <c:pt idx="367">
                  <c:v>8.1300000000000008</c:v>
                </c:pt>
                <c:pt idx="368">
                  <c:v>8.1999999999999993</c:v>
                </c:pt>
                <c:pt idx="369">
                  <c:v>8.11</c:v>
                </c:pt>
                <c:pt idx="370">
                  <c:v>7.81</c:v>
                </c:pt>
                <c:pt idx="371">
                  <c:v>7.31</c:v>
                </c:pt>
                <c:pt idx="372">
                  <c:v>6.91</c:v>
                </c:pt>
                <c:pt idx="373">
                  <c:v>6.25</c:v>
                </c:pt>
                <c:pt idx="374">
                  <c:v>6.12</c:v>
                </c:pt>
                <c:pt idx="375">
                  <c:v>5.91</c:v>
                </c:pt>
                <c:pt idx="376">
                  <c:v>5.78</c:v>
                </c:pt>
                <c:pt idx="377">
                  <c:v>5.9</c:v>
                </c:pt>
                <c:pt idx="378">
                  <c:v>5.82</c:v>
                </c:pt>
                <c:pt idx="379">
                  <c:v>5.66</c:v>
                </c:pt>
                <c:pt idx="380">
                  <c:v>5.45</c:v>
                </c:pt>
                <c:pt idx="381">
                  <c:v>5.21</c:v>
                </c:pt>
                <c:pt idx="382">
                  <c:v>4.8099999999999996</c:v>
                </c:pt>
                <c:pt idx="383">
                  <c:v>4.43</c:v>
                </c:pt>
                <c:pt idx="384">
                  <c:v>4.03</c:v>
                </c:pt>
                <c:pt idx="385">
                  <c:v>4.0599999999999996</c:v>
                </c:pt>
                <c:pt idx="386">
                  <c:v>3.98</c:v>
                </c:pt>
                <c:pt idx="387">
                  <c:v>3.73</c:v>
                </c:pt>
                <c:pt idx="388">
                  <c:v>3.82</c:v>
                </c:pt>
                <c:pt idx="389">
                  <c:v>3.76</c:v>
                </c:pt>
                <c:pt idx="390">
                  <c:v>3.25</c:v>
                </c:pt>
                <c:pt idx="391">
                  <c:v>3.3</c:v>
                </c:pt>
                <c:pt idx="392">
                  <c:v>3.22</c:v>
                </c:pt>
                <c:pt idx="393">
                  <c:v>3.1</c:v>
                </c:pt>
                <c:pt idx="394">
                  <c:v>3.09</c:v>
                </c:pt>
                <c:pt idx="395">
                  <c:v>2.92</c:v>
                </c:pt>
                <c:pt idx="396">
                  <c:v>3.02</c:v>
                </c:pt>
                <c:pt idx="397">
                  <c:v>3.03</c:v>
                </c:pt>
                <c:pt idx="398">
                  <c:v>3.07</c:v>
                </c:pt>
                <c:pt idx="399">
                  <c:v>2.96</c:v>
                </c:pt>
                <c:pt idx="400">
                  <c:v>3</c:v>
                </c:pt>
                <c:pt idx="401">
                  <c:v>3.04</c:v>
                </c:pt>
                <c:pt idx="402">
                  <c:v>3.06</c:v>
                </c:pt>
                <c:pt idx="403">
                  <c:v>3.03</c:v>
                </c:pt>
                <c:pt idx="404">
                  <c:v>3.09</c:v>
                </c:pt>
                <c:pt idx="405">
                  <c:v>2.99</c:v>
                </c:pt>
                <c:pt idx="406">
                  <c:v>3.02</c:v>
                </c:pt>
                <c:pt idx="407">
                  <c:v>2.96</c:v>
                </c:pt>
                <c:pt idx="408">
                  <c:v>3.05</c:v>
                </c:pt>
                <c:pt idx="409">
                  <c:v>3.25</c:v>
                </c:pt>
                <c:pt idx="410">
                  <c:v>3.34</c:v>
                </c:pt>
                <c:pt idx="411">
                  <c:v>3.56</c:v>
                </c:pt>
                <c:pt idx="412">
                  <c:v>4.01</c:v>
                </c:pt>
                <c:pt idx="413">
                  <c:v>4.25</c:v>
                </c:pt>
                <c:pt idx="414">
                  <c:v>4.26</c:v>
                </c:pt>
                <c:pt idx="415">
                  <c:v>4.47</c:v>
                </c:pt>
                <c:pt idx="416">
                  <c:v>4.7300000000000004</c:v>
                </c:pt>
                <c:pt idx="417">
                  <c:v>4.76</c:v>
                </c:pt>
                <c:pt idx="418">
                  <c:v>5.29</c:v>
                </c:pt>
                <c:pt idx="419">
                  <c:v>5.45</c:v>
                </c:pt>
                <c:pt idx="420">
                  <c:v>5.53</c:v>
                </c:pt>
                <c:pt idx="421">
                  <c:v>5.92</c:v>
                </c:pt>
                <c:pt idx="422">
                  <c:v>5.98</c:v>
                </c:pt>
                <c:pt idx="423">
                  <c:v>6.05</c:v>
                </c:pt>
                <c:pt idx="424">
                  <c:v>6.01</c:v>
                </c:pt>
                <c:pt idx="425">
                  <c:v>6</c:v>
                </c:pt>
                <c:pt idx="426">
                  <c:v>5.85</c:v>
                </c:pt>
                <c:pt idx="427">
                  <c:v>5.74</c:v>
                </c:pt>
                <c:pt idx="428">
                  <c:v>5.8</c:v>
                </c:pt>
                <c:pt idx="429">
                  <c:v>5.76</c:v>
                </c:pt>
                <c:pt idx="430">
                  <c:v>5.8</c:v>
                </c:pt>
                <c:pt idx="431">
                  <c:v>5.6</c:v>
                </c:pt>
                <c:pt idx="432">
                  <c:v>5.56</c:v>
                </c:pt>
                <c:pt idx="433">
                  <c:v>5.22</c:v>
                </c:pt>
                <c:pt idx="434">
                  <c:v>5.31</c:v>
                </c:pt>
                <c:pt idx="435">
                  <c:v>5.22</c:v>
                </c:pt>
                <c:pt idx="436">
                  <c:v>5.24</c:v>
                </c:pt>
                <c:pt idx="437">
                  <c:v>5.27</c:v>
                </c:pt>
                <c:pt idx="438">
                  <c:v>5.4</c:v>
                </c:pt>
                <c:pt idx="439">
                  <c:v>5.22</c:v>
                </c:pt>
                <c:pt idx="440">
                  <c:v>5.3</c:v>
                </c:pt>
                <c:pt idx="441">
                  <c:v>5.24</c:v>
                </c:pt>
                <c:pt idx="442">
                  <c:v>5.31</c:v>
                </c:pt>
                <c:pt idx="443">
                  <c:v>5.29</c:v>
                </c:pt>
                <c:pt idx="444">
                  <c:v>5.25</c:v>
                </c:pt>
                <c:pt idx="445">
                  <c:v>5.19</c:v>
                </c:pt>
                <c:pt idx="446">
                  <c:v>5.39</c:v>
                </c:pt>
                <c:pt idx="447">
                  <c:v>5.51</c:v>
                </c:pt>
                <c:pt idx="448">
                  <c:v>5.5</c:v>
                </c:pt>
                <c:pt idx="449">
                  <c:v>5.56</c:v>
                </c:pt>
                <c:pt idx="450">
                  <c:v>5.52</c:v>
                </c:pt>
                <c:pt idx="451">
                  <c:v>5.54</c:v>
                </c:pt>
                <c:pt idx="452">
                  <c:v>5.54</c:v>
                </c:pt>
                <c:pt idx="453">
                  <c:v>5.5</c:v>
                </c:pt>
                <c:pt idx="454">
                  <c:v>5.52</c:v>
                </c:pt>
                <c:pt idx="455">
                  <c:v>5.5</c:v>
                </c:pt>
                <c:pt idx="456">
                  <c:v>5.56</c:v>
                </c:pt>
                <c:pt idx="457">
                  <c:v>5.51</c:v>
                </c:pt>
                <c:pt idx="458">
                  <c:v>5.49</c:v>
                </c:pt>
                <c:pt idx="459">
                  <c:v>5.45</c:v>
                </c:pt>
                <c:pt idx="460">
                  <c:v>5.49</c:v>
                </c:pt>
                <c:pt idx="461">
                  <c:v>5.56</c:v>
                </c:pt>
                <c:pt idx="462">
                  <c:v>5.54</c:v>
                </c:pt>
                <c:pt idx="463">
                  <c:v>5.55</c:v>
                </c:pt>
                <c:pt idx="464">
                  <c:v>5.51</c:v>
                </c:pt>
                <c:pt idx="465">
                  <c:v>5.07</c:v>
                </c:pt>
                <c:pt idx="466">
                  <c:v>4.83</c:v>
                </c:pt>
                <c:pt idx="467">
                  <c:v>4.68</c:v>
                </c:pt>
                <c:pt idx="468">
                  <c:v>4.63</c:v>
                </c:pt>
                <c:pt idx="469">
                  <c:v>4.76</c:v>
                </c:pt>
                <c:pt idx="470">
                  <c:v>4.8099999999999996</c:v>
                </c:pt>
                <c:pt idx="471">
                  <c:v>4.74</c:v>
                </c:pt>
                <c:pt idx="472">
                  <c:v>4.74</c:v>
                </c:pt>
                <c:pt idx="473">
                  <c:v>4.76</c:v>
                </c:pt>
                <c:pt idx="474">
                  <c:v>4.99</c:v>
                </c:pt>
                <c:pt idx="475">
                  <c:v>5.07</c:v>
                </c:pt>
                <c:pt idx="476">
                  <c:v>5.22</c:v>
                </c:pt>
                <c:pt idx="477">
                  <c:v>5.2</c:v>
                </c:pt>
                <c:pt idx="478">
                  <c:v>5.42</c:v>
                </c:pt>
                <c:pt idx="479">
                  <c:v>5.3</c:v>
                </c:pt>
                <c:pt idx="480">
                  <c:v>5.45</c:v>
                </c:pt>
                <c:pt idx="481">
                  <c:v>5.73</c:v>
                </c:pt>
                <c:pt idx="482">
                  <c:v>5.85</c:v>
                </c:pt>
                <c:pt idx="483">
                  <c:v>6.02</c:v>
                </c:pt>
                <c:pt idx="484">
                  <c:v>6.27</c:v>
                </c:pt>
                <c:pt idx="485">
                  <c:v>6.53</c:v>
                </c:pt>
                <c:pt idx="486">
                  <c:v>6.54</c:v>
                </c:pt>
                <c:pt idx="487">
                  <c:v>6.5</c:v>
                </c:pt>
                <c:pt idx="488">
                  <c:v>6.52</c:v>
                </c:pt>
                <c:pt idx="489">
                  <c:v>6.51</c:v>
                </c:pt>
                <c:pt idx="490">
                  <c:v>6.51</c:v>
                </c:pt>
                <c:pt idx="491">
                  <c:v>6.4</c:v>
                </c:pt>
                <c:pt idx="492">
                  <c:v>5.98</c:v>
                </c:pt>
                <c:pt idx="493">
                  <c:v>5.49</c:v>
                </c:pt>
                <c:pt idx="494">
                  <c:v>5.31</c:v>
                </c:pt>
                <c:pt idx="495">
                  <c:v>4.8</c:v>
                </c:pt>
                <c:pt idx="496">
                  <c:v>4.21</c:v>
                </c:pt>
                <c:pt idx="497">
                  <c:v>3.97</c:v>
                </c:pt>
                <c:pt idx="498">
                  <c:v>3.77</c:v>
                </c:pt>
                <c:pt idx="499">
                  <c:v>3.65</c:v>
                </c:pt>
                <c:pt idx="500">
                  <c:v>3.07</c:v>
                </c:pt>
                <c:pt idx="501">
                  <c:v>2.4900000000000002</c:v>
                </c:pt>
                <c:pt idx="502">
                  <c:v>2.09</c:v>
                </c:pt>
                <c:pt idx="503">
                  <c:v>1.82</c:v>
                </c:pt>
                <c:pt idx="504">
                  <c:v>1.73</c:v>
                </c:pt>
                <c:pt idx="505">
                  <c:v>1.74</c:v>
                </c:pt>
                <c:pt idx="506">
                  <c:v>1.73</c:v>
                </c:pt>
                <c:pt idx="507">
                  <c:v>1.75</c:v>
                </c:pt>
                <c:pt idx="508">
                  <c:v>1.75</c:v>
                </c:pt>
                <c:pt idx="509">
                  <c:v>1.75</c:v>
                </c:pt>
                <c:pt idx="510">
                  <c:v>1.73</c:v>
                </c:pt>
                <c:pt idx="511">
                  <c:v>1.74</c:v>
                </c:pt>
                <c:pt idx="512">
                  <c:v>1.75</c:v>
                </c:pt>
                <c:pt idx="513">
                  <c:v>1.75</c:v>
                </c:pt>
                <c:pt idx="514">
                  <c:v>1.34</c:v>
                </c:pt>
                <c:pt idx="515">
                  <c:v>1.24</c:v>
                </c:pt>
                <c:pt idx="516">
                  <c:v>1.24</c:v>
                </c:pt>
                <c:pt idx="517">
                  <c:v>1.26</c:v>
                </c:pt>
                <c:pt idx="518">
                  <c:v>1.25</c:v>
                </c:pt>
                <c:pt idx="519">
                  <c:v>1.26</c:v>
                </c:pt>
                <c:pt idx="520">
                  <c:v>1.26</c:v>
                </c:pt>
                <c:pt idx="521">
                  <c:v>1.22</c:v>
                </c:pt>
                <c:pt idx="522">
                  <c:v>1.01</c:v>
                </c:pt>
                <c:pt idx="523">
                  <c:v>1.03</c:v>
                </c:pt>
                <c:pt idx="524">
                  <c:v>1.01</c:v>
                </c:pt>
                <c:pt idx="525">
                  <c:v>1.01</c:v>
                </c:pt>
                <c:pt idx="526">
                  <c:v>1</c:v>
                </c:pt>
                <c:pt idx="527">
                  <c:v>0.98</c:v>
                </c:pt>
                <c:pt idx="528">
                  <c:v>1</c:v>
                </c:pt>
                <c:pt idx="529">
                  <c:v>1.01</c:v>
                </c:pt>
                <c:pt idx="530">
                  <c:v>1</c:v>
                </c:pt>
                <c:pt idx="531">
                  <c:v>1</c:v>
                </c:pt>
                <c:pt idx="532">
                  <c:v>1</c:v>
                </c:pt>
                <c:pt idx="533">
                  <c:v>1.03</c:v>
                </c:pt>
                <c:pt idx="534">
                  <c:v>1.26</c:v>
                </c:pt>
                <c:pt idx="535">
                  <c:v>1.43</c:v>
                </c:pt>
                <c:pt idx="536">
                  <c:v>1.61</c:v>
                </c:pt>
                <c:pt idx="537">
                  <c:v>1.76</c:v>
                </c:pt>
                <c:pt idx="538">
                  <c:v>1.93</c:v>
                </c:pt>
                <c:pt idx="539">
                  <c:v>2.16</c:v>
                </c:pt>
                <c:pt idx="540">
                  <c:v>2.2799999999999998</c:v>
                </c:pt>
                <c:pt idx="541">
                  <c:v>2.5</c:v>
                </c:pt>
                <c:pt idx="542">
                  <c:v>2.63</c:v>
                </c:pt>
                <c:pt idx="543">
                  <c:v>2.79</c:v>
                </c:pt>
                <c:pt idx="544">
                  <c:v>3</c:v>
                </c:pt>
                <c:pt idx="545">
                  <c:v>3.04</c:v>
                </c:pt>
                <c:pt idx="546">
                  <c:v>3.26</c:v>
                </c:pt>
                <c:pt idx="547">
                  <c:v>3.5</c:v>
                </c:pt>
                <c:pt idx="548">
                  <c:v>3.62</c:v>
                </c:pt>
                <c:pt idx="549">
                  <c:v>3.78</c:v>
                </c:pt>
                <c:pt idx="550">
                  <c:v>4</c:v>
                </c:pt>
                <c:pt idx="551">
                  <c:v>4.16</c:v>
                </c:pt>
                <c:pt idx="552">
                  <c:v>4.29</c:v>
                </c:pt>
                <c:pt idx="553">
                  <c:v>4.49</c:v>
                </c:pt>
                <c:pt idx="554">
                  <c:v>4.59</c:v>
                </c:pt>
                <c:pt idx="555">
                  <c:v>4.79</c:v>
                </c:pt>
                <c:pt idx="556">
                  <c:v>4.9400000000000004</c:v>
                </c:pt>
                <c:pt idx="557">
                  <c:v>4.99</c:v>
                </c:pt>
                <c:pt idx="558">
                  <c:v>5.24</c:v>
                </c:pt>
                <c:pt idx="559">
                  <c:v>5.25</c:v>
                </c:pt>
                <c:pt idx="560">
                  <c:v>5.25</c:v>
                </c:pt>
                <c:pt idx="561">
                  <c:v>5.25</c:v>
                </c:pt>
                <c:pt idx="562">
                  <c:v>5.25</c:v>
                </c:pt>
                <c:pt idx="563">
                  <c:v>5.24</c:v>
                </c:pt>
                <c:pt idx="564">
                  <c:v>5.25</c:v>
                </c:pt>
                <c:pt idx="565">
                  <c:v>5.26</c:v>
                </c:pt>
                <c:pt idx="566">
                  <c:v>5.26</c:v>
                </c:pt>
                <c:pt idx="567">
                  <c:v>5.25</c:v>
                </c:pt>
                <c:pt idx="568">
                  <c:v>5.25</c:v>
                </c:pt>
                <c:pt idx="569">
                  <c:v>5.25</c:v>
                </c:pt>
                <c:pt idx="570">
                  <c:v>5.26</c:v>
                </c:pt>
                <c:pt idx="571">
                  <c:v>5.0199999999999996</c:v>
                </c:pt>
                <c:pt idx="572">
                  <c:v>4.9400000000000004</c:v>
                </c:pt>
                <c:pt idx="573">
                  <c:v>4.76</c:v>
                </c:pt>
                <c:pt idx="574">
                  <c:v>4.49</c:v>
                </c:pt>
                <c:pt idx="575">
                  <c:v>4.24</c:v>
                </c:pt>
                <c:pt idx="576">
                  <c:v>3.94</c:v>
                </c:pt>
                <c:pt idx="577">
                  <c:v>2.98</c:v>
                </c:pt>
                <c:pt idx="578">
                  <c:v>2.61</c:v>
                </c:pt>
                <c:pt idx="579">
                  <c:v>2.2799999999999998</c:v>
                </c:pt>
                <c:pt idx="580">
                  <c:v>1.98</c:v>
                </c:pt>
                <c:pt idx="581">
                  <c:v>2</c:v>
                </c:pt>
                <c:pt idx="582">
                  <c:v>2.0099999999999998</c:v>
                </c:pt>
                <c:pt idx="583">
                  <c:v>2</c:v>
                </c:pt>
                <c:pt idx="584">
                  <c:v>1.81</c:v>
                </c:pt>
                <c:pt idx="585">
                  <c:v>0.97</c:v>
                </c:pt>
                <c:pt idx="586">
                  <c:v>0.39</c:v>
                </c:pt>
                <c:pt idx="587">
                  <c:v>0.16</c:v>
                </c:pt>
                <c:pt idx="588">
                  <c:v>0.15</c:v>
                </c:pt>
                <c:pt idx="589">
                  <c:v>0.22</c:v>
                </c:pt>
                <c:pt idx="590">
                  <c:v>0.18</c:v>
                </c:pt>
                <c:pt idx="591">
                  <c:v>0.15</c:v>
                </c:pt>
                <c:pt idx="592">
                  <c:v>0.18</c:v>
                </c:pt>
                <c:pt idx="593">
                  <c:v>0.21</c:v>
                </c:pt>
                <c:pt idx="594">
                  <c:v>0.16</c:v>
                </c:pt>
                <c:pt idx="595">
                  <c:v>0.16</c:v>
                </c:pt>
                <c:pt idx="596">
                  <c:v>0.15</c:v>
                </c:pt>
                <c:pt idx="597">
                  <c:v>0.12</c:v>
                </c:pt>
                <c:pt idx="598">
                  <c:v>0.12</c:v>
                </c:pt>
                <c:pt idx="599">
                  <c:v>0.12</c:v>
                </c:pt>
                <c:pt idx="600">
                  <c:v>0.11</c:v>
                </c:pt>
                <c:pt idx="601">
                  <c:v>0.13</c:v>
                </c:pt>
                <c:pt idx="602">
                  <c:v>0.16</c:v>
                </c:pt>
                <c:pt idx="603">
                  <c:v>0.2</c:v>
                </c:pt>
                <c:pt idx="604">
                  <c:v>0.2</c:v>
                </c:pt>
                <c:pt idx="605">
                  <c:v>0.18</c:v>
                </c:pt>
                <c:pt idx="606">
                  <c:v>0.18</c:v>
                </c:pt>
                <c:pt idx="607">
                  <c:v>0.19</c:v>
                </c:pt>
                <c:pt idx="608">
                  <c:v>0.19</c:v>
                </c:pt>
                <c:pt idx="609">
                  <c:v>0.19</c:v>
                </c:pt>
                <c:pt idx="610">
                  <c:v>0.19</c:v>
                </c:pt>
                <c:pt idx="611">
                  <c:v>0.18</c:v>
                </c:pt>
                <c:pt idx="612">
                  <c:v>0.17</c:v>
                </c:pt>
                <c:pt idx="613">
                  <c:v>0.16</c:v>
                </c:pt>
                <c:pt idx="614">
                  <c:v>0.14000000000000001</c:v>
                </c:pt>
                <c:pt idx="615">
                  <c:v>0.1</c:v>
                </c:pt>
                <c:pt idx="616">
                  <c:v>0.09</c:v>
                </c:pt>
                <c:pt idx="617">
                  <c:v>0.09</c:v>
                </c:pt>
                <c:pt idx="618">
                  <c:v>7.0000000000000007E-2</c:v>
                </c:pt>
                <c:pt idx="619">
                  <c:v>0.1</c:v>
                </c:pt>
                <c:pt idx="620">
                  <c:v>0.08</c:v>
                </c:pt>
                <c:pt idx="621">
                  <c:v>7.0000000000000007E-2</c:v>
                </c:pt>
                <c:pt idx="622">
                  <c:v>0.08</c:v>
                </c:pt>
                <c:pt idx="623">
                  <c:v>7.0000000000000007E-2</c:v>
                </c:pt>
                <c:pt idx="624">
                  <c:v>0.08</c:v>
                </c:pt>
                <c:pt idx="625">
                  <c:v>0.1</c:v>
                </c:pt>
                <c:pt idx="626">
                  <c:v>0.13</c:v>
                </c:pt>
                <c:pt idx="627">
                  <c:v>0.14000000000000001</c:v>
                </c:pt>
                <c:pt idx="628">
                  <c:v>0.16</c:v>
                </c:pt>
                <c:pt idx="629">
                  <c:v>0.16</c:v>
                </c:pt>
                <c:pt idx="630">
                  <c:v>0.16</c:v>
                </c:pt>
                <c:pt idx="631">
                  <c:v>0.13</c:v>
                </c:pt>
                <c:pt idx="632">
                  <c:v>0.14000000000000001</c:v>
                </c:pt>
                <c:pt idx="633">
                  <c:v>0.16</c:v>
                </c:pt>
                <c:pt idx="634">
                  <c:v>0.16</c:v>
                </c:pt>
                <c:pt idx="635">
                  <c:v>0.16</c:v>
                </c:pt>
                <c:pt idx="636">
                  <c:v>0.14000000000000001</c:v>
                </c:pt>
                <c:pt idx="637">
                  <c:v>0.15</c:v>
                </c:pt>
                <c:pt idx="638">
                  <c:v>0.14000000000000001</c:v>
                </c:pt>
                <c:pt idx="639">
                  <c:v>0.15</c:v>
                </c:pt>
                <c:pt idx="640">
                  <c:v>0.11</c:v>
                </c:pt>
                <c:pt idx="641">
                  <c:v>0.09</c:v>
                </c:pt>
                <c:pt idx="642">
                  <c:v>0.09</c:v>
                </c:pt>
                <c:pt idx="643">
                  <c:v>0.08</c:v>
                </c:pt>
                <c:pt idx="644">
                  <c:v>0.08</c:v>
                </c:pt>
                <c:pt idx="645">
                  <c:v>0.09</c:v>
                </c:pt>
                <c:pt idx="646">
                  <c:v>0.08</c:v>
                </c:pt>
                <c:pt idx="647">
                  <c:v>0.09</c:v>
                </c:pt>
                <c:pt idx="648">
                  <c:v>7.0000000000000007E-2</c:v>
                </c:pt>
                <c:pt idx="649">
                  <c:v>7.0000000000000007E-2</c:v>
                </c:pt>
                <c:pt idx="650">
                  <c:v>0.08</c:v>
                </c:pt>
                <c:pt idx="651">
                  <c:v>0.09</c:v>
                </c:pt>
                <c:pt idx="652">
                  <c:v>0.09</c:v>
                </c:pt>
                <c:pt idx="653">
                  <c:v>0.1</c:v>
                </c:pt>
                <c:pt idx="654">
                  <c:v>0.09</c:v>
                </c:pt>
                <c:pt idx="655">
                  <c:v>0.09</c:v>
                </c:pt>
                <c:pt idx="656">
                  <c:v>0.09</c:v>
                </c:pt>
                <c:pt idx="657">
                  <c:v>0.09</c:v>
                </c:pt>
                <c:pt idx="658">
                  <c:v>0.09</c:v>
                </c:pt>
                <c:pt idx="659">
                  <c:v>0.12</c:v>
                </c:pt>
                <c:pt idx="660">
                  <c:v>0.11</c:v>
                </c:pt>
                <c:pt idx="661">
                  <c:v>0.11</c:v>
                </c:pt>
                <c:pt idx="662">
                  <c:v>0.11</c:v>
                </c:pt>
                <c:pt idx="663">
                  <c:v>0.12</c:v>
                </c:pt>
                <c:pt idx="664">
                  <c:v>0.12</c:v>
                </c:pt>
                <c:pt idx="665">
                  <c:v>0.13</c:v>
                </c:pt>
                <c:pt idx="666">
                  <c:v>0.13</c:v>
                </c:pt>
                <c:pt idx="667">
                  <c:v>0.14000000000000001</c:v>
                </c:pt>
                <c:pt idx="668">
                  <c:v>0.14000000000000001</c:v>
                </c:pt>
                <c:pt idx="669">
                  <c:v>0.12</c:v>
                </c:pt>
                <c:pt idx="670">
                  <c:v>0.12</c:v>
                </c:pt>
                <c:pt idx="671">
                  <c:v>0.24</c:v>
                </c:pt>
                <c:pt idx="672">
                  <c:v>0.34</c:v>
                </c:pt>
                <c:pt idx="673">
                  <c:v>0.38</c:v>
                </c:pt>
                <c:pt idx="674">
                  <c:v>0.36</c:v>
                </c:pt>
                <c:pt idx="675">
                  <c:v>0.37</c:v>
                </c:pt>
                <c:pt idx="676">
                  <c:v>0.37</c:v>
                </c:pt>
                <c:pt idx="677">
                  <c:v>0.38</c:v>
                </c:pt>
                <c:pt idx="678">
                  <c:v>0.39</c:v>
                </c:pt>
                <c:pt idx="679">
                  <c:v>0.4</c:v>
                </c:pt>
                <c:pt idx="680">
                  <c:v>0.4</c:v>
                </c:pt>
                <c:pt idx="681">
                  <c:v>0.4</c:v>
                </c:pt>
                <c:pt idx="682">
                  <c:v>0.41</c:v>
                </c:pt>
                <c:pt idx="683">
                  <c:v>0.54</c:v>
                </c:pt>
                <c:pt idx="684">
                  <c:v>0.65</c:v>
                </c:pt>
                <c:pt idx="685">
                  <c:v>0.66</c:v>
                </c:pt>
                <c:pt idx="686">
                  <c:v>0.79</c:v>
                </c:pt>
                <c:pt idx="687">
                  <c:v>0.9</c:v>
                </c:pt>
                <c:pt idx="688">
                  <c:v>0.91</c:v>
                </c:pt>
                <c:pt idx="689">
                  <c:v>1.04</c:v>
                </c:pt>
                <c:pt idx="690">
                  <c:v>1.1499999999999999</c:v>
                </c:pt>
                <c:pt idx="691">
                  <c:v>1.1599999999999999</c:v>
                </c:pt>
                <c:pt idx="692">
                  <c:v>1.1499999999999999</c:v>
                </c:pt>
                <c:pt idx="693">
                  <c:v>1.1499999999999999</c:v>
                </c:pt>
                <c:pt idx="694">
                  <c:v>1.1599999999999999</c:v>
                </c:pt>
                <c:pt idx="695">
                  <c:v>1.3</c:v>
                </c:pt>
                <c:pt idx="696">
                  <c:v>1.41</c:v>
                </c:pt>
                <c:pt idx="697">
                  <c:v>1.42</c:v>
                </c:pt>
                <c:pt idx="698">
                  <c:v>1.51</c:v>
                </c:pt>
                <c:pt idx="699">
                  <c:v>1.69</c:v>
                </c:pt>
                <c:pt idx="700">
                  <c:v>1.7</c:v>
                </c:pt>
                <c:pt idx="701">
                  <c:v>1.82</c:v>
                </c:pt>
                <c:pt idx="702">
                  <c:v>1.91</c:v>
                </c:pt>
                <c:pt idx="703">
                  <c:v>1.91</c:v>
                </c:pt>
                <c:pt idx="704">
                  <c:v>1.95</c:v>
                </c:pt>
                <c:pt idx="705">
                  <c:v>2.19</c:v>
                </c:pt>
                <c:pt idx="706">
                  <c:v>2.2000000000000002</c:v>
                </c:pt>
                <c:pt idx="707">
                  <c:v>2.27</c:v>
                </c:pt>
                <c:pt idx="708">
                  <c:v>2.4</c:v>
                </c:pt>
                <c:pt idx="709">
                  <c:v>2.4</c:v>
                </c:pt>
                <c:pt idx="710">
                  <c:v>2.41</c:v>
                </c:pt>
                <c:pt idx="711">
                  <c:v>2.42</c:v>
                </c:pt>
                <c:pt idx="712">
                  <c:v>2.39</c:v>
                </c:pt>
                <c:pt idx="713">
                  <c:v>2.38</c:v>
                </c:pt>
                <c:pt idx="714">
                  <c:v>2.4</c:v>
                </c:pt>
                <c:pt idx="715">
                  <c:v>2.13</c:v>
                </c:pt>
                <c:pt idx="716">
                  <c:v>2.04</c:v>
                </c:pt>
                <c:pt idx="717">
                  <c:v>1.83</c:v>
                </c:pt>
                <c:pt idx="718">
                  <c:v>1.55</c:v>
                </c:pt>
                <c:pt idx="719">
                  <c:v>1.55</c:v>
                </c:pt>
                <c:pt idx="720">
                  <c:v>1.55</c:v>
                </c:pt>
                <c:pt idx="721">
                  <c:v>1.58</c:v>
                </c:pt>
                <c:pt idx="722">
                  <c:v>0.65</c:v>
                </c:pt>
                <c:pt idx="723">
                  <c:v>0.05</c:v>
                </c:pt>
                <c:pt idx="724">
                  <c:v>0.05</c:v>
                </c:pt>
                <c:pt idx="725">
                  <c:v>0.08</c:v>
                </c:pt>
                <c:pt idx="726">
                  <c:v>0.09</c:v>
                </c:pt>
                <c:pt idx="727">
                  <c:v>0.1</c:v>
                </c:pt>
                <c:pt idx="728">
                  <c:v>0.09</c:v>
                </c:pt>
                <c:pt idx="729">
                  <c:v>0.09</c:v>
                </c:pt>
                <c:pt idx="730">
                  <c:v>0.09</c:v>
                </c:pt>
                <c:pt idx="731">
                  <c:v>0.09</c:v>
                </c:pt>
                <c:pt idx="732">
                  <c:v>0.09</c:v>
                </c:pt>
                <c:pt idx="733">
                  <c:v>0.08</c:v>
                </c:pt>
                <c:pt idx="734">
                  <c:v>7.0000000000000007E-2</c:v>
                </c:pt>
                <c:pt idx="735">
                  <c:v>7.0000000000000007E-2</c:v>
                </c:pt>
                <c:pt idx="736">
                  <c:v>0.06</c:v>
                </c:pt>
                <c:pt idx="737">
                  <c:v>0.08</c:v>
                </c:pt>
                <c:pt idx="738">
                  <c:v>0.1</c:v>
                </c:pt>
                <c:pt idx="739">
                  <c:v>0.09</c:v>
                </c:pt>
                <c:pt idx="740">
                  <c:v>0.08</c:v>
                </c:pt>
                <c:pt idx="741">
                  <c:v>0.08</c:v>
                </c:pt>
                <c:pt idx="742">
                  <c:v>0.08</c:v>
                </c:pt>
                <c:pt idx="743">
                  <c:v>0.08</c:v>
                </c:pt>
                <c:pt idx="744">
                  <c:v>0.08</c:v>
                </c:pt>
                <c:pt idx="745">
                  <c:v>0.08</c:v>
                </c:pt>
                <c:pt idx="746">
                  <c:v>0.2</c:v>
                </c:pt>
                <c:pt idx="747">
                  <c:v>0.33</c:v>
                </c:pt>
                <c:pt idx="748">
                  <c:v>0.77</c:v>
                </c:pt>
                <c:pt idx="749">
                  <c:v>1.21</c:v>
                </c:pt>
                <c:pt idx="750">
                  <c:v>1.68</c:v>
                </c:pt>
                <c:pt idx="751">
                  <c:v>2.33</c:v>
                </c:pt>
                <c:pt idx="752">
                  <c:v>2.56</c:v>
                </c:pt>
                <c:pt idx="753">
                  <c:v>3.08</c:v>
                </c:pt>
                <c:pt idx="754">
                  <c:v>3.8</c:v>
                </c:pt>
              </c:numCache>
            </c:numRef>
          </c:val>
          <c:smooth val="0"/>
          <c:extLst>
            <c:ext xmlns:c16="http://schemas.microsoft.com/office/drawing/2014/chart" uri="{C3380CC4-5D6E-409C-BE32-E72D297353CC}">
              <c16:uniqueId val="{00000001-62C3-4DC1-B76E-5E38CB1B5755}"/>
            </c:ext>
          </c:extLst>
        </c:ser>
        <c:dLbls>
          <c:showLegendKey val="0"/>
          <c:showVal val="0"/>
          <c:showCatName val="0"/>
          <c:showSerName val="0"/>
          <c:showPercent val="0"/>
          <c:showBubbleSize val="0"/>
        </c:dLbls>
        <c:smooth val="0"/>
        <c:axId val="799804056"/>
        <c:axId val="799802744"/>
      </c:lineChart>
      <c:dateAx>
        <c:axId val="799804056"/>
        <c:scaling>
          <c:orientation val="minMax"/>
        </c:scaling>
        <c:delete val="0"/>
        <c:axPos val="b"/>
        <c:numFmt formatCode="[$-407]mmm/\ 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799802744"/>
        <c:crosses val="autoZero"/>
        <c:auto val="1"/>
        <c:lblOffset val="100"/>
        <c:baseTimeUnit val="months"/>
      </c:dateAx>
      <c:valAx>
        <c:axId val="7998027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998040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de-DE" dirty="0"/>
              <a:t>Bundesbank/EZB</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lineChart>
        <c:grouping val="stacked"/>
        <c:varyColors val="0"/>
        <c:ser>
          <c:idx val="0"/>
          <c:order val="0"/>
          <c:tx>
            <c:strRef>
              <c:f>'Taylor Bundesbank'!$J$17</c:f>
              <c:strCache>
                <c:ptCount val="1"/>
                <c:pt idx="0">
                  <c:v>Realzins</c:v>
                </c:pt>
              </c:strCache>
            </c:strRef>
          </c:tx>
          <c:spPr>
            <a:ln w="38100" cap="rnd">
              <a:solidFill>
                <a:schemeClr val="accent1"/>
              </a:solidFill>
              <a:round/>
            </a:ln>
            <a:effectLst/>
          </c:spPr>
          <c:marker>
            <c:symbol val="none"/>
          </c:marker>
          <c:cat>
            <c:numRef>
              <c:f>'Taylor Bundesbank'!$I$18:$I$772</c:f>
              <c:numCache>
                <c:formatCode>mmm\-yy</c:formatCode>
                <c:ptCount val="755"/>
                <c:pt idx="0">
                  <c:v>21916</c:v>
                </c:pt>
                <c:pt idx="1">
                  <c:v>21947</c:v>
                </c:pt>
                <c:pt idx="2">
                  <c:v>21976</c:v>
                </c:pt>
                <c:pt idx="3">
                  <c:v>22007</c:v>
                </c:pt>
                <c:pt idx="4">
                  <c:v>22037</c:v>
                </c:pt>
                <c:pt idx="5">
                  <c:v>22068</c:v>
                </c:pt>
                <c:pt idx="6">
                  <c:v>22098</c:v>
                </c:pt>
                <c:pt idx="7">
                  <c:v>22129</c:v>
                </c:pt>
                <c:pt idx="8">
                  <c:v>22160</c:v>
                </c:pt>
                <c:pt idx="9">
                  <c:v>22190</c:v>
                </c:pt>
                <c:pt idx="10">
                  <c:v>22221</c:v>
                </c:pt>
                <c:pt idx="11">
                  <c:v>22251</c:v>
                </c:pt>
                <c:pt idx="12">
                  <c:v>22282</c:v>
                </c:pt>
                <c:pt idx="13">
                  <c:v>22313</c:v>
                </c:pt>
                <c:pt idx="14">
                  <c:v>22341</c:v>
                </c:pt>
                <c:pt idx="15">
                  <c:v>22372</c:v>
                </c:pt>
                <c:pt idx="16">
                  <c:v>22402</c:v>
                </c:pt>
                <c:pt idx="17">
                  <c:v>22433</c:v>
                </c:pt>
                <c:pt idx="18">
                  <c:v>22463</c:v>
                </c:pt>
                <c:pt idx="19">
                  <c:v>22494</c:v>
                </c:pt>
                <c:pt idx="20">
                  <c:v>22525</c:v>
                </c:pt>
                <c:pt idx="21">
                  <c:v>22555</c:v>
                </c:pt>
                <c:pt idx="22">
                  <c:v>22586</c:v>
                </c:pt>
                <c:pt idx="23">
                  <c:v>22616</c:v>
                </c:pt>
                <c:pt idx="24">
                  <c:v>22647</c:v>
                </c:pt>
                <c:pt idx="25">
                  <c:v>22678</c:v>
                </c:pt>
                <c:pt idx="26">
                  <c:v>22706</c:v>
                </c:pt>
                <c:pt idx="27">
                  <c:v>22737</c:v>
                </c:pt>
                <c:pt idx="28">
                  <c:v>22767</c:v>
                </c:pt>
                <c:pt idx="29">
                  <c:v>22798</c:v>
                </c:pt>
                <c:pt idx="30">
                  <c:v>22828</c:v>
                </c:pt>
                <c:pt idx="31">
                  <c:v>22859</c:v>
                </c:pt>
                <c:pt idx="32">
                  <c:v>22890</c:v>
                </c:pt>
                <c:pt idx="33">
                  <c:v>22920</c:v>
                </c:pt>
                <c:pt idx="34">
                  <c:v>22951</c:v>
                </c:pt>
                <c:pt idx="35">
                  <c:v>22981</c:v>
                </c:pt>
                <c:pt idx="36">
                  <c:v>23012</c:v>
                </c:pt>
                <c:pt idx="37">
                  <c:v>23043</c:v>
                </c:pt>
                <c:pt idx="38">
                  <c:v>23071</c:v>
                </c:pt>
                <c:pt idx="39">
                  <c:v>23102</c:v>
                </c:pt>
                <c:pt idx="40">
                  <c:v>23132</c:v>
                </c:pt>
                <c:pt idx="41">
                  <c:v>23163</c:v>
                </c:pt>
                <c:pt idx="42">
                  <c:v>23193</c:v>
                </c:pt>
                <c:pt idx="43">
                  <c:v>23224</c:v>
                </c:pt>
                <c:pt idx="44">
                  <c:v>23255</c:v>
                </c:pt>
                <c:pt idx="45">
                  <c:v>23285</c:v>
                </c:pt>
                <c:pt idx="46">
                  <c:v>23316</c:v>
                </c:pt>
                <c:pt idx="47">
                  <c:v>23346</c:v>
                </c:pt>
                <c:pt idx="48">
                  <c:v>23377</c:v>
                </c:pt>
                <c:pt idx="49">
                  <c:v>23408</c:v>
                </c:pt>
                <c:pt idx="50">
                  <c:v>23437</c:v>
                </c:pt>
                <c:pt idx="51">
                  <c:v>23468</c:v>
                </c:pt>
                <c:pt idx="52">
                  <c:v>23498</c:v>
                </c:pt>
                <c:pt idx="53">
                  <c:v>23529</c:v>
                </c:pt>
                <c:pt idx="54">
                  <c:v>23559</c:v>
                </c:pt>
                <c:pt idx="55">
                  <c:v>23590</c:v>
                </c:pt>
                <c:pt idx="56">
                  <c:v>23621</c:v>
                </c:pt>
                <c:pt idx="57">
                  <c:v>23651</c:v>
                </c:pt>
                <c:pt idx="58">
                  <c:v>23682</c:v>
                </c:pt>
                <c:pt idx="59">
                  <c:v>23712</c:v>
                </c:pt>
                <c:pt idx="60">
                  <c:v>23743</c:v>
                </c:pt>
                <c:pt idx="61">
                  <c:v>23774</c:v>
                </c:pt>
                <c:pt idx="62">
                  <c:v>23802</c:v>
                </c:pt>
                <c:pt idx="63">
                  <c:v>23833</c:v>
                </c:pt>
                <c:pt idx="64">
                  <c:v>23863</c:v>
                </c:pt>
                <c:pt idx="65">
                  <c:v>23894</c:v>
                </c:pt>
                <c:pt idx="66">
                  <c:v>23924</c:v>
                </c:pt>
                <c:pt idx="67">
                  <c:v>23955</c:v>
                </c:pt>
                <c:pt idx="68">
                  <c:v>23986</c:v>
                </c:pt>
                <c:pt idx="69">
                  <c:v>24016</c:v>
                </c:pt>
                <c:pt idx="70">
                  <c:v>24047</c:v>
                </c:pt>
                <c:pt idx="71">
                  <c:v>24077</c:v>
                </c:pt>
                <c:pt idx="72">
                  <c:v>24108</c:v>
                </c:pt>
                <c:pt idx="73">
                  <c:v>24139</c:v>
                </c:pt>
                <c:pt idx="74">
                  <c:v>24167</c:v>
                </c:pt>
                <c:pt idx="75">
                  <c:v>24198</c:v>
                </c:pt>
                <c:pt idx="76">
                  <c:v>24228</c:v>
                </c:pt>
                <c:pt idx="77">
                  <c:v>24259</c:v>
                </c:pt>
                <c:pt idx="78">
                  <c:v>24289</c:v>
                </c:pt>
                <c:pt idx="79">
                  <c:v>24320</c:v>
                </c:pt>
                <c:pt idx="80">
                  <c:v>24351</c:v>
                </c:pt>
                <c:pt idx="81">
                  <c:v>24381</c:v>
                </c:pt>
                <c:pt idx="82">
                  <c:v>24412</c:v>
                </c:pt>
                <c:pt idx="83">
                  <c:v>24442</c:v>
                </c:pt>
                <c:pt idx="84">
                  <c:v>24473</c:v>
                </c:pt>
                <c:pt idx="85">
                  <c:v>24504</c:v>
                </c:pt>
                <c:pt idx="86">
                  <c:v>24532</c:v>
                </c:pt>
                <c:pt idx="87">
                  <c:v>24563</c:v>
                </c:pt>
                <c:pt idx="88">
                  <c:v>24593</c:v>
                </c:pt>
                <c:pt idx="89">
                  <c:v>24624</c:v>
                </c:pt>
                <c:pt idx="90">
                  <c:v>24654</c:v>
                </c:pt>
                <c:pt idx="91">
                  <c:v>24685</c:v>
                </c:pt>
                <c:pt idx="92">
                  <c:v>24716</c:v>
                </c:pt>
                <c:pt idx="93">
                  <c:v>24746</c:v>
                </c:pt>
                <c:pt idx="94">
                  <c:v>24777</c:v>
                </c:pt>
                <c:pt idx="95">
                  <c:v>24807</c:v>
                </c:pt>
                <c:pt idx="96">
                  <c:v>24838</c:v>
                </c:pt>
                <c:pt idx="97">
                  <c:v>24869</c:v>
                </c:pt>
                <c:pt idx="98">
                  <c:v>24898</c:v>
                </c:pt>
                <c:pt idx="99">
                  <c:v>24929</c:v>
                </c:pt>
                <c:pt idx="100">
                  <c:v>24959</c:v>
                </c:pt>
                <c:pt idx="101">
                  <c:v>24990</c:v>
                </c:pt>
                <c:pt idx="102">
                  <c:v>25020</c:v>
                </c:pt>
                <c:pt idx="103">
                  <c:v>25051</c:v>
                </c:pt>
                <c:pt idx="104">
                  <c:v>25082</c:v>
                </c:pt>
                <c:pt idx="105">
                  <c:v>25112</c:v>
                </c:pt>
                <c:pt idx="106">
                  <c:v>25143</c:v>
                </c:pt>
                <c:pt idx="107">
                  <c:v>25173</c:v>
                </c:pt>
                <c:pt idx="108">
                  <c:v>25204</c:v>
                </c:pt>
                <c:pt idx="109">
                  <c:v>25235</c:v>
                </c:pt>
                <c:pt idx="110">
                  <c:v>25263</c:v>
                </c:pt>
                <c:pt idx="111">
                  <c:v>25294</c:v>
                </c:pt>
                <c:pt idx="112">
                  <c:v>25324</c:v>
                </c:pt>
                <c:pt idx="113">
                  <c:v>25355</c:v>
                </c:pt>
                <c:pt idx="114">
                  <c:v>25385</c:v>
                </c:pt>
                <c:pt idx="115">
                  <c:v>25416</c:v>
                </c:pt>
                <c:pt idx="116">
                  <c:v>25447</c:v>
                </c:pt>
                <c:pt idx="117">
                  <c:v>25477</c:v>
                </c:pt>
                <c:pt idx="118">
                  <c:v>25508</c:v>
                </c:pt>
                <c:pt idx="119">
                  <c:v>25538</c:v>
                </c:pt>
                <c:pt idx="120">
                  <c:v>25569</c:v>
                </c:pt>
                <c:pt idx="121">
                  <c:v>25600</c:v>
                </c:pt>
                <c:pt idx="122">
                  <c:v>25628</c:v>
                </c:pt>
                <c:pt idx="123">
                  <c:v>25659</c:v>
                </c:pt>
                <c:pt idx="124">
                  <c:v>25689</c:v>
                </c:pt>
                <c:pt idx="125">
                  <c:v>25720</c:v>
                </c:pt>
                <c:pt idx="126">
                  <c:v>25750</c:v>
                </c:pt>
                <c:pt idx="127">
                  <c:v>25781</c:v>
                </c:pt>
                <c:pt idx="128">
                  <c:v>25812</c:v>
                </c:pt>
                <c:pt idx="129">
                  <c:v>25842</c:v>
                </c:pt>
                <c:pt idx="130">
                  <c:v>25873</c:v>
                </c:pt>
                <c:pt idx="131">
                  <c:v>25903</c:v>
                </c:pt>
                <c:pt idx="132">
                  <c:v>25934</c:v>
                </c:pt>
                <c:pt idx="133">
                  <c:v>25965</c:v>
                </c:pt>
                <c:pt idx="134">
                  <c:v>25993</c:v>
                </c:pt>
                <c:pt idx="135">
                  <c:v>26024</c:v>
                </c:pt>
                <c:pt idx="136">
                  <c:v>26054</c:v>
                </c:pt>
                <c:pt idx="137">
                  <c:v>26085</c:v>
                </c:pt>
                <c:pt idx="138">
                  <c:v>26115</c:v>
                </c:pt>
                <c:pt idx="139">
                  <c:v>26146</c:v>
                </c:pt>
                <c:pt idx="140">
                  <c:v>26177</c:v>
                </c:pt>
                <c:pt idx="141">
                  <c:v>26207</c:v>
                </c:pt>
                <c:pt idx="142">
                  <c:v>26238</c:v>
                </c:pt>
                <c:pt idx="143">
                  <c:v>26268</c:v>
                </c:pt>
                <c:pt idx="144">
                  <c:v>26299</c:v>
                </c:pt>
                <c:pt idx="145">
                  <c:v>26330</c:v>
                </c:pt>
                <c:pt idx="146">
                  <c:v>26359</c:v>
                </c:pt>
                <c:pt idx="147">
                  <c:v>26390</c:v>
                </c:pt>
                <c:pt idx="148">
                  <c:v>26420</c:v>
                </c:pt>
                <c:pt idx="149">
                  <c:v>26451</c:v>
                </c:pt>
                <c:pt idx="150">
                  <c:v>26481</c:v>
                </c:pt>
                <c:pt idx="151">
                  <c:v>26512</c:v>
                </c:pt>
                <c:pt idx="152">
                  <c:v>26543</c:v>
                </c:pt>
                <c:pt idx="153">
                  <c:v>26573</c:v>
                </c:pt>
                <c:pt idx="154">
                  <c:v>26604</c:v>
                </c:pt>
                <c:pt idx="155">
                  <c:v>26634</c:v>
                </c:pt>
                <c:pt idx="156">
                  <c:v>26665</c:v>
                </c:pt>
                <c:pt idx="157">
                  <c:v>26696</c:v>
                </c:pt>
                <c:pt idx="158">
                  <c:v>26724</c:v>
                </c:pt>
                <c:pt idx="159">
                  <c:v>26755</c:v>
                </c:pt>
                <c:pt idx="160">
                  <c:v>26785</c:v>
                </c:pt>
                <c:pt idx="161">
                  <c:v>26816</c:v>
                </c:pt>
                <c:pt idx="162">
                  <c:v>26846</c:v>
                </c:pt>
                <c:pt idx="163">
                  <c:v>26877</c:v>
                </c:pt>
                <c:pt idx="164">
                  <c:v>26908</c:v>
                </c:pt>
                <c:pt idx="165">
                  <c:v>26938</c:v>
                </c:pt>
                <c:pt idx="166">
                  <c:v>26969</c:v>
                </c:pt>
                <c:pt idx="167">
                  <c:v>26999</c:v>
                </c:pt>
                <c:pt idx="168">
                  <c:v>27030</c:v>
                </c:pt>
                <c:pt idx="169">
                  <c:v>27061</c:v>
                </c:pt>
                <c:pt idx="170">
                  <c:v>27089</c:v>
                </c:pt>
                <c:pt idx="171">
                  <c:v>27120</c:v>
                </c:pt>
                <c:pt idx="172">
                  <c:v>27150</c:v>
                </c:pt>
                <c:pt idx="173">
                  <c:v>27181</c:v>
                </c:pt>
                <c:pt idx="174">
                  <c:v>27211</c:v>
                </c:pt>
                <c:pt idx="175">
                  <c:v>27242</c:v>
                </c:pt>
                <c:pt idx="176">
                  <c:v>27273</c:v>
                </c:pt>
                <c:pt idx="177">
                  <c:v>27303</c:v>
                </c:pt>
                <c:pt idx="178">
                  <c:v>27334</c:v>
                </c:pt>
                <c:pt idx="179">
                  <c:v>27364</c:v>
                </c:pt>
                <c:pt idx="180">
                  <c:v>27395</c:v>
                </c:pt>
                <c:pt idx="181">
                  <c:v>27426</c:v>
                </c:pt>
                <c:pt idx="182">
                  <c:v>27454</c:v>
                </c:pt>
                <c:pt idx="183">
                  <c:v>27485</c:v>
                </c:pt>
                <c:pt idx="184">
                  <c:v>27515</c:v>
                </c:pt>
                <c:pt idx="185">
                  <c:v>27546</c:v>
                </c:pt>
                <c:pt idx="186">
                  <c:v>27576</c:v>
                </c:pt>
                <c:pt idx="187">
                  <c:v>27607</c:v>
                </c:pt>
                <c:pt idx="188">
                  <c:v>27638</c:v>
                </c:pt>
                <c:pt idx="189">
                  <c:v>27668</c:v>
                </c:pt>
                <c:pt idx="190">
                  <c:v>27699</c:v>
                </c:pt>
                <c:pt idx="191">
                  <c:v>27729</c:v>
                </c:pt>
                <c:pt idx="192">
                  <c:v>27760</c:v>
                </c:pt>
                <c:pt idx="193">
                  <c:v>27791</c:v>
                </c:pt>
                <c:pt idx="194">
                  <c:v>27820</c:v>
                </c:pt>
                <c:pt idx="195">
                  <c:v>27851</c:v>
                </c:pt>
                <c:pt idx="196">
                  <c:v>27881</c:v>
                </c:pt>
                <c:pt idx="197">
                  <c:v>27912</c:v>
                </c:pt>
                <c:pt idx="198">
                  <c:v>27942</c:v>
                </c:pt>
                <c:pt idx="199">
                  <c:v>27973</c:v>
                </c:pt>
                <c:pt idx="200">
                  <c:v>28004</c:v>
                </c:pt>
                <c:pt idx="201">
                  <c:v>28034</c:v>
                </c:pt>
                <c:pt idx="202">
                  <c:v>28065</c:v>
                </c:pt>
                <c:pt idx="203">
                  <c:v>28095</c:v>
                </c:pt>
                <c:pt idx="204">
                  <c:v>28126</c:v>
                </c:pt>
                <c:pt idx="205">
                  <c:v>28157</c:v>
                </c:pt>
                <c:pt idx="206">
                  <c:v>28185</c:v>
                </c:pt>
                <c:pt idx="207">
                  <c:v>28216</c:v>
                </c:pt>
                <c:pt idx="208">
                  <c:v>28246</c:v>
                </c:pt>
                <c:pt idx="209">
                  <c:v>28277</c:v>
                </c:pt>
                <c:pt idx="210">
                  <c:v>28307</c:v>
                </c:pt>
                <c:pt idx="211">
                  <c:v>28338</c:v>
                </c:pt>
                <c:pt idx="212">
                  <c:v>28369</c:v>
                </c:pt>
                <c:pt idx="213">
                  <c:v>28399</c:v>
                </c:pt>
                <c:pt idx="214">
                  <c:v>28430</c:v>
                </c:pt>
                <c:pt idx="215">
                  <c:v>28460</c:v>
                </c:pt>
                <c:pt idx="216">
                  <c:v>28491</c:v>
                </c:pt>
                <c:pt idx="217">
                  <c:v>28522</c:v>
                </c:pt>
                <c:pt idx="218">
                  <c:v>28550</c:v>
                </c:pt>
                <c:pt idx="219">
                  <c:v>28581</c:v>
                </c:pt>
                <c:pt idx="220">
                  <c:v>28611</c:v>
                </c:pt>
                <c:pt idx="221">
                  <c:v>28642</c:v>
                </c:pt>
                <c:pt idx="222">
                  <c:v>28672</c:v>
                </c:pt>
                <c:pt idx="223">
                  <c:v>28703</c:v>
                </c:pt>
                <c:pt idx="224">
                  <c:v>28734</c:v>
                </c:pt>
                <c:pt idx="225">
                  <c:v>28764</c:v>
                </c:pt>
                <c:pt idx="226">
                  <c:v>28795</c:v>
                </c:pt>
                <c:pt idx="227">
                  <c:v>28825</c:v>
                </c:pt>
                <c:pt idx="228">
                  <c:v>28856</c:v>
                </c:pt>
                <c:pt idx="229">
                  <c:v>28887</c:v>
                </c:pt>
                <c:pt idx="230">
                  <c:v>28915</c:v>
                </c:pt>
                <c:pt idx="231">
                  <c:v>28946</c:v>
                </c:pt>
                <c:pt idx="232">
                  <c:v>28976</c:v>
                </c:pt>
                <c:pt idx="233">
                  <c:v>29007</c:v>
                </c:pt>
                <c:pt idx="234">
                  <c:v>29037</c:v>
                </c:pt>
                <c:pt idx="235">
                  <c:v>29068</c:v>
                </c:pt>
                <c:pt idx="236">
                  <c:v>29099</c:v>
                </c:pt>
                <c:pt idx="237">
                  <c:v>29129</c:v>
                </c:pt>
                <c:pt idx="238">
                  <c:v>29160</c:v>
                </c:pt>
                <c:pt idx="239">
                  <c:v>29190</c:v>
                </c:pt>
                <c:pt idx="240">
                  <c:v>29221</c:v>
                </c:pt>
                <c:pt idx="241">
                  <c:v>29252</c:v>
                </c:pt>
                <c:pt idx="242">
                  <c:v>29281</c:v>
                </c:pt>
                <c:pt idx="243">
                  <c:v>29312</c:v>
                </c:pt>
                <c:pt idx="244">
                  <c:v>29342</c:v>
                </c:pt>
                <c:pt idx="245">
                  <c:v>29373</c:v>
                </c:pt>
                <c:pt idx="246">
                  <c:v>29403</c:v>
                </c:pt>
                <c:pt idx="247">
                  <c:v>29434</c:v>
                </c:pt>
                <c:pt idx="248">
                  <c:v>29465</c:v>
                </c:pt>
                <c:pt idx="249">
                  <c:v>29495</c:v>
                </c:pt>
                <c:pt idx="250">
                  <c:v>29526</c:v>
                </c:pt>
                <c:pt idx="251">
                  <c:v>29556</c:v>
                </c:pt>
                <c:pt idx="252">
                  <c:v>29587</c:v>
                </c:pt>
                <c:pt idx="253">
                  <c:v>29618</c:v>
                </c:pt>
                <c:pt idx="254">
                  <c:v>29646</c:v>
                </c:pt>
                <c:pt idx="255">
                  <c:v>29677</c:v>
                </c:pt>
                <c:pt idx="256">
                  <c:v>29707</c:v>
                </c:pt>
                <c:pt idx="257">
                  <c:v>29738</c:v>
                </c:pt>
                <c:pt idx="258">
                  <c:v>29768</c:v>
                </c:pt>
                <c:pt idx="259">
                  <c:v>29799</c:v>
                </c:pt>
                <c:pt idx="260">
                  <c:v>29830</c:v>
                </c:pt>
                <c:pt idx="261">
                  <c:v>29860</c:v>
                </c:pt>
                <c:pt idx="262">
                  <c:v>29891</c:v>
                </c:pt>
                <c:pt idx="263">
                  <c:v>29921</c:v>
                </c:pt>
                <c:pt idx="264">
                  <c:v>29952</c:v>
                </c:pt>
                <c:pt idx="265">
                  <c:v>29983</c:v>
                </c:pt>
                <c:pt idx="266">
                  <c:v>30011</c:v>
                </c:pt>
                <c:pt idx="267">
                  <c:v>30042</c:v>
                </c:pt>
                <c:pt idx="268">
                  <c:v>30072</c:v>
                </c:pt>
                <c:pt idx="269">
                  <c:v>30103</c:v>
                </c:pt>
                <c:pt idx="270">
                  <c:v>30133</c:v>
                </c:pt>
                <c:pt idx="271">
                  <c:v>30164</c:v>
                </c:pt>
                <c:pt idx="272">
                  <c:v>30195</c:v>
                </c:pt>
                <c:pt idx="273">
                  <c:v>30225</c:v>
                </c:pt>
                <c:pt idx="274">
                  <c:v>30256</c:v>
                </c:pt>
                <c:pt idx="275">
                  <c:v>30286</c:v>
                </c:pt>
                <c:pt idx="276">
                  <c:v>30317</c:v>
                </c:pt>
                <c:pt idx="277">
                  <c:v>30348</c:v>
                </c:pt>
                <c:pt idx="278">
                  <c:v>30376</c:v>
                </c:pt>
                <c:pt idx="279">
                  <c:v>30407</c:v>
                </c:pt>
                <c:pt idx="280">
                  <c:v>30437</c:v>
                </c:pt>
                <c:pt idx="281">
                  <c:v>30468</c:v>
                </c:pt>
                <c:pt idx="282">
                  <c:v>30498</c:v>
                </c:pt>
                <c:pt idx="283">
                  <c:v>30529</c:v>
                </c:pt>
                <c:pt idx="284">
                  <c:v>30560</c:v>
                </c:pt>
                <c:pt idx="285">
                  <c:v>30590</c:v>
                </c:pt>
                <c:pt idx="286">
                  <c:v>30621</c:v>
                </c:pt>
                <c:pt idx="287">
                  <c:v>30651</c:v>
                </c:pt>
                <c:pt idx="288">
                  <c:v>30682</c:v>
                </c:pt>
                <c:pt idx="289">
                  <c:v>30713</c:v>
                </c:pt>
                <c:pt idx="290">
                  <c:v>30742</c:v>
                </c:pt>
                <c:pt idx="291">
                  <c:v>30773</c:v>
                </c:pt>
                <c:pt idx="292">
                  <c:v>30803</c:v>
                </c:pt>
                <c:pt idx="293">
                  <c:v>30834</c:v>
                </c:pt>
                <c:pt idx="294">
                  <c:v>30864</c:v>
                </c:pt>
                <c:pt idx="295">
                  <c:v>30895</c:v>
                </c:pt>
                <c:pt idx="296">
                  <c:v>30926</c:v>
                </c:pt>
                <c:pt idx="297">
                  <c:v>30956</c:v>
                </c:pt>
                <c:pt idx="298">
                  <c:v>30987</c:v>
                </c:pt>
                <c:pt idx="299">
                  <c:v>31017</c:v>
                </c:pt>
                <c:pt idx="300">
                  <c:v>31048</c:v>
                </c:pt>
                <c:pt idx="301">
                  <c:v>31079</c:v>
                </c:pt>
                <c:pt idx="302">
                  <c:v>31107</c:v>
                </c:pt>
                <c:pt idx="303">
                  <c:v>31138</c:v>
                </c:pt>
                <c:pt idx="304">
                  <c:v>31168</c:v>
                </c:pt>
                <c:pt idx="305">
                  <c:v>31199</c:v>
                </c:pt>
                <c:pt idx="306">
                  <c:v>31229</c:v>
                </c:pt>
                <c:pt idx="307">
                  <c:v>31260</c:v>
                </c:pt>
                <c:pt idx="308">
                  <c:v>31291</c:v>
                </c:pt>
                <c:pt idx="309">
                  <c:v>31321</c:v>
                </c:pt>
                <c:pt idx="310">
                  <c:v>31352</c:v>
                </c:pt>
                <c:pt idx="311">
                  <c:v>31382</c:v>
                </c:pt>
                <c:pt idx="312">
                  <c:v>31413</c:v>
                </c:pt>
                <c:pt idx="313">
                  <c:v>31444</c:v>
                </c:pt>
                <c:pt idx="314">
                  <c:v>31472</c:v>
                </c:pt>
                <c:pt idx="315">
                  <c:v>31503</c:v>
                </c:pt>
                <c:pt idx="316">
                  <c:v>31533</c:v>
                </c:pt>
                <c:pt idx="317">
                  <c:v>31564</c:v>
                </c:pt>
                <c:pt idx="318">
                  <c:v>31594</c:v>
                </c:pt>
                <c:pt idx="319">
                  <c:v>31625</c:v>
                </c:pt>
                <c:pt idx="320">
                  <c:v>31656</c:v>
                </c:pt>
                <c:pt idx="321">
                  <c:v>31686</c:v>
                </c:pt>
                <c:pt idx="322">
                  <c:v>31717</c:v>
                </c:pt>
                <c:pt idx="323">
                  <c:v>31747</c:v>
                </c:pt>
                <c:pt idx="324">
                  <c:v>31778</c:v>
                </c:pt>
                <c:pt idx="325">
                  <c:v>31809</c:v>
                </c:pt>
                <c:pt idx="326">
                  <c:v>31837</c:v>
                </c:pt>
                <c:pt idx="327">
                  <c:v>31868</c:v>
                </c:pt>
                <c:pt idx="328">
                  <c:v>31898</c:v>
                </c:pt>
                <c:pt idx="329">
                  <c:v>31929</c:v>
                </c:pt>
                <c:pt idx="330">
                  <c:v>31959</c:v>
                </c:pt>
                <c:pt idx="331">
                  <c:v>31990</c:v>
                </c:pt>
                <c:pt idx="332">
                  <c:v>32021</c:v>
                </c:pt>
                <c:pt idx="333">
                  <c:v>32051</c:v>
                </c:pt>
                <c:pt idx="334">
                  <c:v>32082</c:v>
                </c:pt>
                <c:pt idx="335">
                  <c:v>32112</c:v>
                </c:pt>
                <c:pt idx="336">
                  <c:v>32143</c:v>
                </c:pt>
                <c:pt idx="337">
                  <c:v>32174</c:v>
                </c:pt>
                <c:pt idx="338">
                  <c:v>32203</c:v>
                </c:pt>
                <c:pt idx="339">
                  <c:v>32234</c:v>
                </c:pt>
                <c:pt idx="340">
                  <c:v>32264</c:v>
                </c:pt>
                <c:pt idx="341">
                  <c:v>32295</c:v>
                </c:pt>
                <c:pt idx="342">
                  <c:v>32325</c:v>
                </c:pt>
                <c:pt idx="343">
                  <c:v>32356</c:v>
                </c:pt>
                <c:pt idx="344">
                  <c:v>32387</c:v>
                </c:pt>
                <c:pt idx="345">
                  <c:v>32417</c:v>
                </c:pt>
                <c:pt idx="346">
                  <c:v>32448</c:v>
                </c:pt>
                <c:pt idx="347">
                  <c:v>32478</c:v>
                </c:pt>
                <c:pt idx="348">
                  <c:v>32509</c:v>
                </c:pt>
                <c:pt idx="349">
                  <c:v>32540</c:v>
                </c:pt>
                <c:pt idx="350">
                  <c:v>32568</c:v>
                </c:pt>
                <c:pt idx="351">
                  <c:v>32599</c:v>
                </c:pt>
                <c:pt idx="352">
                  <c:v>32629</c:v>
                </c:pt>
                <c:pt idx="353">
                  <c:v>32660</c:v>
                </c:pt>
                <c:pt idx="354">
                  <c:v>32690</c:v>
                </c:pt>
                <c:pt idx="355">
                  <c:v>32721</c:v>
                </c:pt>
                <c:pt idx="356">
                  <c:v>32752</c:v>
                </c:pt>
                <c:pt idx="357">
                  <c:v>32782</c:v>
                </c:pt>
                <c:pt idx="358">
                  <c:v>32813</c:v>
                </c:pt>
                <c:pt idx="359">
                  <c:v>32843</c:v>
                </c:pt>
                <c:pt idx="360">
                  <c:v>32874</c:v>
                </c:pt>
                <c:pt idx="361">
                  <c:v>32905</c:v>
                </c:pt>
                <c:pt idx="362">
                  <c:v>32933</c:v>
                </c:pt>
                <c:pt idx="363">
                  <c:v>32964</c:v>
                </c:pt>
                <c:pt idx="364">
                  <c:v>32994</c:v>
                </c:pt>
                <c:pt idx="365">
                  <c:v>33025</c:v>
                </c:pt>
                <c:pt idx="366">
                  <c:v>33055</c:v>
                </c:pt>
                <c:pt idx="367">
                  <c:v>33086</c:v>
                </c:pt>
                <c:pt idx="368">
                  <c:v>33117</c:v>
                </c:pt>
                <c:pt idx="369">
                  <c:v>33147</c:v>
                </c:pt>
                <c:pt idx="370">
                  <c:v>33178</c:v>
                </c:pt>
                <c:pt idx="371">
                  <c:v>33208</c:v>
                </c:pt>
                <c:pt idx="372">
                  <c:v>33239</c:v>
                </c:pt>
                <c:pt idx="373">
                  <c:v>33270</c:v>
                </c:pt>
                <c:pt idx="374">
                  <c:v>33298</c:v>
                </c:pt>
                <c:pt idx="375">
                  <c:v>33329</c:v>
                </c:pt>
                <c:pt idx="376">
                  <c:v>33359</c:v>
                </c:pt>
                <c:pt idx="377">
                  <c:v>33390</c:v>
                </c:pt>
                <c:pt idx="378">
                  <c:v>33420</c:v>
                </c:pt>
                <c:pt idx="379">
                  <c:v>33451</c:v>
                </c:pt>
                <c:pt idx="380">
                  <c:v>33482</c:v>
                </c:pt>
                <c:pt idx="381">
                  <c:v>33512</c:v>
                </c:pt>
                <c:pt idx="382">
                  <c:v>33543</c:v>
                </c:pt>
                <c:pt idx="383">
                  <c:v>33573</c:v>
                </c:pt>
                <c:pt idx="384">
                  <c:v>33604</c:v>
                </c:pt>
                <c:pt idx="385">
                  <c:v>33635</c:v>
                </c:pt>
                <c:pt idx="386">
                  <c:v>33664</c:v>
                </c:pt>
                <c:pt idx="387">
                  <c:v>33695</c:v>
                </c:pt>
                <c:pt idx="388">
                  <c:v>33725</c:v>
                </c:pt>
                <c:pt idx="389">
                  <c:v>33756</c:v>
                </c:pt>
                <c:pt idx="390">
                  <c:v>33786</c:v>
                </c:pt>
                <c:pt idx="391">
                  <c:v>33817</c:v>
                </c:pt>
                <c:pt idx="392">
                  <c:v>33848</c:v>
                </c:pt>
                <c:pt idx="393">
                  <c:v>33878</c:v>
                </c:pt>
                <c:pt idx="394">
                  <c:v>33909</c:v>
                </c:pt>
                <c:pt idx="395">
                  <c:v>33939</c:v>
                </c:pt>
                <c:pt idx="396">
                  <c:v>33970</c:v>
                </c:pt>
                <c:pt idx="397">
                  <c:v>34001</c:v>
                </c:pt>
                <c:pt idx="398">
                  <c:v>34029</c:v>
                </c:pt>
                <c:pt idx="399">
                  <c:v>34060</c:v>
                </c:pt>
                <c:pt idx="400">
                  <c:v>34090</c:v>
                </c:pt>
                <c:pt idx="401">
                  <c:v>34121</c:v>
                </c:pt>
                <c:pt idx="402">
                  <c:v>34151</c:v>
                </c:pt>
                <c:pt idx="403">
                  <c:v>34182</c:v>
                </c:pt>
                <c:pt idx="404">
                  <c:v>34213</c:v>
                </c:pt>
                <c:pt idx="405">
                  <c:v>34243</c:v>
                </c:pt>
                <c:pt idx="406">
                  <c:v>34274</c:v>
                </c:pt>
                <c:pt idx="407">
                  <c:v>34304</c:v>
                </c:pt>
                <c:pt idx="408">
                  <c:v>34335</c:v>
                </c:pt>
                <c:pt idx="409">
                  <c:v>34366</c:v>
                </c:pt>
                <c:pt idx="410">
                  <c:v>34394</c:v>
                </c:pt>
                <c:pt idx="411">
                  <c:v>34425</c:v>
                </c:pt>
                <c:pt idx="412">
                  <c:v>34455</c:v>
                </c:pt>
                <c:pt idx="413">
                  <c:v>34486</c:v>
                </c:pt>
                <c:pt idx="414">
                  <c:v>34516</c:v>
                </c:pt>
                <c:pt idx="415">
                  <c:v>34547</c:v>
                </c:pt>
                <c:pt idx="416">
                  <c:v>34578</c:v>
                </c:pt>
                <c:pt idx="417">
                  <c:v>34608</c:v>
                </c:pt>
                <c:pt idx="418">
                  <c:v>34639</c:v>
                </c:pt>
                <c:pt idx="419">
                  <c:v>34669</c:v>
                </c:pt>
                <c:pt idx="420">
                  <c:v>34700</c:v>
                </c:pt>
                <c:pt idx="421">
                  <c:v>34731</c:v>
                </c:pt>
                <c:pt idx="422">
                  <c:v>34759</c:v>
                </c:pt>
                <c:pt idx="423">
                  <c:v>34790</c:v>
                </c:pt>
                <c:pt idx="424">
                  <c:v>34820</c:v>
                </c:pt>
                <c:pt idx="425">
                  <c:v>34851</c:v>
                </c:pt>
                <c:pt idx="426">
                  <c:v>34881</c:v>
                </c:pt>
                <c:pt idx="427">
                  <c:v>34912</c:v>
                </c:pt>
                <c:pt idx="428">
                  <c:v>34943</c:v>
                </c:pt>
                <c:pt idx="429">
                  <c:v>34973</c:v>
                </c:pt>
                <c:pt idx="430">
                  <c:v>35004</c:v>
                </c:pt>
                <c:pt idx="431">
                  <c:v>35034</c:v>
                </c:pt>
                <c:pt idx="432">
                  <c:v>35065</c:v>
                </c:pt>
                <c:pt idx="433">
                  <c:v>35096</c:v>
                </c:pt>
                <c:pt idx="434">
                  <c:v>35125</c:v>
                </c:pt>
                <c:pt idx="435">
                  <c:v>35156</c:v>
                </c:pt>
                <c:pt idx="436">
                  <c:v>35186</c:v>
                </c:pt>
                <c:pt idx="437">
                  <c:v>35217</c:v>
                </c:pt>
                <c:pt idx="438">
                  <c:v>35247</c:v>
                </c:pt>
                <c:pt idx="439">
                  <c:v>35278</c:v>
                </c:pt>
                <c:pt idx="440">
                  <c:v>35309</c:v>
                </c:pt>
                <c:pt idx="441">
                  <c:v>35339</c:v>
                </c:pt>
                <c:pt idx="442">
                  <c:v>35370</c:v>
                </c:pt>
                <c:pt idx="443">
                  <c:v>35400</c:v>
                </c:pt>
                <c:pt idx="444">
                  <c:v>35431</c:v>
                </c:pt>
                <c:pt idx="445">
                  <c:v>35462</c:v>
                </c:pt>
                <c:pt idx="446">
                  <c:v>35490</c:v>
                </c:pt>
                <c:pt idx="447">
                  <c:v>35521</c:v>
                </c:pt>
                <c:pt idx="448">
                  <c:v>35551</c:v>
                </c:pt>
                <c:pt idx="449">
                  <c:v>35582</c:v>
                </c:pt>
                <c:pt idx="450">
                  <c:v>35612</c:v>
                </c:pt>
                <c:pt idx="451">
                  <c:v>35643</c:v>
                </c:pt>
                <c:pt idx="452">
                  <c:v>35674</c:v>
                </c:pt>
                <c:pt idx="453">
                  <c:v>35704</c:v>
                </c:pt>
                <c:pt idx="454">
                  <c:v>35735</c:v>
                </c:pt>
                <c:pt idx="455">
                  <c:v>35765</c:v>
                </c:pt>
                <c:pt idx="456">
                  <c:v>35796</c:v>
                </c:pt>
                <c:pt idx="457">
                  <c:v>35827</c:v>
                </c:pt>
                <c:pt idx="458">
                  <c:v>35855</c:v>
                </c:pt>
                <c:pt idx="459">
                  <c:v>35886</c:v>
                </c:pt>
                <c:pt idx="460">
                  <c:v>35916</c:v>
                </c:pt>
                <c:pt idx="461">
                  <c:v>35947</c:v>
                </c:pt>
                <c:pt idx="462">
                  <c:v>35977</c:v>
                </c:pt>
                <c:pt idx="463">
                  <c:v>36008</c:v>
                </c:pt>
                <c:pt idx="464">
                  <c:v>36039</c:v>
                </c:pt>
                <c:pt idx="465">
                  <c:v>36069</c:v>
                </c:pt>
                <c:pt idx="466">
                  <c:v>36100</c:v>
                </c:pt>
                <c:pt idx="467">
                  <c:v>36130</c:v>
                </c:pt>
                <c:pt idx="468">
                  <c:v>36161</c:v>
                </c:pt>
                <c:pt idx="469">
                  <c:v>36192</c:v>
                </c:pt>
                <c:pt idx="470">
                  <c:v>36220</c:v>
                </c:pt>
                <c:pt idx="471">
                  <c:v>36251</c:v>
                </c:pt>
                <c:pt idx="472">
                  <c:v>36281</c:v>
                </c:pt>
                <c:pt idx="473">
                  <c:v>36312</c:v>
                </c:pt>
                <c:pt idx="474">
                  <c:v>36342</c:v>
                </c:pt>
                <c:pt idx="475">
                  <c:v>36373</c:v>
                </c:pt>
                <c:pt idx="476">
                  <c:v>36404</c:v>
                </c:pt>
                <c:pt idx="477">
                  <c:v>36434</c:v>
                </c:pt>
                <c:pt idx="478">
                  <c:v>36465</c:v>
                </c:pt>
                <c:pt idx="479">
                  <c:v>36495</c:v>
                </c:pt>
                <c:pt idx="480">
                  <c:v>36526</c:v>
                </c:pt>
                <c:pt idx="481">
                  <c:v>36557</c:v>
                </c:pt>
                <c:pt idx="482">
                  <c:v>36586</c:v>
                </c:pt>
                <c:pt idx="483">
                  <c:v>36617</c:v>
                </c:pt>
                <c:pt idx="484">
                  <c:v>36647</c:v>
                </c:pt>
                <c:pt idx="485">
                  <c:v>36678</c:v>
                </c:pt>
                <c:pt idx="486">
                  <c:v>36708</c:v>
                </c:pt>
                <c:pt idx="487">
                  <c:v>36739</c:v>
                </c:pt>
                <c:pt idx="488">
                  <c:v>36770</c:v>
                </c:pt>
                <c:pt idx="489">
                  <c:v>36800</c:v>
                </c:pt>
                <c:pt idx="490">
                  <c:v>36831</c:v>
                </c:pt>
                <c:pt idx="491">
                  <c:v>36861</c:v>
                </c:pt>
                <c:pt idx="492">
                  <c:v>36892</c:v>
                </c:pt>
                <c:pt idx="493">
                  <c:v>36923</c:v>
                </c:pt>
                <c:pt idx="494">
                  <c:v>36951</c:v>
                </c:pt>
                <c:pt idx="495">
                  <c:v>36982</c:v>
                </c:pt>
                <c:pt idx="496">
                  <c:v>37012</c:v>
                </c:pt>
                <c:pt idx="497">
                  <c:v>37043</c:v>
                </c:pt>
                <c:pt idx="498">
                  <c:v>37073</c:v>
                </c:pt>
                <c:pt idx="499">
                  <c:v>37104</c:v>
                </c:pt>
                <c:pt idx="500">
                  <c:v>37135</c:v>
                </c:pt>
                <c:pt idx="501">
                  <c:v>37165</c:v>
                </c:pt>
                <c:pt idx="502">
                  <c:v>37196</c:v>
                </c:pt>
                <c:pt idx="503">
                  <c:v>37226</c:v>
                </c:pt>
                <c:pt idx="504">
                  <c:v>37257</c:v>
                </c:pt>
                <c:pt idx="505">
                  <c:v>37288</c:v>
                </c:pt>
                <c:pt idx="506">
                  <c:v>37316</c:v>
                </c:pt>
                <c:pt idx="507">
                  <c:v>37347</c:v>
                </c:pt>
                <c:pt idx="508">
                  <c:v>37377</c:v>
                </c:pt>
                <c:pt idx="509">
                  <c:v>37408</c:v>
                </c:pt>
                <c:pt idx="510">
                  <c:v>37438</c:v>
                </c:pt>
                <c:pt idx="511">
                  <c:v>37469</c:v>
                </c:pt>
                <c:pt idx="512">
                  <c:v>37500</c:v>
                </c:pt>
                <c:pt idx="513">
                  <c:v>37530</c:v>
                </c:pt>
                <c:pt idx="514">
                  <c:v>37561</c:v>
                </c:pt>
                <c:pt idx="515">
                  <c:v>37591</c:v>
                </c:pt>
                <c:pt idx="516">
                  <c:v>37622</c:v>
                </c:pt>
                <c:pt idx="517">
                  <c:v>37653</c:v>
                </c:pt>
                <c:pt idx="518">
                  <c:v>37681</c:v>
                </c:pt>
                <c:pt idx="519">
                  <c:v>37712</c:v>
                </c:pt>
                <c:pt idx="520">
                  <c:v>37742</c:v>
                </c:pt>
                <c:pt idx="521">
                  <c:v>37773</c:v>
                </c:pt>
                <c:pt idx="522">
                  <c:v>37803</c:v>
                </c:pt>
                <c:pt idx="523">
                  <c:v>37834</c:v>
                </c:pt>
                <c:pt idx="524">
                  <c:v>37865</c:v>
                </c:pt>
                <c:pt idx="525">
                  <c:v>37895</c:v>
                </c:pt>
                <c:pt idx="526">
                  <c:v>37926</c:v>
                </c:pt>
                <c:pt idx="527">
                  <c:v>37956</c:v>
                </c:pt>
                <c:pt idx="528">
                  <c:v>37987</c:v>
                </c:pt>
                <c:pt idx="529">
                  <c:v>38018</c:v>
                </c:pt>
                <c:pt idx="530">
                  <c:v>38047</c:v>
                </c:pt>
                <c:pt idx="531">
                  <c:v>38078</c:v>
                </c:pt>
                <c:pt idx="532">
                  <c:v>38108</c:v>
                </c:pt>
                <c:pt idx="533">
                  <c:v>38139</c:v>
                </c:pt>
                <c:pt idx="534">
                  <c:v>38169</c:v>
                </c:pt>
                <c:pt idx="535">
                  <c:v>38200</c:v>
                </c:pt>
                <c:pt idx="536">
                  <c:v>38231</c:v>
                </c:pt>
                <c:pt idx="537">
                  <c:v>38261</c:v>
                </c:pt>
                <c:pt idx="538">
                  <c:v>38292</c:v>
                </c:pt>
                <c:pt idx="539">
                  <c:v>38322</c:v>
                </c:pt>
                <c:pt idx="540">
                  <c:v>38353</c:v>
                </c:pt>
                <c:pt idx="541">
                  <c:v>38384</c:v>
                </c:pt>
                <c:pt idx="542">
                  <c:v>38412</c:v>
                </c:pt>
                <c:pt idx="543">
                  <c:v>38443</c:v>
                </c:pt>
                <c:pt idx="544">
                  <c:v>38473</c:v>
                </c:pt>
                <c:pt idx="545">
                  <c:v>38504</c:v>
                </c:pt>
                <c:pt idx="546">
                  <c:v>38534</c:v>
                </c:pt>
                <c:pt idx="547">
                  <c:v>38565</c:v>
                </c:pt>
                <c:pt idx="548">
                  <c:v>38596</c:v>
                </c:pt>
                <c:pt idx="549">
                  <c:v>38626</c:v>
                </c:pt>
                <c:pt idx="550">
                  <c:v>38657</c:v>
                </c:pt>
                <c:pt idx="551">
                  <c:v>38687</c:v>
                </c:pt>
                <c:pt idx="552">
                  <c:v>38718</c:v>
                </c:pt>
                <c:pt idx="553">
                  <c:v>38749</c:v>
                </c:pt>
                <c:pt idx="554">
                  <c:v>38777</c:v>
                </c:pt>
                <c:pt idx="555">
                  <c:v>38808</c:v>
                </c:pt>
                <c:pt idx="556">
                  <c:v>38838</c:v>
                </c:pt>
                <c:pt idx="557">
                  <c:v>38869</c:v>
                </c:pt>
                <c:pt idx="558">
                  <c:v>38899</c:v>
                </c:pt>
                <c:pt idx="559">
                  <c:v>38930</c:v>
                </c:pt>
                <c:pt idx="560">
                  <c:v>38961</c:v>
                </c:pt>
                <c:pt idx="561">
                  <c:v>38991</c:v>
                </c:pt>
                <c:pt idx="562">
                  <c:v>39022</c:v>
                </c:pt>
                <c:pt idx="563">
                  <c:v>39052</c:v>
                </c:pt>
                <c:pt idx="564">
                  <c:v>39083</c:v>
                </c:pt>
                <c:pt idx="565">
                  <c:v>39114</c:v>
                </c:pt>
                <c:pt idx="566">
                  <c:v>39142</c:v>
                </c:pt>
                <c:pt idx="567">
                  <c:v>39173</c:v>
                </c:pt>
                <c:pt idx="568">
                  <c:v>39203</c:v>
                </c:pt>
                <c:pt idx="569">
                  <c:v>39234</c:v>
                </c:pt>
                <c:pt idx="570">
                  <c:v>39264</c:v>
                </c:pt>
                <c:pt idx="571">
                  <c:v>39295</c:v>
                </c:pt>
                <c:pt idx="572">
                  <c:v>39326</c:v>
                </c:pt>
                <c:pt idx="573">
                  <c:v>39356</c:v>
                </c:pt>
                <c:pt idx="574">
                  <c:v>39387</c:v>
                </c:pt>
                <c:pt idx="575">
                  <c:v>39417</c:v>
                </c:pt>
                <c:pt idx="576">
                  <c:v>39448</c:v>
                </c:pt>
                <c:pt idx="577">
                  <c:v>39479</c:v>
                </c:pt>
                <c:pt idx="578">
                  <c:v>39508</c:v>
                </c:pt>
                <c:pt idx="579">
                  <c:v>39539</c:v>
                </c:pt>
                <c:pt idx="580">
                  <c:v>39569</c:v>
                </c:pt>
                <c:pt idx="581">
                  <c:v>39600</c:v>
                </c:pt>
                <c:pt idx="582">
                  <c:v>39630</c:v>
                </c:pt>
                <c:pt idx="583">
                  <c:v>39661</c:v>
                </c:pt>
                <c:pt idx="584">
                  <c:v>39692</c:v>
                </c:pt>
                <c:pt idx="585">
                  <c:v>39722</c:v>
                </c:pt>
                <c:pt idx="586">
                  <c:v>39753</c:v>
                </c:pt>
                <c:pt idx="587">
                  <c:v>39783</c:v>
                </c:pt>
                <c:pt idx="588">
                  <c:v>39814</c:v>
                </c:pt>
                <c:pt idx="589">
                  <c:v>39845</c:v>
                </c:pt>
                <c:pt idx="590">
                  <c:v>39873</c:v>
                </c:pt>
                <c:pt idx="591">
                  <c:v>39904</c:v>
                </c:pt>
                <c:pt idx="592">
                  <c:v>39934</c:v>
                </c:pt>
                <c:pt idx="593">
                  <c:v>39965</c:v>
                </c:pt>
                <c:pt idx="594">
                  <c:v>39995</c:v>
                </c:pt>
                <c:pt idx="595">
                  <c:v>40026</c:v>
                </c:pt>
                <c:pt idx="596">
                  <c:v>40057</c:v>
                </c:pt>
                <c:pt idx="597">
                  <c:v>40087</c:v>
                </c:pt>
                <c:pt idx="598">
                  <c:v>40118</c:v>
                </c:pt>
                <c:pt idx="599">
                  <c:v>40148</c:v>
                </c:pt>
                <c:pt idx="600">
                  <c:v>40179</c:v>
                </c:pt>
                <c:pt idx="601">
                  <c:v>40210</c:v>
                </c:pt>
                <c:pt idx="602">
                  <c:v>40238</c:v>
                </c:pt>
                <c:pt idx="603">
                  <c:v>40269</c:v>
                </c:pt>
                <c:pt idx="604">
                  <c:v>40299</c:v>
                </c:pt>
                <c:pt idx="605">
                  <c:v>40330</c:v>
                </c:pt>
                <c:pt idx="606">
                  <c:v>40360</c:v>
                </c:pt>
                <c:pt idx="607">
                  <c:v>40391</c:v>
                </c:pt>
                <c:pt idx="608">
                  <c:v>40422</c:v>
                </c:pt>
                <c:pt idx="609">
                  <c:v>40452</c:v>
                </c:pt>
                <c:pt idx="610">
                  <c:v>40483</c:v>
                </c:pt>
                <c:pt idx="611">
                  <c:v>40513</c:v>
                </c:pt>
                <c:pt idx="612">
                  <c:v>40544</c:v>
                </c:pt>
                <c:pt idx="613">
                  <c:v>40575</c:v>
                </c:pt>
                <c:pt idx="614">
                  <c:v>40603</c:v>
                </c:pt>
                <c:pt idx="615">
                  <c:v>40634</c:v>
                </c:pt>
                <c:pt idx="616">
                  <c:v>40664</c:v>
                </c:pt>
                <c:pt idx="617">
                  <c:v>40695</c:v>
                </c:pt>
                <c:pt idx="618">
                  <c:v>40725</c:v>
                </c:pt>
                <c:pt idx="619">
                  <c:v>40756</c:v>
                </c:pt>
                <c:pt idx="620">
                  <c:v>40787</c:v>
                </c:pt>
                <c:pt idx="621">
                  <c:v>40817</c:v>
                </c:pt>
                <c:pt idx="622">
                  <c:v>40848</c:v>
                </c:pt>
                <c:pt idx="623">
                  <c:v>40878</c:v>
                </c:pt>
                <c:pt idx="624">
                  <c:v>40909</c:v>
                </c:pt>
                <c:pt idx="625">
                  <c:v>40940</c:v>
                </c:pt>
                <c:pt idx="626">
                  <c:v>40969</c:v>
                </c:pt>
                <c:pt idx="627">
                  <c:v>41000</c:v>
                </c:pt>
                <c:pt idx="628">
                  <c:v>41030</c:v>
                </c:pt>
                <c:pt idx="629">
                  <c:v>41061</c:v>
                </c:pt>
                <c:pt idx="630">
                  <c:v>41091</c:v>
                </c:pt>
                <c:pt idx="631">
                  <c:v>41122</c:v>
                </c:pt>
                <c:pt idx="632">
                  <c:v>41153</c:v>
                </c:pt>
                <c:pt idx="633">
                  <c:v>41183</c:v>
                </c:pt>
                <c:pt idx="634">
                  <c:v>41214</c:v>
                </c:pt>
                <c:pt idx="635">
                  <c:v>41244</c:v>
                </c:pt>
                <c:pt idx="636">
                  <c:v>41275</c:v>
                </c:pt>
                <c:pt idx="637">
                  <c:v>41306</c:v>
                </c:pt>
                <c:pt idx="638">
                  <c:v>41334</c:v>
                </c:pt>
                <c:pt idx="639">
                  <c:v>41365</c:v>
                </c:pt>
                <c:pt idx="640">
                  <c:v>41395</c:v>
                </c:pt>
                <c:pt idx="641">
                  <c:v>41426</c:v>
                </c:pt>
                <c:pt idx="642">
                  <c:v>41456</c:v>
                </c:pt>
                <c:pt idx="643">
                  <c:v>41487</c:v>
                </c:pt>
                <c:pt idx="644">
                  <c:v>41518</c:v>
                </c:pt>
                <c:pt idx="645">
                  <c:v>41548</c:v>
                </c:pt>
                <c:pt idx="646">
                  <c:v>41579</c:v>
                </c:pt>
                <c:pt idx="647">
                  <c:v>41609</c:v>
                </c:pt>
                <c:pt idx="648">
                  <c:v>41640</c:v>
                </c:pt>
                <c:pt idx="649">
                  <c:v>41671</c:v>
                </c:pt>
                <c:pt idx="650">
                  <c:v>41699</c:v>
                </c:pt>
                <c:pt idx="651">
                  <c:v>41730</c:v>
                </c:pt>
                <c:pt idx="652">
                  <c:v>41760</c:v>
                </c:pt>
                <c:pt idx="653">
                  <c:v>41791</c:v>
                </c:pt>
                <c:pt idx="654">
                  <c:v>41821</c:v>
                </c:pt>
                <c:pt idx="655">
                  <c:v>41852</c:v>
                </c:pt>
                <c:pt idx="656">
                  <c:v>41883</c:v>
                </c:pt>
                <c:pt idx="657">
                  <c:v>41913</c:v>
                </c:pt>
                <c:pt idx="658">
                  <c:v>41944</c:v>
                </c:pt>
                <c:pt idx="659">
                  <c:v>41974</c:v>
                </c:pt>
                <c:pt idx="660">
                  <c:v>42005</c:v>
                </c:pt>
                <c:pt idx="661">
                  <c:v>42036</c:v>
                </c:pt>
                <c:pt idx="662">
                  <c:v>42064</c:v>
                </c:pt>
                <c:pt idx="663">
                  <c:v>42095</c:v>
                </c:pt>
                <c:pt idx="664">
                  <c:v>42125</c:v>
                </c:pt>
                <c:pt idx="665">
                  <c:v>42156</c:v>
                </c:pt>
                <c:pt idx="666">
                  <c:v>42186</c:v>
                </c:pt>
                <c:pt idx="667">
                  <c:v>42217</c:v>
                </c:pt>
                <c:pt idx="668">
                  <c:v>42248</c:v>
                </c:pt>
                <c:pt idx="669">
                  <c:v>42278</c:v>
                </c:pt>
                <c:pt idx="670">
                  <c:v>42309</c:v>
                </c:pt>
                <c:pt idx="671">
                  <c:v>42339</c:v>
                </c:pt>
                <c:pt idx="672">
                  <c:v>42370</c:v>
                </c:pt>
                <c:pt idx="673">
                  <c:v>42401</c:v>
                </c:pt>
                <c:pt idx="674">
                  <c:v>42430</c:v>
                </c:pt>
                <c:pt idx="675">
                  <c:v>42461</c:v>
                </c:pt>
                <c:pt idx="676">
                  <c:v>42491</c:v>
                </c:pt>
                <c:pt idx="677">
                  <c:v>42522</c:v>
                </c:pt>
                <c:pt idx="678">
                  <c:v>42552</c:v>
                </c:pt>
                <c:pt idx="679">
                  <c:v>42583</c:v>
                </c:pt>
                <c:pt idx="680">
                  <c:v>42614</c:v>
                </c:pt>
                <c:pt idx="681">
                  <c:v>42644</c:v>
                </c:pt>
                <c:pt idx="682">
                  <c:v>42675</c:v>
                </c:pt>
                <c:pt idx="683">
                  <c:v>42705</c:v>
                </c:pt>
                <c:pt idx="684">
                  <c:v>42736</c:v>
                </c:pt>
                <c:pt idx="685">
                  <c:v>42767</c:v>
                </c:pt>
                <c:pt idx="686">
                  <c:v>42795</c:v>
                </c:pt>
                <c:pt idx="687">
                  <c:v>42826</c:v>
                </c:pt>
                <c:pt idx="688">
                  <c:v>42856</c:v>
                </c:pt>
                <c:pt idx="689">
                  <c:v>42887</c:v>
                </c:pt>
                <c:pt idx="690">
                  <c:v>42917</c:v>
                </c:pt>
                <c:pt idx="691">
                  <c:v>42948</c:v>
                </c:pt>
                <c:pt idx="692">
                  <c:v>42979</c:v>
                </c:pt>
                <c:pt idx="693">
                  <c:v>43009</c:v>
                </c:pt>
                <c:pt idx="694">
                  <c:v>43040</c:v>
                </c:pt>
                <c:pt idx="695">
                  <c:v>43070</c:v>
                </c:pt>
                <c:pt idx="696">
                  <c:v>43101</c:v>
                </c:pt>
                <c:pt idx="697">
                  <c:v>43132</c:v>
                </c:pt>
                <c:pt idx="698">
                  <c:v>43160</c:v>
                </c:pt>
                <c:pt idx="699">
                  <c:v>43191</c:v>
                </c:pt>
                <c:pt idx="700">
                  <c:v>43221</c:v>
                </c:pt>
                <c:pt idx="701">
                  <c:v>43252</c:v>
                </c:pt>
                <c:pt idx="702">
                  <c:v>43282</c:v>
                </c:pt>
                <c:pt idx="703">
                  <c:v>43313</c:v>
                </c:pt>
                <c:pt idx="704">
                  <c:v>43344</c:v>
                </c:pt>
                <c:pt idx="705">
                  <c:v>43374</c:v>
                </c:pt>
                <c:pt idx="706">
                  <c:v>43405</c:v>
                </c:pt>
                <c:pt idx="707">
                  <c:v>43435</c:v>
                </c:pt>
                <c:pt idx="708">
                  <c:v>43466</c:v>
                </c:pt>
                <c:pt idx="709">
                  <c:v>43497</c:v>
                </c:pt>
                <c:pt idx="710">
                  <c:v>43525</c:v>
                </c:pt>
                <c:pt idx="711">
                  <c:v>43556</c:v>
                </c:pt>
                <c:pt idx="712">
                  <c:v>43586</c:v>
                </c:pt>
                <c:pt idx="713">
                  <c:v>43617</c:v>
                </c:pt>
                <c:pt idx="714">
                  <c:v>43647</c:v>
                </c:pt>
                <c:pt idx="715">
                  <c:v>43678</c:v>
                </c:pt>
                <c:pt idx="716">
                  <c:v>43709</c:v>
                </c:pt>
                <c:pt idx="717">
                  <c:v>43739</c:v>
                </c:pt>
                <c:pt idx="718">
                  <c:v>43770</c:v>
                </c:pt>
                <c:pt idx="719">
                  <c:v>43800</c:v>
                </c:pt>
                <c:pt idx="720">
                  <c:v>43831</c:v>
                </c:pt>
                <c:pt idx="721">
                  <c:v>43862</c:v>
                </c:pt>
                <c:pt idx="722">
                  <c:v>43891</c:v>
                </c:pt>
                <c:pt idx="723">
                  <c:v>43922</c:v>
                </c:pt>
                <c:pt idx="724">
                  <c:v>43952</c:v>
                </c:pt>
                <c:pt idx="725">
                  <c:v>43983</c:v>
                </c:pt>
                <c:pt idx="726">
                  <c:v>44013</c:v>
                </c:pt>
                <c:pt idx="727">
                  <c:v>44044</c:v>
                </c:pt>
                <c:pt idx="728">
                  <c:v>44075</c:v>
                </c:pt>
                <c:pt idx="729">
                  <c:v>44105</c:v>
                </c:pt>
                <c:pt idx="730">
                  <c:v>44136</c:v>
                </c:pt>
                <c:pt idx="731">
                  <c:v>44166</c:v>
                </c:pt>
                <c:pt idx="732">
                  <c:v>44197</c:v>
                </c:pt>
                <c:pt idx="733">
                  <c:v>44228</c:v>
                </c:pt>
                <c:pt idx="734">
                  <c:v>44256</c:v>
                </c:pt>
                <c:pt idx="735">
                  <c:v>44287</c:v>
                </c:pt>
                <c:pt idx="736">
                  <c:v>44317</c:v>
                </c:pt>
                <c:pt idx="737">
                  <c:v>44348</c:v>
                </c:pt>
                <c:pt idx="738">
                  <c:v>44378</c:v>
                </c:pt>
                <c:pt idx="739">
                  <c:v>44409</c:v>
                </c:pt>
                <c:pt idx="740">
                  <c:v>44440</c:v>
                </c:pt>
                <c:pt idx="741">
                  <c:v>44470</c:v>
                </c:pt>
                <c:pt idx="742">
                  <c:v>44501</c:v>
                </c:pt>
                <c:pt idx="743">
                  <c:v>44531</c:v>
                </c:pt>
                <c:pt idx="744">
                  <c:v>44562</c:v>
                </c:pt>
                <c:pt idx="745">
                  <c:v>44593</c:v>
                </c:pt>
                <c:pt idx="746">
                  <c:v>44621</c:v>
                </c:pt>
                <c:pt idx="747">
                  <c:v>44652</c:v>
                </c:pt>
                <c:pt idx="748">
                  <c:v>44682</c:v>
                </c:pt>
                <c:pt idx="749">
                  <c:v>44713</c:v>
                </c:pt>
                <c:pt idx="750">
                  <c:v>44743</c:v>
                </c:pt>
                <c:pt idx="751">
                  <c:v>44774</c:v>
                </c:pt>
                <c:pt idx="752">
                  <c:v>44805</c:v>
                </c:pt>
                <c:pt idx="753">
                  <c:v>44835</c:v>
                </c:pt>
                <c:pt idx="754">
                  <c:v>44866</c:v>
                </c:pt>
              </c:numCache>
            </c:numRef>
          </c:cat>
          <c:val>
            <c:numRef>
              <c:f>'Taylor Bundesbank'!$J$18:$J$772</c:f>
              <c:numCache>
                <c:formatCode>General</c:formatCode>
                <c:ptCount val="755"/>
                <c:pt idx="0">
                  <c:v>2.1008695652174012</c:v>
                </c:pt>
                <c:pt idx="1">
                  <c:v>2.1308695652174015</c:v>
                </c:pt>
                <c:pt idx="2">
                  <c:v>2.5108695652174013</c:v>
                </c:pt>
                <c:pt idx="3">
                  <c:v>1.8165938864628881</c:v>
                </c:pt>
                <c:pt idx="4">
                  <c:v>1.7860869565217294</c:v>
                </c:pt>
                <c:pt idx="5">
                  <c:v>3.2283982683982826</c:v>
                </c:pt>
                <c:pt idx="6">
                  <c:v>3.1783982683982828</c:v>
                </c:pt>
                <c:pt idx="7">
                  <c:v>4.0516309012875587</c:v>
                </c:pt>
                <c:pt idx="8">
                  <c:v>4.0524463519313265</c:v>
                </c:pt>
                <c:pt idx="9">
                  <c:v>4.5752991452991258</c:v>
                </c:pt>
                <c:pt idx="10">
                  <c:v>3.985299145299126</c:v>
                </c:pt>
                <c:pt idx="11">
                  <c:v>3.1779487179487225</c:v>
                </c:pt>
                <c:pt idx="12">
                  <c:v>2.8879487179487224</c:v>
                </c:pt>
                <c:pt idx="13">
                  <c:v>1.7005982905982746</c:v>
                </c:pt>
                <c:pt idx="14">
                  <c:v>1.5005982905982744</c:v>
                </c:pt>
                <c:pt idx="15">
                  <c:v>1.2505982905982744</c:v>
                </c:pt>
                <c:pt idx="16">
                  <c:v>1.1978723404255294</c:v>
                </c:pt>
                <c:pt idx="17">
                  <c:v>0.452340425531923</c:v>
                </c:pt>
                <c:pt idx="18">
                  <c:v>0.31680851063829429</c:v>
                </c:pt>
                <c:pt idx="19">
                  <c:v>-0.29319148936170603</c:v>
                </c:pt>
                <c:pt idx="20">
                  <c:v>0.27762711864407441</c:v>
                </c:pt>
                <c:pt idx="21">
                  <c:v>-0.28237288135592564</c:v>
                </c:pt>
                <c:pt idx="22">
                  <c:v>-0.22610169491524612</c:v>
                </c:pt>
                <c:pt idx="23">
                  <c:v>0.46835443037973334</c:v>
                </c:pt>
                <c:pt idx="24">
                  <c:v>-1.1535864978902814</c:v>
                </c:pt>
                <c:pt idx="25">
                  <c:v>-1.0111764705882249</c:v>
                </c:pt>
                <c:pt idx="26">
                  <c:v>-0.35134453781513653</c:v>
                </c:pt>
                <c:pt idx="27">
                  <c:v>-1.0515126050420034</c:v>
                </c:pt>
                <c:pt idx="28">
                  <c:v>-0.94728033472804229</c:v>
                </c:pt>
                <c:pt idx="29">
                  <c:v>-0.16333333333334377</c:v>
                </c:pt>
                <c:pt idx="30">
                  <c:v>-0.40950207468878475</c:v>
                </c:pt>
                <c:pt idx="31">
                  <c:v>-0.32456431535268671</c:v>
                </c:pt>
                <c:pt idx="32">
                  <c:v>0.57066115702477926</c:v>
                </c:pt>
                <c:pt idx="33">
                  <c:v>-0.50256198347107572</c:v>
                </c:pt>
                <c:pt idx="34">
                  <c:v>8.0864197530875259E-2</c:v>
                </c:pt>
                <c:pt idx="35">
                  <c:v>0.53934156378601017</c:v>
                </c:pt>
                <c:pt idx="36">
                  <c:v>-0.26885245901640209</c:v>
                </c:pt>
                <c:pt idx="37">
                  <c:v>-0.74346938775510152</c:v>
                </c:pt>
                <c:pt idx="38">
                  <c:v>0.10796747967480114</c:v>
                </c:pt>
                <c:pt idx="39">
                  <c:v>-7.8866396761141822E-2</c:v>
                </c:pt>
                <c:pt idx="40">
                  <c:v>0.28599190283401477</c:v>
                </c:pt>
                <c:pt idx="41">
                  <c:v>1.1706451612903246</c:v>
                </c:pt>
                <c:pt idx="42">
                  <c:v>1.031967871485941</c:v>
                </c:pt>
                <c:pt idx="43">
                  <c:v>0.25064516129032466</c:v>
                </c:pt>
                <c:pt idx="44">
                  <c:v>-0.23580645161290015</c:v>
                </c:pt>
                <c:pt idx="45">
                  <c:v>1.8755020080308604E-2</c:v>
                </c:pt>
                <c:pt idx="46">
                  <c:v>-0.48285140562248552</c:v>
                </c:pt>
                <c:pt idx="47">
                  <c:v>-0.27000000000000268</c:v>
                </c:pt>
                <c:pt idx="48">
                  <c:v>-0.5472509960159333</c:v>
                </c:pt>
                <c:pt idx="49">
                  <c:v>0.90149606299212959</c:v>
                </c:pt>
                <c:pt idx="50">
                  <c:v>1.2914960629921293</c:v>
                </c:pt>
                <c:pt idx="51">
                  <c:v>1.7913725490196133</c:v>
                </c:pt>
                <c:pt idx="52">
                  <c:v>0.96779527559055545</c:v>
                </c:pt>
                <c:pt idx="53">
                  <c:v>0.96779527559055545</c:v>
                </c:pt>
                <c:pt idx="54">
                  <c:v>0.50409448818895886</c:v>
                </c:pt>
                <c:pt idx="55">
                  <c:v>0.48039370078740706</c:v>
                </c:pt>
                <c:pt idx="56">
                  <c:v>1.2862499999999999</c:v>
                </c:pt>
                <c:pt idx="57">
                  <c:v>0.9856250000000002</c:v>
                </c:pt>
                <c:pt idx="58">
                  <c:v>0.76536964980543365</c:v>
                </c:pt>
                <c:pt idx="59">
                  <c:v>1.0044186046511809</c:v>
                </c:pt>
                <c:pt idx="60">
                  <c:v>0.70949806949807348</c:v>
                </c:pt>
                <c:pt idx="61">
                  <c:v>1.4894980694980733</c:v>
                </c:pt>
                <c:pt idx="62">
                  <c:v>1.7733976833976879</c:v>
                </c:pt>
                <c:pt idx="63">
                  <c:v>1.5272972972972809</c:v>
                </c:pt>
                <c:pt idx="64">
                  <c:v>1.0876923076923171</c:v>
                </c:pt>
                <c:pt idx="65">
                  <c:v>0.9484615384615509</c:v>
                </c:pt>
                <c:pt idx="66">
                  <c:v>0.89172413793104965</c:v>
                </c:pt>
                <c:pt idx="67">
                  <c:v>0.37488549618320599</c:v>
                </c:pt>
                <c:pt idx="68">
                  <c:v>0.95320610687023333</c:v>
                </c:pt>
                <c:pt idx="69">
                  <c:v>1.0477186311786966</c:v>
                </c:pt>
                <c:pt idx="70">
                  <c:v>5.7490494296575712E-2</c:v>
                </c:pt>
                <c:pt idx="71">
                  <c:v>0.88212121212121541</c:v>
                </c:pt>
                <c:pt idx="72">
                  <c:v>-4.6666666666673962E-2</c:v>
                </c:pt>
                <c:pt idx="73">
                  <c:v>0.30333333333332568</c:v>
                </c:pt>
                <c:pt idx="74">
                  <c:v>0.91905660377358611</c:v>
                </c:pt>
                <c:pt idx="75">
                  <c:v>0.81872180451128962</c:v>
                </c:pt>
                <c:pt idx="76">
                  <c:v>0.5756179775281014</c:v>
                </c:pt>
                <c:pt idx="77">
                  <c:v>2.3925278810409027</c:v>
                </c:pt>
                <c:pt idx="78">
                  <c:v>2.8666666666666787</c:v>
                </c:pt>
                <c:pt idx="79">
                  <c:v>2.0089667896678973</c:v>
                </c:pt>
                <c:pt idx="80">
                  <c:v>2.6688235294117533</c:v>
                </c:pt>
                <c:pt idx="81">
                  <c:v>2.7895970695970576</c:v>
                </c:pt>
                <c:pt idx="82">
                  <c:v>2.2702919708029237</c:v>
                </c:pt>
                <c:pt idx="83">
                  <c:v>2.9302919708029229</c:v>
                </c:pt>
                <c:pt idx="84">
                  <c:v>2.3745454545454603</c:v>
                </c:pt>
                <c:pt idx="85">
                  <c:v>2.55454545454546</c:v>
                </c:pt>
                <c:pt idx="86">
                  <c:v>2.0860869565217515</c:v>
                </c:pt>
                <c:pt idx="87">
                  <c:v>2.8011510791366998</c:v>
                </c:pt>
                <c:pt idx="88">
                  <c:v>1.4563082437275852</c:v>
                </c:pt>
                <c:pt idx="89">
                  <c:v>2.0078853046594922</c:v>
                </c:pt>
                <c:pt idx="90">
                  <c:v>0.61788530465949254</c:v>
                </c:pt>
                <c:pt idx="91">
                  <c:v>1.0214285714285767</c:v>
                </c:pt>
                <c:pt idx="92">
                  <c:v>1.6914285714285766</c:v>
                </c:pt>
                <c:pt idx="93">
                  <c:v>0.63651245551601887</c:v>
                </c:pt>
                <c:pt idx="94">
                  <c:v>1.0961702127659505</c:v>
                </c:pt>
                <c:pt idx="95">
                  <c:v>2.0607801418439817</c:v>
                </c:pt>
                <c:pt idx="96">
                  <c:v>0.841560283687941</c:v>
                </c:pt>
                <c:pt idx="97">
                  <c:v>1.0769503546099322</c:v>
                </c:pt>
                <c:pt idx="98">
                  <c:v>0.91695035460993202</c:v>
                </c:pt>
                <c:pt idx="99">
                  <c:v>0.94695035460993227</c:v>
                </c:pt>
                <c:pt idx="100">
                  <c:v>1.5765724381625565</c:v>
                </c:pt>
                <c:pt idx="101">
                  <c:v>1.2715492957746499</c:v>
                </c:pt>
                <c:pt idx="102">
                  <c:v>1.0215492957746499</c:v>
                </c:pt>
                <c:pt idx="103">
                  <c:v>1.6615492957746496</c:v>
                </c:pt>
                <c:pt idx="104">
                  <c:v>0.89943661971830124</c:v>
                </c:pt>
                <c:pt idx="105">
                  <c:v>1.7764912280701712</c:v>
                </c:pt>
                <c:pt idx="106">
                  <c:v>-0.11438596491228625</c:v>
                </c:pt>
                <c:pt idx="107">
                  <c:v>-0.52478873239437407</c:v>
                </c:pt>
                <c:pt idx="108">
                  <c:v>1.5517482517482497</c:v>
                </c:pt>
                <c:pt idx="109">
                  <c:v>1.5278397212543475</c:v>
                </c:pt>
                <c:pt idx="110">
                  <c:v>1.8878397212543474</c:v>
                </c:pt>
                <c:pt idx="111">
                  <c:v>0.71783972125434747</c:v>
                </c:pt>
                <c:pt idx="112">
                  <c:v>-0.46059233449477865</c:v>
                </c:pt>
                <c:pt idx="113">
                  <c:v>3.2838888888888835</c:v>
                </c:pt>
                <c:pt idx="114">
                  <c:v>3.7166666666666739</c:v>
                </c:pt>
                <c:pt idx="115">
                  <c:v>3.7866666666666742</c:v>
                </c:pt>
                <c:pt idx="116">
                  <c:v>2.2998961937716222</c:v>
                </c:pt>
                <c:pt idx="117">
                  <c:v>4.6038754325259417</c:v>
                </c:pt>
                <c:pt idx="118">
                  <c:v>5.5710344827586162</c:v>
                </c:pt>
                <c:pt idx="119">
                  <c:v>6.2881443298969142</c:v>
                </c:pt>
                <c:pt idx="120">
                  <c:v>6.3408591065292192</c:v>
                </c:pt>
                <c:pt idx="121">
                  <c:v>6.0827397260273992</c:v>
                </c:pt>
                <c:pt idx="122">
                  <c:v>6.7902739726027281</c:v>
                </c:pt>
                <c:pt idx="123">
                  <c:v>6.5678082191780813</c:v>
                </c:pt>
                <c:pt idx="124">
                  <c:v>6.108327645051193</c:v>
                </c:pt>
                <c:pt idx="125">
                  <c:v>5.3070307167235438</c:v>
                </c:pt>
                <c:pt idx="126">
                  <c:v>5.7387755102040678</c:v>
                </c:pt>
                <c:pt idx="127">
                  <c:v>4.088503401360529</c:v>
                </c:pt>
                <c:pt idx="128">
                  <c:v>5.3985034013605295</c:v>
                </c:pt>
                <c:pt idx="129">
                  <c:v>3.7111864406779587</c:v>
                </c:pt>
                <c:pt idx="130">
                  <c:v>4.3759459459459427</c:v>
                </c:pt>
                <c:pt idx="131">
                  <c:v>3.4295959595959555</c:v>
                </c:pt>
                <c:pt idx="132">
                  <c:v>3.5866220735785754</c:v>
                </c:pt>
                <c:pt idx="133">
                  <c:v>2.5877257525083639</c:v>
                </c:pt>
                <c:pt idx="134">
                  <c:v>2.3599999999999959</c:v>
                </c:pt>
                <c:pt idx="135">
                  <c:v>-0.75338870431893579</c:v>
                </c:pt>
                <c:pt idx="136">
                  <c:v>-1.636887417218535</c:v>
                </c:pt>
                <c:pt idx="137">
                  <c:v>1.6594719471947226</c:v>
                </c:pt>
                <c:pt idx="138">
                  <c:v>0.60943894389439901</c:v>
                </c:pt>
                <c:pt idx="139">
                  <c:v>0.63622950819670177</c:v>
                </c:pt>
                <c:pt idx="140">
                  <c:v>1.0883606557377119</c:v>
                </c:pt>
                <c:pt idx="141">
                  <c:v>1.6076470588235283</c:v>
                </c:pt>
                <c:pt idx="142">
                  <c:v>-0.97948051948052406</c:v>
                </c:pt>
                <c:pt idx="143">
                  <c:v>0.26838187702264094</c:v>
                </c:pt>
                <c:pt idx="144">
                  <c:v>-1.2662379421221761</c:v>
                </c:pt>
                <c:pt idx="145">
                  <c:v>-0.96182108626198026</c:v>
                </c:pt>
                <c:pt idx="146">
                  <c:v>-1.1993650793650836</c:v>
                </c:pt>
                <c:pt idx="147">
                  <c:v>-1.2932911392405111</c:v>
                </c:pt>
                <c:pt idx="148">
                  <c:v>-2.0973186119873723</c:v>
                </c:pt>
                <c:pt idx="149">
                  <c:v>-2.0521943573667625</c:v>
                </c:pt>
                <c:pt idx="150">
                  <c:v>-3.0725000000000087</c:v>
                </c:pt>
                <c:pt idx="151">
                  <c:v>-0.79950310559004389</c:v>
                </c:pt>
                <c:pt idx="152">
                  <c:v>-1.052352941176494</c:v>
                </c:pt>
                <c:pt idx="153">
                  <c:v>-0.10283950617284443</c:v>
                </c:pt>
                <c:pt idx="154">
                  <c:v>-0.44384615384615422</c:v>
                </c:pt>
                <c:pt idx="155">
                  <c:v>0.24828220858895023</c:v>
                </c:pt>
                <c:pt idx="156">
                  <c:v>-0.82243902439023842</c:v>
                </c:pt>
                <c:pt idx="157">
                  <c:v>-4.5069300911854171</c:v>
                </c:pt>
                <c:pt idx="158">
                  <c:v>4.723474320241702</c:v>
                </c:pt>
                <c:pt idx="159">
                  <c:v>7.9122891566265086</c:v>
                </c:pt>
                <c:pt idx="160">
                  <c:v>0.19279279279277795</c:v>
                </c:pt>
                <c:pt idx="161">
                  <c:v>3.1155688622754436</c:v>
                </c:pt>
                <c:pt idx="162">
                  <c:v>8.3616023738872389</c:v>
                </c:pt>
                <c:pt idx="163">
                  <c:v>3.5503539823008969</c:v>
                </c:pt>
                <c:pt idx="164">
                  <c:v>3.3272514619883209</c:v>
                </c:pt>
                <c:pt idx="165">
                  <c:v>3.8839534883720814</c:v>
                </c:pt>
                <c:pt idx="166">
                  <c:v>3.7637681159420362</c:v>
                </c:pt>
                <c:pt idx="167">
                  <c:v>4.1090201729106823</c:v>
                </c:pt>
                <c:pt idx="168">
                  <c:v>2.9501432664756377</c:v>
                </c:pt>
                <c:pt idx="169">
                  <c:v>1.7225925925925827</c:v>
                </c:pt>
                <c:pt idx="170">
                  <c:v>4.2645609065155847</c:v>
                </c:pt>
                <c:pt idx="171">
                  <c:v>-1.9939436619718434</c:v>
                </c:pt>
                <c:pt idx="172">
                  <c:v>1.0770868347339189</c:v>
                </c:pt>
                <c:pt idx="173">
                  <c:v>1.8455555555555572</c:v>
                </c:pt>
                <c:pt idx="174">
                  <c:v>2.493922651933703</c:v>
                </c:pt>
                <c:pt idx="175">
                  <c:v>2.4129476584022127</c:v>
                </c:pt>
                <c:pt idx="176">
                  <c:v>2.077142857142861</c:v>
                </c:pt>
                <c:pt idx="177">
                  <c:v>2.0155313351498698</c:v>
                </c:pt>
                <c:pt idx="178">
                  <c:v>0.9109973045822084</c:v>
                </c:pt>
                <c:pt idx="179">
                  <c:v>2.4676470588235278</c:v>
                </c:pt>
                <c:pt idx="180">
                  <c:v>1.576666666666676</c:v>
                </c:pt>
                <c:pt idx="181">
                  <c:v>-1.5855437665782439</c:v>
                </c:pt>
                <c:pt idx="182">
                  <c:v>-0.95474934036940873</c:v>
                </c:pt>
                <c:pt idx="183">
                  <c:v>-1.3467454068241285</c:v>
                </c:pt>
                <c:pt idx="184">
                  <c:v>-0.59522193211490126</c:v>
                </c:pt>
                <c:pt idx="185">
                  <c:v>-1.2537662337662354</c:v>
                </c:pt>
                <c:pt idx="186">
                  <c:v>-2.0815503875968879</c:v>
                </c:pt>
                <c:pt idx="187">
                  <c:v>-4.0578350515463928</c:v>
                </c:pt>
                <c:pt idx="188">
                  <c:v>-1.8238461538461541</c:v>
                </c:pt>
                <c:pt idx="189">
                  <c:v>-2.2679643765903474</c:v>
                </c:pt>
                <c:pt idx="190">
                  <c:v>-1.9264556962025376</c:v>
                </c:pt>
                <c:pt idx="191">
                  <c:v>-1.6355555555555359</c:v>
                </c:pt>
                <c:pt idx="192">
                  <c:v>-1.6963819095477337</c:v>
                </c:pt>
                <c:pt idx="193">
                  <c:v>-2.2337844611528932</c:v>
                </c:pt>
                <c:pt idx="194">
                  <c:v>-1.5969077306733124</c:v>
                </c:pt>
                <c:pt idx="195">
                  <c:v>-2.1404950495049548</c:v>
                </c:pt>
                <c:pt idx="196">
                  <c:v>-0.72349753694579633</c:v>
                </c:pt>
                <c:pt idx="197">
                  <c:v>0.39801955990220428</c:v>
                </c:pt>
                <c:pt idx="198">
                  <c:v>0.83036496350364342</c:v>
                </c:pt>
                <c:pt idx="199">
                  <c:v>7.3746958637485704E-2</c:v>
                </c:pt>
                <c:pt idx="200">
                  <c:v>0.70681159420290474</c:v>
                </c:pt>
                <c:pt idx="201">
                  <c:v>-0.59542168674699614</c:v>
                </c:pt>
                <c:pt idx="202">
                  <c:v>0.37423076923077092</c:v>
                </c:pt>
                <c:pt idx="203">
                  <c:v>1.441483253588526</c:v>
                </c:pt>
                <c:pt idx="204">
                  <c:v>0.75138424821001149</c:v>
                </c:pt>
                <c:pt idx="205">
                  <c:v>0.79705463182898928</c:v>
                </c:pt>
                <c:pt idx="206">
                  <c:v>0.97549763033174486</c:v>
                </c:pt>
                <c:pt idx="207">
                  <c:v>1.2181132075471757</c:v>
                </c:pt>
                <c:pt idx="208">
                  <c:v>0.32641509433962312</c:v>
                </c:pt>
                <c:pt idx="209">
                  <c:v>0.12999999999999634</c:v>
                </c:pt>
                <c:pt idx="210">
                  <c:v>0.50413145539905102</c:v>
                </c:pt>
                <c:pt idx="211">
                  <c:v>0.29168224299065404</c:v>
                </c:pt>
                <c:pt idx="212">
                  <c:v>0.28039627039626325</c:v>
                </c:pt>
                <c:pt idx="213">
                  <c:v>0.49972157772621406</c:v>
                </c:pt>
                <c:pt idx="214">
                  <c:v>0.22770301624129941</c:v>
                </c:pt>
                <c:pt idx="215">
                  <c:v>-0.22420323325635749</c:v>
                </c:pt>
                <c:pt idx="216">
                  <c:v>0.38149425287356475</c:v>
                </c:pt>
                <c:pt idx="217">
                  <c:v>0.1289908256880814</c:v>
                </c:pt>
                <c:pt idx="218">
                  <c:v>0.34633867276888886</c:v>
                </c:pt>
                <c:pt idx="219">
                  <c:v>0.33365296803652411</c:v>
                </c:pt>
                <c:pt idx="220">
                  <c:v>0.58545454545454589</c:v>
                </c:pt>
                <c:pt idx="221">
                  <c:v>0.83506787330317689</c:v>
                </c:pt>
                <c:pt idx="222">
                  <c:v>0.68506787330317698</c:v>
                </c:pt>
                <c:pt idx="223">
                  <c:v>0.7525225225225145</c:v>
                </c:pt>
                <c:pt idx="224">
                  <c:v>1.2628089887640392</c:v>
                </c:pt>
                <c:pt idx="225">
                  <c:v>0.82784753363228036</c:v>
                </c:pt>
                <c:pt idx="226">
                  <c:v>0.20914988814318392</c:v>
                </c:pt>
                <c:pt idx="227">
                  <c:v>1.1046428571428604</c:v>
                </c:pt>
                <c:pt idx="228">
                  <c:v>8.8214285714279583E-2</c:v>
                </c:pt>
                <c:pt idx="229">
                  <c:v>1.1433333333333162</c:v>
                </c:pt>
                <c:pt idx="230">
                  <c:v>1.4375166297117534</c:v>
                </c:pt>
                <c:pt idx="231">
                  <c:v>1.9214159292035404</c:v>
                </c:pt>
                <c:pt idx="232">
                  <c:v>1.8487417218543101</c:v>
                </c:pt>
                <c:pt idx="233">
                  <c:v>2.0757709251101266</c:v>
                </c:pt>
                <c:pt idx="234">
                  <c:v>1.3247136563876758</c:v>
                </c:pt>
                <c:pt idx="235">
                  <c:v>1.7446153846153791</c:v>
                </c:pt>
                <c:pt idx="236">
                  <c:v>1.4450549450549408</c:v>
                </c:pt>
                <c:pt idx="237">
                  <c:v>2.6068421052631638</c:v>
                </c:pt>
                <c:pt idx="238">
                  <c:v>2.6198253275109051</c:v>
                </c:pt>
                <c:pt idx="239">
                  <c:v>3.5733769063180869</c:v>
                </c:pt>
                <c:pt idx="240">
                  <c:v>3.2608459869848154</c:v>
                </c:pt>
                <c:pt idx="241">
                  <c:v>2.215844155844171</c:v>
                </c:pt>
                <c:pt idx="242">
                  <c:v>2.5755172413792922</c:v>
                </c:pt>
                <c:pt idx="243">
                  <c:v>3.4825481798715234</c:v>
                </c:pt>
                <c:pt idx="244">
                  <c:v>3.8170940170940169</c:v>
                </c:pt>
                <c:pt idx="245">
                  <c:v>4.0825531914893745</c:v>
                </c:pt>
                <c:pt idx="246">
                  <c:v>4.5257383966244822</c:v>
                </c:pt>
                <c:pt idx="247">
                  <c:v>3.6678991596638619</c:v>
                </c:pt>
                <c:pt idx="248">
                  <c:v>4.2490794979079363</c:v>
                </c:pt>
                <c:pt idx="249">
                  <c:v>4.0099999999999953</c:v>
                </c:pt>
                <c:pt idx="250">
                  <c:v>3.5732780082987512</c:v>
                </c:pt>
                <c:pt idx="251">
                  <c:v>3.7880991735537259</c:v>
                </c:pt>
                <c:pt idx="252">
                  <c:v>3.0982644628099205</c:v>
                </c:pt>
                <c:pt idx="253">
                  <c:v>4.8585276073619514</c:v>
                </c:pt>
                <c:pt idx="254">
                  <c:v>6.2789430894308973</c:v>
                </c:pt>
                <c:pt idx="255">
                  <c:v>5.2248073022312296</c:v>
                </c:pt>
                <c:pt idx="256">
                  <c:v>5.9832258064516237</c:v>
                </c:pt>
                <c:pt idx="257">
                  <c:v>6.1067068273092309</c:v>
                </c:pt>
                <c:pt idx="258">
                  <c:v>5.5671743486973888</c:v>
                </c:pt>
                <c:pt idx="259">
                  <c:v>5.383173652694615</c:v>
                </c:pt>
                <c:pt idx="260">
                  <c:v>4.8286852589641498</c:v>
                </c:pt>
                <c:pt idx="261">
                  <c:v>4.157142857142861</c:v>
                </c:pt>
                <c:pt idx="262">
                  <c:v>3.9066469428007986</c:v>
                </c:pt>
                <c:pt idx="263">
                  <c:v>3.9133333333333349</c:v>
                </c:pt>
                <c:pt idx="264">
                  <c:v>3.6672514619882985</c:v>
                </c:pt>
                <c:pt idx="265">
                  <c:v>4.0522480620154937</c:v>
                </c:pt>
                <c:pt idx="266">
                  <c:v>4.637692307692304</c:v>
                </c:pt>
                <c:pt idx="267">
                  <c:v>4.6898852772466526</c:v>
                </c:pt>
                <c:pt idx="268">
                  <c:v>3.7766666666666762</c:v>
                </c:pt>
                <c:pt idx="269">
                  <c:v>3.1376470588235499</c:v>
                </c:pt>
                <c:pt idx="270">
                  <c:v>3.5586064030131919</c:v>
                </c:pt>
                <c:pt idx="271">
                  <c:v>3.7238202247190992</c:v>
                </c:pt>
                <c:pt idx="272">
                  <c:v>3.3231598513011056</c:v>
                </c:pt>
                <c:pt idx="273">
                  <c:v>2.6451851851851726</c:v>
                </c:pt>
                <c:pt idx="274">
                  <c:v>2.2229520295203153</c:v>
                </c:pt>
                <c:pt idx="275">
                  <c:v>1.5544117647058879</c:v>
                </c:pt>
                <c:pt idx="276">
                  <c:v>1.6375457875458022</c:v>
                </c:pt>
                <c:pt idx="277">
                  <c:v>1.7180621572212225</c:v>
                </c:pt>
                <c:pt idx="278">
                  <c:v>1.488062157221222</c:v>
                </c:pt>
                <c:pt idx="279">
                  <c:v>0.91540145985401367</c:v>
                </c:pt>
                <c:pt idx="280">
                  <c:v>1.7850271247739524</c:v>
                </c:pt>
                <c:pt idx="281">
                  <c:v>2.3618279569892495</c:v>
                </c:pt>
                <c:pt idx="282">
                  <c:v>2.1928571428571306</c:v>
                </c:pt>
                <c:pt idx="283">
                  <c:v>1.6731907308377831</c:v>
                </c:pt>
                <c:pt idx="284">
                  <c:v>2.2228419182948462</c:v>
                </c:pt>
                <c:pt idx="285">
                  <c:v>2.8798233215547739</c:v>
                </c:pt>
                <c:pt idx="286">
                  <c:v>3.1052112676056263</c:v>
                </c:pt>
                <c:pt idx="287">
                  <c:v>3.1495430579964809</c:v>
                </c:pt>
                <c:pt idx="288">
                  <c:v>2.9237961335676701</c:v>
                </c:pt>
                <c:pt idx="289">
                  <c:v>2.7180492091388384</c:v>
                </c:pt>
                <c:pt idx="290">
                  <c:v>2.5423022847100061</c:v>
                </c:pt>
                <c:pt idx="291">
                  <c:v>2.5075438596491137</c:v>
                </c:pt>
                <c:pt idx="292">
                  <c:v>2.7378984238178523</c:v>
                </c:pt>
                <c:pt idx="293">
                  <c:v>2.7276788830715573</c:v>
                </c:pt>
                <c:pt idx="294">
                  <c:v>3.3030555555555576</c:v>
                </c:pt>
                <c:pt idx="295">
                  <c:v>3.7958620689655245</c:v>
                </c:pt>
                <c:pt idx="296">
                  <c:v>4.0009466437177403</c:v>
                </c:pt>
                <c:pt idx="297">
                  <c:v>3.3724784853700527</c:v>
                </c:pt>
                <c:pt idx="298">
                  <c:v>3.4481443298969143</c:v>
                </c:pt>
                <c:pt idx="299">
                  <c:v>3.5616809605488715</c:v>
                </c:pt>
                <c:pt idx="300">
                  <c:v>3.2939726027397223</c:v>
                </c:pt>
                <c:pt idx="301">
                  <c:v>3.3868376068376156</c:v>
                </c:pt>
                <c:pt idx="302">
                  <c:v>3.290273037542657</c:v>
                </c:pt>
                <c:pt idx="303">
                  <c:v>3.1446337308347623</c:v>
                </c:pt>
                <c:pt idx="304">
                  <c:v>3.114633730834762</c:v>
                </c:pt>
                <c:pt idx="305">
                  <c:v>3.4826485568760637</c:v>
                </c:pt>
                <c:pt idx="306">
                  <c:v>2.9228692699490564</c:v>
                </c:pt>
                <c:pt idx="307">
                  <c:v>2.7361016949152415</c:v>
                </c:pt>
                <c:pt idx="308">
                  <c:v>2.5561016949152418</c:v>
                </c:pt>
                <c:pt idx="309">
                  <c:v>3.0248484848484862</c:v>
                </c:pt>
                <c:pt idx="310">
                  <c:v>2.9264983164983134</c:v>
                </c:pt>
                <c:pt idx="311">
                  <c:v>2.9593277310924426</c:v>
                </c:pt>
                <c:pt idx="312">
                  <c:v>3.4074706867671827</c:v>
                </c:pt>
                <c:pt idx="313">
                  <c:v>3.9222203672788005</c:v>
                </c:pt>
                <c:pt idx="314">
                  <c:v>4.7336106489184697</c:v>
                </c:pt>
                <c:pt idx="315">
                  <c:v>4.9261129568106377</c:v>
                </c:pt>
                <c:pt idx="316">
                  <c:v>4.4661129568106377</c:v>
                </c:pt>
                <c:pt idx="317">
                  <c:v>4.3899999999999997</c:v>
                </c:pt>
                <c:pt idx="318">
                  <c:v>4.9422259136212645</c:v>
                </c:pt>
                <c:pt idx="319">
                  <c:v>4.8222259136212653</c:v>
                </c:pt>
                <c:pt idx="320">
                  <c:v>4.7222259136212639</c:v>
                </c:pt>
                <c:pt idx="321">
                  <c:v>5.0733499170812575</c:v>
                </c:pt>
                <c:pt idx="322">
                  <c:v>5.4433774834437134</c:v>
                </c:pt>
                <c:pt idx="323">
                  <c:v>5.9917355371900864</c:v>
                </c:pt>
                <c:pt idx="324">
                  <c:v>4.9022516556291311</c:v>
                </c:pt>
                <c:pt idx="325">
                  <c:v>4.3275124378109435</c:v>
                </c:pt>
                <c:pt idx="326">
                  <c:v>4.1722259136212649</c:v>
                </c:pt>
                <c:pt idx="327">
                  <c:v>3.75</c:v>
                </c:pt>
                <c:pt idx="328">
                  <c:v>3.69</c:v>
                </c:pt>
                <c:pt idx="329">
                  <c:v>3.4436106489184692</c:v>
                </c:pt>
                <c:pt idx="330">
                  <c:v>3.2300000000000106</c:v>
                </c:pt>
                <c:pt idx="331">
                  <c:v>3.1133333333333399</c:v>
                </c:pt>
                <c:pt idx="332">
                  <c:v>3.2100000000000106</c:v>
                </c:pt>
                <c:pt idx="333">
                  <c:v>2.905275459098501</c:v>
                </c:pt>
                <c:pt idx="334">
                  <c:v>2.5466555183946493</c:v>
                </c:pt>
                <c:pt idx="335">
                  <c:v>2.1883305509182009</c:v>
                </c:pt>
                <c:pt idx="336">
                  <c:v>2.2966666666666695</c:v>
                </c:pt>
                <c:pt idx="337">
                  <c:v>2.319999999999999</c:v>
                </c:pt>
                <c:pt idx="338">
                  <c:v>2.2399999999999993</c:v>
                </c:pt>
                <c:pt idx="339">
                  <c:v>2.2516638935108162</c:v>
                </c:pt>
                <c:pt idx="340">
                  <c:v>2.1352745424292854</c:v>
                </c:pt>
                <c:pt idx="341">
                  <c:v>2.5772093023255795</c:v>
                </c:pt>
                <c:pt idx="342">
                  <c:v>3.2791376451077889</c:v>
                </c:pt>
                <c:pt idx="343">
                  <c:v>3.5810596026489954</c:v>
                </c:pt>
                <c:pt idx="344">
                  <c:v>3.20746268656716</c:v>
                </c:pt>
                <c:pt idx="345">
                  <c:v>3.2499337748344352</c:v>
                </c:pt>
                <c:pt idx="346">
                  <c:v>2.798807947019875</c:v>
                </c:pt>
                <c:pt idx="347">
                  <c:v>3.0718181818181698</c:v>
                </c:pt>
                <c:pt idx="348">
                  <c:v>2.9159504132231442</c:v>
                </c:pt>
                <c:pt idx="349">
                  <c:v>3.4647524752475229</c:v>
                </c:pt>
                <c:pt idx="350">
                  <c:v>2.9697359735973503</c:v>
                </c:pt>
                <c:pt idx="351">
                  <c:v>2.8845963756177984</c:v>
                </c:pt>
                <c:pt idx="352">
                  <c:v>3.3594736842105091</c:v>
                </c:pt>
                <c:pt idx="353">
                  <c:v>3.5143349753694615</c:v>
                </c:pt>
                <c:pt idx="354">
                  <c:v>4.123114754098351</c:v>
                </c:pt>
                <c:pt idx="355">
                  <c:v>3.9776759410801947</c:v>
                </c:pt>
                <c:pt idx="356">
                  <c:v>3.9688235294117753</c:v>
                </c:pt>
                <c:pt idx="357">
                  <c:v>4.7604893964110939</c:v>
                </c:pt>
                <c:pt idx="358">
                  <c:v>4.6131707317073145</c:v>
                </c:pt>
                <c:pt idx="359">
                  <c:v>4.5855844155844103</c:v>
                </c:pt>
                <c:pt idx="360">
                  <c:v>4.833634894991925</c:v>
                </c:pt>
                <c:pt idx="361">
                  <c:v>5.032479871175533</c:v>
                </c:pt>
                <c:pt idx="362">
                  <c:v>4.9868810289389227</c:v>
                </c:pt>
                <c:pt idx="363">
                  <c:v>5.5500000000000025</c:v>
                </c:pt>
                <c:pt idx="364">
                  <c:v>5.323833865814704</c:v>
                </c:pt>
                <c:pt idx="365">
                  <c:v>5.5971451355661914</c:v>
                </c:pt>
                <c:pt idx="366">
                  <c:v>5.6276555023923427</c:v>
                </c:pt>
                <c:pt idx="367">
                  <c:v>5.3229936305732428</c:v>
                </c:pt>
                <c:pt idx="368">
                  <c:v>5.1728571428571524</c:v>
                </c:pt>
                <c:pt idx="369">
                  <c:v>4.7172151898734214</c:v>
                </c:pt>
                <c:pt idx="370">
                  <c:v>5.1184202211690231</c:v>
                </c:pt>
                <c:pt idx="371">
                  <c:v>5.5953543307086751</c:v>
                </c:pt>
                <c:pt idx="372">
                  <c:v>5.5425786163521957</c:v>
                </c:pt>
                <c:pt idx="373">
                  <c:v>5.8686833855799332</c:v>
                </c:pt>
                <c:pt idx="374">
                  <c:v>5.9430985915492993</c:v>
                </c:pt>
                <c:pt idx="375">
                  <c:v>5.8766040688575911</c:v>
                </c:pt>
                <c:pt idx="376">
                  <c:v>5.4598751950078031</c:v>
                </c:pt>
                <c:pt idx="377">
                  <c:v>5.3578627145085669</c:v>
                </c:pt>
                <c:pt idx="378">
                  <c:v>4.0013395638629445</c:v>
                </c:pt>
                <c:pt idx="379">
                  <c:v>4.4338759689922354</c:v>
                </c:pt>
                <c:pt idx="380">
                  <c:v>4.9033333333333262</c:v>
                </c:pt>
                <c:pt idx="381">
                  <c:v>5.2577947932618612</c:v>
                </c:pt>
                <c:pt idx="382">
                  <c:v>4.8988957055214621</c:v>
                </c:pt>
                <c:pt idx="383">
                  <c:v>4.9420980091883626</c:v>
                </c:pt>
                <c:pt idx="384">
                  <c:v>5.3978625954198378</c:v>
                </c:pt>
                <c:pt idx="385">
                  <c:v>5.3117073170731448</c:v>
                </c:pt>
                <c:pt idx="386">
                  <c:v>5.0537899543378879</c:v>
                </c:pt>
                <c:pt idx="387">
                  <c:v>4.7367781155015187</c:v>
                </c:pt>
                <c:pt idx="388">
                  <c:v>5.0714220877458391</c:v>
                </c:pt>
                <c:pt idx="389">
                  <c:v>5.1251131221719399</c:v>
                </c:pt>
                <c:pt idx="390">
                  <c:v>6.2724665676077382</c:v>
                </c:pt>
                <c:pt idx="391">
                  <c:v>6.30753709198813</c:v>
                </c:pt>
                <c:pt idx="392">
                  <c:v>5.9125925925926079</c:v>
                </c:pt>
                <c:pt idx="393">
                  <c:v>5.211775147928992</c:v>
                </c:pt>
                <c:pt idx="394">
                  <c:v>5.3253902798232815</c:v>
                </c:pt>
                <c:pt idx="395">
                  <c:v>5.5326138032305172</c:v>
                </c:pt>
                <c:pt idx="396">
                  <c:v>4.8776832844574809</c:v>
                </c:pt>
                <c:pt idx="397">
                  <c:v>4.7026315789473898</c:v>
                </c:pt>
                <c:pt idx="398">
                  <c:v>4.4098689956331896</c:v>
                </c:pt>
                <c:pt idx="399">
                  <c:v>4.4268115942029054</c:v>
                </c:pt>
                <c:pt idx="400">
                  <c:v>4.2320549927641098</c:v>
                </c:pt>
                <c:pt idx="401">
                  <c:v>4.2124963924963854</c:v>
                </c:pt>
                <c:pt idx="402">
                  <c:v>3.6880459770114919</c:v>
                </c:pt>
                <c:pt idx="403">
                  <c:v>3.1097274031564019</c:v>
                </c:pt>
                <c:pt idx="404">
                  <c:v>3.4083381088825178</c:v>
                </c:pt>
                <c:pt idx="405">
                  <c:v>3.3163195435092705</c:v>
                </c:pt>
                <c:pt idx="406">
                  <c:v>3.1583072546230468</c:v>
                </c:pt>
                <c:pt idx="407">
                  <c:v>2.9229545454545418</c:v>
                </c:pt>
                <c:pt idx="408">
                  <c:v>3.1838983050847318</c:v>
                </c:pt>
                <c:pt idx="409">
                  <c:v>3.2664135021096961</c:v>
                </c:pt>
                <c:pt idx="410">
                  <c:v>3.3289355742297015</c:v>
                </c:pt>
                <c:pt idx="411">
                  <c:v>3.002657342657324</c:v>
                </c:pt>
                <c:pt idx="412">
                  <c:v>2.5667039106145229</c:v>
                </c:pt>
                <c:pt idx="413">
                  <c:v>2.4937604456824465</c:v>
                </c:pt>
                <c:pt idx="414">
                  <c:v>2.6821636615811384</c:v>
                </c:pt>
                <c:pt idx="415">
                  <c:v>2.4403734439834111</c:v>
                </c:pt>
                <c:pt idx="416">
                  <c:v>2.1820608575380227</c:v>
                </c:pt>
                <c:pt idx="417">
                  <c:v>2.4472413793103485</c:v>
                </c:pt>
                <c:pt idx="418">
                  <c:v>2.6884022038567537</c:v>
                </c:pt>
                <c:pt idx="419">
                  <c:v>2.2865199449793776</c:v>
                </c:pt>
                <c:pt idx="420">
                  <c:v>2.9223868312757189</c:v>
                </c:pt>
                <c:pt idx="421">
                  <c:v>2.940819672131151</c:v>
                </c:pt>
                <c:pt idx="422">
                  <c:v>2.7436152796725679</c:v>
                </c:pt>
                <c:pt idx="423">
                  <c:v>2.7526430517711225</c:v>
                </c:pt>
                <c:pt idx="424">
                  <c:v>2.757826086956519</c:v>
                </c:pt>
                <c:pt idx="425">
                  <c:v>2.6504070556309447</c:v>
                </c:pt>
                <c:pt idx="426">
                  <c:v>2.8084823848238445</c:v>
                </c:pt>
                <c:pt idx="427">
                  <c:v>2.7805668016194405</c:v>
                </c:pt>
                <c:pt idx="428">
                  <c:v>2.5827493261455468</c:v>
                </c:pt>
                <c:pt idx="429">
                  <c:v>2.6195154777927181</c:v>
                </c:pt>
                <c:pt idx="430">
                  <c:v>2.4449259757738844</c:v>
                </c:pt>
                <c:pt idx="431">
                  <c:v>3.0076139410187439</c:v>
                </c:pt>
                <c:pt idx="432">
                  <c:v>2.2659139784946247</c:v>
                </c:pt>
                <c:pt idx="433">
                  <c:v>2.1351807228915733</c:v>
                </c:pt>
                <c:pt idx="434">
                  <c:v>2.0431016042780694</c:v>
                </c:pt>
                <c:pt idx="435">
                  <c:v>1.7657219251336835</c:v>
                </c:pt>
                <c:pt idx="436">
                  <c:v>1.8633333333333395</c:v>
                </c:pt>
                <c:pt idx="437">
                  <c:v>1.8752862849533827</c:v>
                </c:pt>
                <c:pt idx="438">
                  <c:v>1.8252862849533829</c:v>
                </c:pt>
                <c:pt idx="439">
                  <c:v>1.9219787516600277</c:v>
                </c:pt>
                <c:pt idx="440">
                  <c:v>1.763740053050407</c:v>
                </c:pt>
                <c:pt idx="441">
                  <c:v>1.4884880636604931</c:v>
                </c:pt>
                <c:pt idx="442">
                  <c:v>1.6330463576159042</c:v>
                </c:pt>
                <c:pt idx="443">
                  <c:v>1.5184880636604929</c:v>
                </c:pt>
                <c:pt idx="444">
                  <c:v>0.99798408488064272</c:v>
                </c:pt>
                <c:pt idx="445">
                  <c:v>1.1458730158730228</c:v>
                </c:pt>
                <c:pt idx="446">
                  <c:v>1.5668865435356198</c:v>
                </c:pt>
                <c:pt idx="447">
                  <c:v>1.7642105263157966</c:v>
                </c:pt>
                <c:pt idx="448">
                  <c:v>1.4331274638633245</c:v>
                </c:pt>
                <c:pt idx="449">
                  <c:v>1.4951968503937034</c:v>
                </c:pt>
                <c:pt idx="450">
                  <c:v>1.1214960629921293</c:v>
                </c:pt>
                <c:pt idx="451">
                  <c:v>1.0630144167758688</c:v>
                </c:pt>
                <c:pt idx="452">
                  <c:v>1.0057591623036628</c:v>
                </c:pt>
                <c:pt idx="453">
                  <c:v>1.4417754569190557</c:v>
                </c:pt>
                <c:pt idx="454">
                  <c:v>1.3712271540469869</c:v>
                </c:pt>
                <c:pt idx="455">
                  <c:v>1.2206788511749402</c:v>
                </c:pt>
                <c:pt idx="456">
                  <c:v>2.2511688311688252</c:v>
                </c:pt>
                <c:pt idx="457">
                  <c:v>2.452386511024625</c:v>
                </c:pt>
                <c:pt idx="458">
                  <c:v>2.2811688311688254</c:v>
                </c:pt>
                <c:pt idx="459">
                  <c:v>2.1112987012987121</c:v>
                </c:pt>
                <c:pt idx="460">
                  <c:v>1.9869728331177043</c:v>
                </c:pt>
                <c:pt idx="461">
                  <c:v>2.178010335917318</c:v>
                </c:pt>
                <c:pt idx="462">
                  <c:v>2.3603989703989652</c:v>
                </c:pt>
                <c:pt idx="463">
                  <c:v>2.7097817715019237</c:v>
                </c:pt>
                <c:pt idx="464">
                  <c:v>2.8389743589743612</c:v>
                </c:pt>
                <c:pt idx="465">
                  <c:v>2.7697951344430187</c:v>
                </c:pt>
                <c:pt idx="466">
                  <c:v>2.9084910485933637</c:v>
                </c:pt>
                <c:pt idx="467">
                  <c:v>2.7568582375478896</c:v>
                </c:pt>
                <c:pt idx="468">
                  <c:v>1.741973529026339</c:v>
                </c:pt>
                <c:pt idx="469">
                  <c:v>1.8092122481025958</c:v>
                </c:pt>
                <c:pt idx="470">
                  <c:v>1.7843137254901915</c:v>
                </c:pt>
                <c:pt idx="471">
                  <c:v>1.3517745302714079</c:v>
                </c:pt>
                <c:pt idx="472">
                  <c:v>1.4842427399401092</c:v>
                </c:pt>
                <c:pt idx="473">
                  <c:v>1.524199843871985</c:v>
                </c:pt>
                <c:pt idx="474">
                  <c:v>1.4598231699388986</c:v>
                </c:pt>
                <c:pt idx="475">
                  <c:v>1.51324331342507</c:v>
                </c:pt>
                <c:pt idx="476">
                  <c:v>1.6311113992997095</c:v>
                </c:pt>
                <c:pt idx="477">
                  <c:v>1.5671158331173807</c:v>
                </c:pt>
                <c:pt idx="478">
                  <c:v>2.0159264534507422</c:v>
                </c:pt>
                <c:pt idx="479">
                  <c:v>1.9515920269220972</c:v>
                </c:pt>
                <c:pt idx="480">
                  <c:v>1.912902808334402</c:v>
                </c:pt>
                <c:pt idx="481">
                  <c:v>2.2154726496831838</c:v>
                </c:pt>
                <c:pt idx="482">
                  <c:v>2.5313831848120829</c:v>
                </c:pt>
                <c:pt idx="483">
                  <c:v>2.8470072239422128</c:v>
                </c:pt>
                <c:pt idx="484">
                  <c:v>2.8733724377981185</c:v>
                </c:pt>
                <c:pt idx="485">
                  <c:v>3.2707447493879567</c:v>
                </c:pt>
                <c:pt idx="486">
                  <c:v>3.3620833869514772</c:v>
                </c:pt>
                <c:pt idx="487">
                  <c:v>3.2728850604268462</c:v>
                </c:pt>
                <c:pt idx="488">
                  <c:v>3.4071740807405675</c:v>
                </c:pt>
                <c:pt idx="489">
                  <c:v>3.6588575096277456</c:v>
                </c:pt>
                <c:pt idx="490">
                  <c:v>3.5831837415053149</c:v>
                </c:pt>
                <c:pt idx="491">
                  <c:v>3.6996605610349578</c:v>
                </c:pt>
                <c:pt idx="492">
                  <c:v>3.6617910638842801</c:v>
                </c:pt>
                <c:pt idx="493">
                  <c:v>3.534077819019589</c:v>
                </c:pt>
                <c:pt idx="494">
                  <c:v>3.445318495778972</c:v>
                </c:pt>
                <c:pt idx="495">
                  <c:v>3.2542188698542542</c:v>
                </c:pt>
                <c:pt idx="496">
                  <c:v>2.8897763578274631</c:v>
                </c:pt>
                <c:pt idx="497">
                  <c:v>2.8284420058695874</c:v>
                </c:pt>
                <c:pt idx="498">
                  <c:v>2.6122448979591999</c:v>
                </c:pt>
                <c:pt idx="499">
                  <c:v>2.3528775146422172</c:v>
                </c:pt>
                <c:pt idx="500">
                  <c:v>1.778742210352271</c:v>
                </c:pt>
                <c:pt idx="501">
                  <c:v>1.718253968253971</c:v>
                </c:pt>
                <c:pt idx="502">
                  <c:v>1.2094423320659047</c:v>
                </c:pt>
                <c:pt idx="503">
                  <c:v>0.99369375079223765</c:v>
                </c:pt>
                <c:pt idx="504">
                  <c:v>0.64108409321175497</c:v>
                </c:pt>
                <c:pt idx="505">
                  <c:v>0.64504299443602076</c:v>
                </c:pt>
                <c:pt idx="506">
                  <c:v>0.62373737373737903</c:v>
                </c:pt>
                <c:pt idx="507">
                  <c:v>0.71819498677414817</c:v>
                </c:pt>
                <c:pt idx="508">
                  <c:v>0.68428499559805278</c:v>
                </c:pt>
                <c:pt idx="509">
                  <c:v>0.7148594377510058</c:v>
                </c:pt>
                <c:pt idx="510">
                  <c:v>0.73372558838256374</c:v>
                </c:pt>
                <c:pt idx="511">
                  <c:v>0.77592777708359861</c:v>
                </c:pt>
                <c:pt idx="512">
                  <c:v>0.85538787727615073</c:v>
                </c:pt>
                <c:pt idx="513">
                  <c:v>0.94757311761044782</c:v>
                </c:pt>
                <c:pt idx="514">
                  <c:v>0.93972798410135994</c:v>
                </c:pt>
                <c:pt idx="515">
                  <c:v>0.49389488037684703</c:v>
                </c:pt>
                <c:pt idx="516">
                  <c:v>0.70112317946184088</c:v>
                </c:pt>
                <c:pt idx="517">
                  <c:v>0.71647769287649687</c:v>
                </c:pt>
                <c:pt idx="518">
                  <c:v>0.43307086614173596</c:v>
                </c:pt>
                <c:pt idx="519">
                  <c:v>0.43611793611793903</c:v>
                </c:pt>
                <c:pt idx="520">
                  <c:v>0.47670141017780221</c:v>
                </c:pt>
                <c:pt idx="521">
                  <c:v>1.7135862913118416E-2</c:v>
                </c:pt>
                <c:pt idx="522">
                  <c:v>0.13164000488459049</c:v>
                </c:pt>
                <c:pt idx="523">
                  <c:v>0.17095476161443734</c:v>
                </c:pt>
                <c:pt idx="524">
                  <c:v>6.3337393422655985E-2</c:v>
                </c:pt>
                <c:pt idx="525">
                  <c:v>2.9197080291985422E-2</c:v>
                </c:pt>
                <c:pt idx="526">
                  <c:v>8.1825907490594041E-2</c:v>
                </c:pt>
                <c:pt idx="527">
                  <c:v>0.10886168020365172</c:v>
                </c:pt>
                <c:pt idx="528">
                  <c:v>4.0638606676355771E-2</c:v>
                </c:pt>
                <c:pt idx="529">
                  <c:v>-4.1309336876429015E-2</c:v>
                </c:pt>
                <c:pt idx="530">
                  <c:v>-7.3288331726153011E-2</c:v>
                </c:pt>
                <c:pt idx="531">
                  <c:v>-0.15454983148772872</c:v>
                </c:pt>
                <c:pt idx="532">
                  <c:v>-7.9326923076929567E-2</c:v>
                </c:pt>
                <c:pt idx="533">
                  <c:v>-0.12433989438312043</c:v>
                </c:pt>
                <c:pt idx="534">
                  <c:v>-0.12179333493167643</c:v>
                </c:pt>
                <c:pt idx="535">
                  <c:v>-0.1793797150041927</c:v>
                </c:pt>
                <c:pt idx="536">
                  <c:v>-4.3254869159993881E-2</c:v>
                </c:pt>
                <c:pt idx="537">
                  <c:v>6.7287043664985724E-2</c:v>
                </c:pt>
                <c:pt idx="538">
                  <c:v>0.10601548540798245</c:v>
                </c:pt>
                <c:pt idx="539">
                  <c:v>-4.6400951814386637E-2</c:v>
                </c:pt>
                <c:pt idx="540">
                  <c:v>0.17319098457888416</c:v>
                </c:pt>
                <c:pt idx="541">
                  <c:v>0.33096590909091717</c:v>
                </c:pt>
                <c:pt idx="542">
                  <c:v>0.46480869154463633</c:v>
                </c:pt>
                <c:pt idx="543">
                  <c:v>0.58607281724991456</c:v>
                </c:pt>
                <c:pt idx="544">
                  <c:v>0.51642529141646509</c:v>
                </c:pt>
                <c:pt idx="545">
                  <c:v>0.62498530967211963</c:v>
                </c:pt>
                <c:pt idx="546">
                  <c:v>0.62659936612279132</c:v>
                </c:pt>
                <c:pt idx="547">
                  <c:v>0.64057189733974607</c:v>
                </c:pt>
                <c:pt idx="548">
                  <c:v>0.55971896955504352</c:v>
                </c:pt>
                <c:pt idx="549">
                  <c:v>0.4901685393258397</c:v>
                </c:pt>
                <c:pt idx="550">
                  <c:v>0.49193359831658334</c:v>
                </c:pt>
                <c:pt idx="551">
                  <c:v>0.88588667366212093</c:v>
                </c:pt>
                <c:pt idx="552">
                  <c:v>0.92194780987884606</c:v>
                </c:pt>
                <c:pt idx="553">
                  <c:v>0.87614972639422994</c:v>
                </c:pt>
                <c:pt idx="554">
                  <c:v>1.0461735287276097</c:v>
                </c:pt>
                <c:pt idx="555">
                  <c:v>1.0360752875566348</c:v>
                </c:pt>
                <c:pt idx="556">
                  <c:v>1.0265111961944662</c:v>
                </c:pt>
                <c:pt idx="557">
                  <c:v>1.1849640621377198</c:v>
                </c:pt>
                <c:pt idx="558">
                  <c:v>1.1520379805465639</c:v>
                </c:pt>
                <c:pt idx="559">
                  <c:v>1.485374031679962</c:v>
                </c:pt>
                <c:pt idx="560">
                  <c:v>1.4762784254876955</c:v>
                </c:pt>
                <c:pt idx="561">
                  <c:v>1.6703851031938415</c:v>
                </c:pt>
                <c:pt idx="562">
                  <c:v>1.6376540366232843</c:v>
                </c:pt>
                <c:pt idx="563">
                  <c:v>1.8896940418679478</c:v>
                </c:pt>
                <c:pt idx="564">
                  <c:v>1.6604966659002098</c:v>
                </c:pt>
                <c:pt idx="565">
                  <c:v>1.5934879981623764</c:v>
                </c:pt>
                <c:pt idx="566">
                  <c:v>1.9272326034621168</c:v>
                </c:pt>
                <c:pt idx="567">
                  <c:v>1.7804591778312195</c:v>
                </c:pt>
                <c:pt idx="568">
                  <c:v>1.7719528927509742</c:v>
                </c:pt>
                <c:pt idx="569">
                  <c:v>2.1052391279534364</c:v>
                </c:pt>
                <c:pt idx="570">
                  <c:v>2.0852518805561902</c:v>
                </c:pt>
                <c:pt idx="571">
                  <c:v>1.9954441913439611</c:v>
                </c:pt>
                <c:pt idx="572">
                  <c:v>1.9874928936895984</c:v>
                </c:pt>
                <c:pt idx="573">
                  <c:v>1.8774120317820628</c:v>
                </c:pt>
                <c:pt idx="574">
                  <c:v>1.7331973251728492</c:v>
                </c:pt>
                <c:pt idx="575">
                  <c:v>1.6454607199456648</c:v>
                </c:pt>
                <c:pt idx="576">
                  <c:v>1.6066832242040938</c:v>
                </c:pt>
                <c:pt idx="577">
                  <c:v>1.588188887636651</c:v>
                </c:pt>
                <c:pt idx="578">
                  <c:v>1.421751857689709</c:v>
                </c:pt>
                <c:pt idx="579">
                  <c:v>1.5968556990454816</c:v>
                </c:pt>
                <c:pt idx="580">
                  <c:v>1.5557797959412332</c:v>
                </c:pt>
                <c:pt idx="581">
                  <c:v>1.457152458832752</c:v>
                </c:pt>
                <c:pt idx="582">
                  <c:v>1.7449675687765582</c:v>
                </c:pt>
                <c:pt idx="583">
                  <c:v>1.7153863331844672</c:v>
                </c:pt>
                <c:pt idx="584">
                  <c:v>1.7644895229603126</c:v>
                </c:pt>
                <c:pt idx="585">
                  <c:v>1.3825441813937989</c:v>
                </c:pt>
                <c:pt idx="586">
                  <c:v>1.0334423140862219</c:v>
                </c:pt>
                <c:pt idx="587">
                  <c:v>0.43187347931873177</c:v>
                </c:pt>
                <c:pt idx="588">
                  <c:v>0.19184123484012705</c:v>
                </c:pt>
                <c:pt idx="589">
                  <c:v>0.26125233850555585</c:v>
                </c:pt>
                <c:pt idx="590">
                  <c:v>-2.5628361321484938E-2</c:v>
                </c:pt>
                <c:pt idx="591">
                  <c:v>-0.35105274701174416</c:v>
                </c:pt>
                <c:pt idx="592">
                  <c:v>-0.45562000656671575</c:v>
                </c:pt>
                <c:pt idx="593">
                  <c:v>-0.34367489622022607</c:v>
                </c:pt>
                <c:pt idx="594">
                  <c:v>-0.25463670085097512</c:v>
                </c:pt>
                <c:pt idx="595">
                  <c:v>-0.18697593379071265</c:v>
                </c:pt>
                <c:pt idx="596">
                  <c:v>-0.1092985318107651</c:v>
                </c:pt>
                <c:pt idx="597">
                  <c:v>1.1943539630831168E-2</c:v>
                </c:pt>
                <c:pt idx="598">
                  <c:v>5.670606093464059E-2</c:v>
                </c:pt>
                <c:pt idx="599">
                  <c:v>3.1422689348961086E-3</c:v>
                </c:pt>
                <c:pt idx="600">
                  <c:v>1.4511587611009347E-2</c:v>
                </c:pt>
                <c:pt idx="601">
                  <c:v>8.0584099513258067E-2</c:v>
                </c:pt>
                <c:pt idx="602">
                  <c:v>9.1891891891892286E-2</c:v>
                </c:pt>
                <c:pt idx="603">
                  <c:v>0.14732865623314684</c:v>
                </c:pt>
                <c:pt idx="604">
                  <c:v>0.14778856526429429</c:v>
                </c:pt>
                <c:pt idx="605">
                  <c:v>8.3755524415217941E-2</c:v>
                </c:pt>
                <c:pt idx="606">
                  <c:v>8.7275078116668681E-3</c:v>
                </c:pt>
                <c:pt idx="607">
                  <c:v>2.0662935858805298E-2</c:v>
                </c:pt>
                <c:pt idx="608">
                  <c:v>-2.1835000537807403E-2</c:v>
                </c:pt>
                <c:pt idx="609">
                  <c:v>-0.12891086979893807</c:v>
                </c:pt>
                <c:pt idx="610">
                  <c:v>-0.1493018259935539</c:v>
                </c:pt>
                <c:pt idx="611">
                  <c:v>-0.10503164896469386</c:v>
                </c:pt>
                <c:pt idx="612">
                  <c:v>-0.31903485254691866</c:v>
                </c:pt>
                <c:pt idx="613">
                  <c:v>-0.38263665594855478</c:v>
                </c:pt>
                <c:pt idx="614">
                  <c:v>-0.42489822155560386</c:v>
                </c:pt>
                <c:pt idx="615">
                  <c:v>-0.3125</c:v>
                </c:pt>
                <c:pt idx="616">
                  <c:v>-0.38653866723714181</c:v>
                </c:pt>
                <c:pt idx="617">
                  <c:v>-0.38426618243964761</c:v>
                </c:pt>
                <c:pt idx="618">
                  <c:v>-0.19636189053663511</c:v>
                </c:pt>
                <c:pt idx="619">
                  <c:v>-0.30112970265373651</c:v>
                </c:pt>
                <c:pt idx="620">
                  <c:v>-0.34199318568996073</c:v>
                </c:pt>
                <c:pt idx="621">
                  <c:v>-0.3924091005741106</c:v>
                </c:pt>
                <c:pt idx="622">
                  <c:v>-0.67205585642986065</c:v>
                </c:pt>
                <c:pt idx="623">
                  <c:v>-0.96307300509339644</c:v>
                </c:pt>
                <c:pt idx="624">
                  <c:v>-0.91574936494496306</c:v>
                </c:pt>
                <c:pt idx="625">
                  <c:v>-0.91352151390211667</c:v>
                </c:pt>
                <c:pt idx="626">
                  <c:v>-0.97528256047323492</c:v>
                </c:pt>
                <c:pt idx="627">
                  <c:v>-0.89673340358271769</c:v>
                </c:pt>
                <c:pt idx="628">
                  <c:v>-0.84171753315092168</c:v>
                </c:pt>
                <c:pt idx="629">
                  <c:v>-0.86022070415132745</c:v>
                </c:pt>
                <c:pt idx="630">
                  <c:v>-1.0754301300881348</c:v>
                </c:pt>
                <c:pt idx="631">
                  <c:v>-0.89363484087102218</c:v>
                </c:pt>
                <c:pt idx="632">
                  <c:v>-0.9018557239937337</c:v>
                </c:pt>
                <c:pt idx="633">
                  <c:v>-0.87771285475793448</c:v>
                </c:pt>
                <c:pt idx="634">
                  <c:v>-0.82324442592206015</c:v>
                </c:pt>
                <c:pt idx="635">
                  <c:v>-0.86307107919659298</c:v>
                </c:pt>
                <c:pt idx="636">
                  <c:v>-0.74548239692594009</c:v>
                </c:pt>
                <c:pt idx="637">
                  <c:v>-0.67116182572613603</c:v>
                </c:pt>
                <c:pt idx="638">
                  <c:v>-0.74160969546302535</c:v>
                </c:pt>
                <c:pt idx="639">
                  <c:v>-0.54265770423991899</c:v>
                </c:pt>
                <c:pt idx="640">
                  <c:v>-0.84339154696703211</c:v>
                </c:pt>
                <c:pt idx="641">
                  <c:v>-0.77940569541888927</c:v>
                </c:pt>
                <c:pt idx="642">
                  <c:v>-0.71574283948071571</c:v>
                </c:pt>
                <c:pt idx="643">
                  <c:v>-0.71536718508599151</c:v>
                </c:pt>
                <c:pt idx="644">
                  <c:v>-0.69304741334977926</c:v>
                </c:pt>
                <c:pt idx="645">
                  <c:v>-0.53696098562626737</c:v>
                </c:pt>
                <c:pt idx="646">
                  <c:v>-0.83729100420557057</c:v>
                </c:pt>
                <c:pt idx="647">
                  <c:v>-0.74344530929945662</c:v>
                </c:pt>
                <c:pt idx="648">
                  <c:v>-0.76299498618643291</c:v>
                </c:pt>
                <c:pt idx="649">
                  <c:v>-0.85463332310524187</c:v>
                </c:pt>
                <c:pt idx="650">
                  <c:v>-0.68896713615022609</c:v>
                </c:pt>
                <c:pt idx="651">
                  <c:v>-0.77092904543134022</c:v>
                </c:pt>
                <c:pt idx="652">
                  <c:v>-0.59633425104518878</c:v>
                </c:pt>
                <c:pt idx="653">
                  <c:v>-0.66499592502036753</c:v>
                </c:pt>
                <c:pt idx="654">
                  <c:v>-0.61343648208470059</c:v>
                </c:pt>
                <c:pt idx="655">
                  <c:v>-0.70478782944947704</c:v>
                </c:pt>
                <c:pt idx="656">
                  <c:v>-0.75292712674052686</c:v>
                </c:pt>
                <c:pt idx="657">
                  <c:v>-0.70195610202216652</c:v>
                </c:pt>
                <c:pt idx="658">
                  <c:v>-0.65015220700152532</c:v>
                </c:pt>
                <c:pt idx="659">
                  <c:v>-0.6700081127674673</c:v>
                </c:pt>
                <c:pt idx="660">
                  <c:v>-0.79076175040519447</c:v>
                </c:pt>
                <c:pt idx="661">
                  <c:v>-0.84023773394032442</c:v>
                </c:pt>
                <c:pt idx="662">
                  <c:v>-0.81956521739129928</c:v>
                </c:pt>
                <c:pt idx="663">
                  <c:v>-0.80901970692268121</c:v>
                </c:pt>
                <c:pt idx="664">
                  <c:v>-0.96112234580384981</c:v>
                </c:pt>
                <c:pt idx="665">
                  <c:v>-0.96050929668553553</c:v>
                </c:pt>
                <c:pt idx="666">
                  <c:v>-0.95010102030509969</c:v>
                </c:pt>
                <c:pt idx="667">
                  <c:v>-0.94889012208655976</c:v>
                </c:pt>
                <c:pt idx="668">
                  <c:v>-0.93810244000806509</c:v>
                </c:pt>
                <c:pt idx="669">
                  <c:v>-1.1098587997982745</c:v>
                </c:pt>
                <c:pt idx="670">
                  <c:v>-1.0785771866182958</c:v>
                </c:pt>
                <c:pt idx="671">
                  <c:v>-1.0373942811115755</c:v>
                </c:pt>
                <c:pt idx="672">
                  <c:v>-0.89424912104469345</c:v>
                </c:pt>
                <c:pt idx="673">
                  <c:v>-0.77221999398375263</c:v>
                </c:pt>
                <c:pt idx="674">
                  <c:v>-0.8921411387329492</c:v>
                </c:pt>
                <c:pt idx="675">
                  <c:v>-0.78156312625250468</c:v>
                </c:pt>
                <c:pt idx="676">
                  <c:v>-0.77077077077076783</c:v>
                </c:pt>
                <c:pt idx="677">
                  <c:v>-0.73029211684674245</c:v>
                </c:pt>
                <c:pt idx="678">
                  <c:v>-0.76015203040606938</c:v>
                </c:pt>
                <c:pt idx="679">
                  <c:v>-0.73926073926073865</c:v>
                </c:pt>
                <c:pt idx="680">
                  <c:v>-0.75878594249201292</c:v>
                </c:pt>
                <c:pt idx="681">
                  <c:v>-0.7377866400797739</c:v>
                </c:pt>
                <c:pt idx="682">
                  <c:v>-0.80709445994420204</c:v>
                </c:pt>
                <c:pt idx="683">
                  <c:v>-0.87649402390437281</c:v>
                </c:pt>
                <c:pt idx="684">
                  <c:v>-0.83590407005671441</c:v>
                </c:pt>
                <c:pt idx="685">
                  <c:v>-0.83540527100944839</c:v>
                </c:pt>
                <c:pt idx="686">
                  <c:v>-0.86438152011920621</c:v>
                </c:pt>
                <c:pt idx="687">
                  <c:v>-1.1234837939948283</c:v>
                </c:pt>
                <c:pt idx="688">
                  <c:v>-1.082745604450186</c:v>
                </c:pt>
                <c:pt idx="689">
                  <c:v>-1.1520508491409176</c:v>
                </c:pt>
                <c:pt idx="690">
                  <c:v>-1.2308914036132768</c:v>
                </c:pt>
                <c:pt idx="691">
                  <c:v>-1.2792542641808735</c:v>
                </c:pt>
                <c:pt idx="692">
                  <c:v>-1.2980578676179189</c:v>
                </c:pt>
                <c:pt idx="693">
                  <c:v>-1.0787806809184453</c:v>
                </c:pt>
                <c:pt idx="694">
                  <c:v>-1.12681624987645</c:v>
                </c:pt>
                <c:pt idx="695">
                  <c:v>-1.125592417061605</c:v>
                </c:pt>
                <c:pt idx="696">
                  <c:v>-1.2039869732556996</c:v>
                </c:pt>
                <c:pt idx="697">
                  <c:v>-1.2032744846631749</c:v>
                </c:pt>
                <c:pt idx="698">
                  <c:v>-1.310086682427114</c:v>
                </c:pt>
                <c:pt idx="699">
                  <c:v>-1.1503293678104543</c:v>
                </c:pt>
                <c:pt idx="700">
                  <c:v>-1.3266509433962126</c:v>
                </c:pt>
                <c:pt idx="701">
                  <c:v>-1.2371134020618513</c:v>
                </c:pt>
                <c:pt idx="702">
                  <c:v>-1.2355363796822783</c:v>
                </c:pt>
                <c:pt idx="703">
                  <c:v>-1.1651816312542751</c:v>
                </c:pt>
                <c:pt idx="704">
                  <c:v>-1.1542600019563753</c:v>
                </c:pt>
                <c:pt idx="705">
                  <c:v>-1.331636150004889</c:v>
                </c:pt>
                <c:pt idx="706">
                  <c:v>-1.1631316586843798</c:v>
                </c:pt>
                <c:pt idx="707">
                  <c:v>-1.0935364186682284</c:v>
                </c:pt>
                <c:pt idx="708">
                  <c:v>-1.0628961482203936</c:v>
                </c:pt>
                <c:pt idx="709">
                  <c:v>-1.0622746321021337</c:v>
                </c:pt>
                <c:pt idx="710">
                  <c:v>-1.0306271268838207</c:v>
                </c:pt>
                <c:pt idx="711">
                  <c:v>-1.2538880248833761</c:v>
                </c:pt>
                <c:pt idx="712">
                  <c:v>-1.0280283192706907</c:v>
                </c:pt>
                <c:pt idx="713">
                  <c:v>-1.2025991659392776</c:v>
                </c:pt>
                <c:pt idx="714">
                  <c:v>-1.1623401782254961</c:v>
                </c:pt>
                <c:pt idx="715">
                  <c:v>-1.2195121951219523</c:v>
                </c:pt>
                <c:pt idx="716">
                  <c:v>-1.2377913161202958</c:v>
                </c:pt>
                <c:pt idx="717">
                  <c:v>-1.2561600154604502</c:v>
                </c:pt>
                <c:pt idx="718">
                  <c:v>-1.3429951690821174</c:v>
                </c:pt>
                <c:pt idx="719">
                  <c:v>-1.4100830596870617</c:v>
                </c:pt>
                <c:pt idx="720">
                  <c:v>-1.2350443844075576</c:v>
                </c:pt>
                <c:pt idx="721">
                  <c:v>-1.3404050144647961</c:v>
                </c:pt>
                <c:pt idx="722">
                  <c:v>-1.2607063805216034</c:v>
                </c:pt>
                <c:pt idx="723">
                  <c:v>-1.1327637515599509</c:v>
                </c:pt>
                <c:pt idx="724">
                  <c:v>-1.1519631371796235</c:v>
                </c:pt>
                <c:pt idx="725">
                  <c:v>-1.0637278390033478</c:v>
                </c:pt>
                <c:pt idx="726">
                  <c:v>-1.1968594408272804</c:v>
                </c:pt>
                <c:pt idx="727">
                  <c:v>-0.52591317651558001</c:v>
                </c:pt>
                <c:pt idx="728">
                  <c:v>-0.43939249211959464</c:v>
                </c:pt>
                <c:pt idx="729">
                  <c:v>-0.41034449852084265</c:v>
                </c:pt>
                <c:pt idx="730">
                  <c:v>-0.42902087901610653</c:v>
                </c:pt>
                <c:pt idx="731">
                  <c:v>-0.39047619047618554</c:v>
                </c:pt>
                <c:pt idx="732">
                  <c:v>-1.2104460541364714</c:v>
                </c:pt>
                <c:pt idx="733">
                  <c:v>-1.0372062042059316</c:v>
                </c:pt>
                <c:pt idx="734">
                  <c:v>-0.86485459038205814</c:v>
                </c:pt>
                <c:pt idx="735">
                  <c:v>-0.78785002373042978</c:v>
                </c:pt>
                <c:pt idx="736">
                  <c:v>-0.87311378950365448</c:v>
                </c:pt>
                <c:pt idx="737">
                  <c:v>-1.0051204248056056</c:v>
                </c:pt>
                <c:pt idx="738">
                  <c:v>-1.1164727031885757</c:v>
                </c:pt>
                <c:pt idx="739">
                  <c:v>-1.8548463806715487</c:v>
                </c:pt>
                <c:pt idx="740">
                  <c:v>-1.9971469329529201</c:v>
                </c:pt>
                <c:pt idx="741">
                  <c:v>-2.1383767344611337</c:v>
                </c:pt>
                <c:pt idx="742">
                  <c:v>-2.4207328650085458</c:v>
                </c:pt>
                <c:pt idx="743">
                  <c:v>-2.6657812351769339</c:v>
                </c:pt>
                <c:pt idx="744">
                  <c:v>-2.3919389773048305</c:v>
                </c:pt>
                <c:pt idx="745">
                  <c:v>-2.8442267847052172</c:v>
                </c:pt>
                <c:pt idx="746">
                  <c:v>-3.2224630170545554</c:v>
                </c:pt>
                <c:pt idx="747">
                  <c:v>-3.8613674891693206</c:v>
                </c:pt>
                <c:pt idx="748">
                  <c:v>-4.384231818609452</c:v>
                </c:pt>
                <c:pt idx="749">
                  <c:v>-4.5437476530229004</c:v>
                </c:pt>
                <c:pt idx="750">
                  <c:v>-4.4967249929821156</c:v>
                </c:pt>
                <c:pt idx="751">
                  <c:v>-4.9258498319013748</c:v>
                </c:pt>
                <c:pt idx="752">
                  <c:v>-4.7826340326340322</c:v>
                </c:pt>
                <c:pt idx="753">
                  <c:v>-5.161091467386254</c:v>
                </c:pt>
                <c:pt idx="754">
                  <c:v>-4.411091467386254</c:v>
                </c:pt>
              </c:numCache>
            </c:numRef>
          </c:val>
          <c:smooth val="0"/>
          <c:extLst>
            <c:ext xmlns:c16="http://schemas.microsoft.com/office/drawing/2014/chart" uri="{C3380CC4-5D6E-409C-BE32-E72D297353CC}">
              <c16:uniqueId val="{00000000-EF3B-4517-810B-A4F315C196F0}"/>
            </c:ext>
          </c:extLst>
        </c:ser>
        <c:ser>
          <c:idx val="1"/>
          <c:order val="1"/>
          <c:tx>
            <c:strRef>
              <c:f>'Taylor Bundesbank'!$K$17</c:f>
              <c:strCache>
                <c:ptCount val="1"/>
                <c:pt idx="0">
                  <c:v>Nomimalzins</c:v>
                </c:pt>
              </c:strCache>
            </c:strRef>
          </c:tx>
          <c:spPr>
            <a:ln w="38100" cap="rnd">
              <a:solidFill>
                <a:schemeClr val="accent2"/>
              </a:solidFill>
              <a:round/>
            </a:ln>
            <a:effectLst/>
          </c:spPr>
          <c:marker>
            <c:symbol val="none"/>
          </c:marker>
          <c:cat>
            <c:numRef>
              <c:f>'Taylor Bundesbank'!$I$18:$I$772</c:f>
              <c:numCache>
                <c:formatCode>mmm\-yy</c:formatCode>
                <c:ptCount val="755"/>
                <c:pt idx="0">
                  <c:v>21916</c:v>
                </c:pt>
                <c:pt idx="1">
                  <c:v>21947</c:v>
                </c:pt>
                <c:pt idx="2">
                  <c:v>21976</c:v>
                </c:pt>
                <c:pt idx="3">
                  <c:v>22007</c:v>
                </c:pt>
                <c:pt idx="4">
                  <c:v>22037</c:v>
                </c:pt>
                <c:pt idx="5">
                  <c:v>22068</c:v>
                </c:pt>
                <c:pt idx="6">
                  <c:v>22098</c:v>
                </c:pt>
                <c:pt idx="7">
                  <c:v>22129</c:v>
                </c:pt>
                <c:pt idx="8">
                  <c:v>22160</c:v>
                </c:pt>
                <c:pt idx="9">
                  <c:v>22190</c:v>
                </c:pt>
                <c:pt idx="10">
                  <c:v>22221</c:v>
                </c:pt>
                <c:pt idx="11">
                  <c:v>22251</c:v>
                </c:pt>
                <c:pt idx="12">
                  <c:v>22282</c:v>
                </c:pt>
                <c:pt idx="13">
                  <c:v>22313</c:v>
                </c:pt>
                <c:pt idx="14">
                  <c:v>22341</c:v>
                </c:pt>
                <c:pt idx="15">
                  <c:v>22372</c:v>
                </c:pt>
                <c:pt idx="16">
                  <c:v>22402</c:v>
                </c:pt>
                <c:pt idx="17">
                  <c:v>22433</c:v>
                </c:pt>
                <c:pt idx="18">
                  <c:v>22463</c:v>
                </c:pt>
                <c:pt idx="19">
                  <c:v>22494</c:v>
                </c:pt>
                <c:pt idx="20">
                  <c:v>22525</c:v>
                </c:pt>
                <c:pt idx="21">
                  <c:v>22555</c:v>
                </c:pt>
                <c:pt idx="22">
                  <c:v>22586</c:v>
                </c:pt>
                <c:pt idx="23">
                  <c:v>22616</c:v>
                </c:pt>
                <c:pt idx="24">
                  <c:v>22647</c:v>
                </c:pt>
                <c:pt idx="25">
                  <c:v>22678</c:v>
                </c:pt>
                <c:pt idx="26">
                  <c:v>22706</c:v>
                </c:pt>
                <c:pt idx="27">
                  <c:v>22737</c:v>
                </c:pt>
                <c:pt idx="28">
                  <c:v>22767</c:v>
                </c:pt>
                <c:pt idx="29">
                  <c:v>22798</c:v>
                </c:pt>
                <c:pt idx="30">
                  <c:v>22828</c:v>
                </c:pt>
                <c:pt idx="31">
                  <c:v>22859</c:v>
                </c:pt>
                <c:pt idx="32">
                  <c:v>22890</c:v>
                </c:pt>
                <c:pt idx="33">
                  <c:v>22920</c:v>
                </c:pt>
                <c:pt idx="34">
                  <c:v>22951</c:v>
                </c:pt>
                <c:pt idx="35">
                  <c:v>22981</c:v>
                </c:pt>
                <c:pt idx="36">
                  <c:v>23012</c:v>
                </c:pt>
                <c:pt idx="37">
                  <c:v>23043</c:v>
                </c:pt>
                <c:pt idx="38">
                  <c:v>23071</c:v>
                </c:pt>
                <c:pt idx="39">
                  <c:v>23102</c:v>
                </c:pt>
                <c:pt idx="40">
                  <c:v>23132</c:v>
                </c:pt>
                <c:pt idx="41">
                  <c:v>23163</c:v>
                </c:pt>
                <c:pt idx="42">
                  <c:v>23193</c:v>
                </c:pt>
                <c:pt idx="43">
                  <c:v>23224</c:v>
                </c:pt>
                <c:pt idx="44">
                  <c:v>23255</c:v>
                </c:pt>
                <c:pt idx="45">
                  <c:v>23285</c:v>
                </c:pt>
                <c:pt idx="46">
                  <c:v>23316</c:v>
                </c:pt>
                <c:pt idx="47">
                  <c:v>23346</c:v>
                </c:pt>
                <c:pt idx="48">
                  <c:v>23377</c:v>
                </c:pt>
                <c:pt idx="49">
                  <c:v>23408</c:v>
                </c:pt>
                <c:pt idx="50">
                  <c:v>23437</c:v>
                </c:pt>
                <c:pt idx="51">
                  <c:v>23468</c:v>
                </c:pt>
                <c:pt idx="52">
                  <c:v>23498</c:v>
                </c:pt>
                <c:pt idx="53">
                  <c:v>23529</c:v>
                </c:pt>
                <c:pt idx="54">
                  <c:v>23559</c:v>
                </c:pt>
                <c:pt idx="55">
                  <c:v>23590</c:v>
                </c:pt>
                <c:pt idx="56">
                  <c:v>23621</c:v>
                </c:pt>
                <c:pt idx="57">
                  <c:v>23651</c:v>
                </c:pt>
                <c:pt idx="58">
                  <c:v>23682</c:v>
                </c:pt>
                <c:pt idx="59">
                  <c:v>23712</c:v>
                </c:pt>
                <c:pt idx="60">
                  <c:v>23743</c:v>
                </c:pt>
                <c:pt idx="61">
                  <c:v>23774</c:v>
                </c:pt>
                <c:pt idx="62">
                  <c:v>23802</c:v>
                </c:pt>
                <c:pt idx="63">
                  <c:v>23833</c:v>
                </c:pt>
                <c:pt idx="64">
                  <c:v>23863</c:v>
                </c:pt>
                <c:pt idx="65">
                  <c:v>23894</c:v>
                </c:pt>
                <c:pt idx="66">
                  <c:v>23924</c:v>
                </c:pt>
                <c:pt idx="67">
                  <c:v>23955</c:v>
                </c:pt>
                <c:pt idx="68">
                  <c:v>23986</c:v>
                </c:pt>
                <c:pt idx="69">
                  <c:v>24016</c:v>
                </c:pt>
                <c:pt idx="70">
                  <c:v>24047</c:v>
                </c:pt>
                <c:pt idx="71">
                  <c:v>24077</c:v>
                </c:pt>
                <c:pt idx="72">
                  <c:v>24108</c:v>
                </c:pt>
                <c:pt idx="73">
                  <c:v>24139</c:v>
                </c:pt>
                <c:pt idx="74">
                  <c:v>24167</c:v>
                </c:pt>
                <c:pt idx="75">
                  <c:v>24198</c:v>
                </c:pt>
                <c:pt idx="76">
                  <c:v>24228</c:v>
                </c:pt>
                <c:pt idx="77">
                  <c:v>24259</c:v>
                </c:pt>
                <c:pt idx="78">
                  <c:v>24289</c:v>
                </c:pt>
                <c:pt idx="79">
                  <c:v>24320</c:v>
                </c:pt>
                <c:pt idx="80">
                  <c:v>24351</c:v>
                </c:pt>
                <c:pt idx="81">
                  <c:v>24381</c:v>
                </c:pt>
                <c:pt idx="82">
                  <c:v>24412</c:v>
                </c:pt>
                <c:pt idx="83">
                  <c:v>24442</c:v>
                </c:pt>
                <c:pt idx="84">
                  <c:v>24473</c:v>
                </c:pt>
                <c:pt idx="85">
                  <c:v>24504</c:v>
                </c:pt>
                <c:pt idx="86">
                  <c:v>24532</c:v>
                </c:pt>
                <c:pt idx="87">
                  <c:v>24563</c:v>
                </c:pt>
                <c:pt idx="88">
                  <c:v>24593</c:v>
                </c:pt>
                <c:pt idx="89">
                  <c:v>24624</c:v>
                </c:pt>
                <c:pt idx="90">
                  <c:v>24654</c:v>
                </c:pt>
                <c:pt idx="91">
                  <c:v>24685</c:v>
                </c:pt>
                <c:pt idx="92">
                  <c:v>24716</c:v>
                </c:pt>
                <c:pt idx="93">
                  <c:v>24746</c:v>
                </c:pt>
                <c:pt idx="94">
                  <c:v>24777</c:v>
                </c:pt>
                <c:pt idx="95">
                  <c:v>24807</c:v>
                </c:pt>
                <c:pt idx="96">
                  <c:v>24838</c:v>
                </c:pt>
                <c:pt idx="97">
                  <c:v>24869</c:v>
                </c:pt>
                <c:pt idx="98">
                  <c:v>24898</c:v>
                </c:pt>
                <c:pt idx="99">
                  <c:v>24929</c:v>
                </c:pt>
                <c:pt idx="100">
                  <c:v>24959</c:v>
                </c:pt>
                <c:pt idx="101">
                  <c:v>24990</c:v>
                </c:pt>
                <c:pt idx="102">
                  <c:v>25020</c:v>
                </c:pt>
                <c:pt idx="103">
                  <c:v>25051</c:v>
                </c:pt>
                <c:pt idx="104">
                  <c:v>25082</c:v>
                </c:pt>
                <c:pt idx="105">
                  <c:v>25112</c:v>
                </c:pt>
                <c:pt idx="106">
                  <c:v>25143</c:v>
                </c:pt>
                <c:pt idx="107">
                  <c:v>25173</c:v>
                </c:pt>
                <c:pt idx="108">
                  <c:v>25204</c:v>
                </c:pt>
                <c:pt idx="109">
                  <c:v>25235</c:v>
                </c:pt>
                <c:pt idx="110">
                  <c:v>25263</c:v>
                </c:pt>
                <c:pt idx="111">
                  <c:v>25294</c:v>
                </c:pt>
                <c:pt idx="112">
                  <c:v>25324</c:v>
                </c:pt>
                <c:pt idx="113">
                  <c:v>25355</c:v>
                </c:pt>
                <c:pt idx="114">
                  <c:v>25385</c:v>
                </c:pt>
                <c:pt idx="115">
                  <c:v>25416</c:v>
                </c:pt>
                <c:pt idx="116">
                  <c:v>25447</c:v>
                </c:pt>
                <c:pt idx="117">
                  <c:v>25477</c:v>
                </c:pt>
                <c:pt idx="118">
                  <c:v>25508</c:v>
                </c:pt>
                <c:pt idx="119">
                  <c:v>25538</c:v>
                </c:pt>
                <c:pt idx="120">
                  <c:v>25569</c:v>
                </c:pt>
                <c:pt idx="121">
                  <c:v>25600</c:v>
                </c:pt>
                <c:pt idx="122">
                  <c:v>25628</c:v>
                </c:pt>
                <c:pt idx="123">
                  <c:v>25659</c:v>
                </c:pt>
                <c:pt idx="124">
                  <c:v>25689</c:v>
                </c:pt>
                <c:pt idx="125">
                  <c:v>25720</c:v>
                </c:pt>
                <c:pt idx="126">
                  <c:v>25750</c:v>
                </c:pt>
                <c:pt idx="127">
                  <c:v>25781</c:v>
                </c:pt>
                <c:pt idx="128">
                  <c:v>25812</c:v>
                </c:pt>
                <c:pt idx="129">
                  <c:v>25842</c:v>
                </c:pt>
                <c:pt idx="130">
                  <c:v>25873</c:v>
                </c:pt>
                <c:pt idx="131">
                  <c:v>25903</c:v>
                </c:pt>
                <c:pt idx="132">
                  <c:v>25934</c:v>
                </c:pt>
                <c:pt idx="133">
                  <c:v>25965</c:v>
                </c:pt>
                <c:pt idx="134">
                  <c:v>25993</c:v>
                </c:pt>
                <c:pt idx="135">
                  <c:v>26024</c:v>
                </c:pt>
                <c:pt idx="136">
                  <c:v>26054</c:v>
                </c:pt>
                <c:pt idx="137">
                  <c:v>26085</c:v>
                </c:pt>
                <c:pt idx="138">
                  <c:v>26115</c:v>
                </c:pt>
                <c:pt idx="139">
                  <c:v>26146</c:v>
                </c:pt>
                <c:pt idx="140">
                  <c:v>26177</c:v>
                </c:pt>
                <c:pt idx="141">
                  <c:v>26207</c:v>
                </c:pt>
                <c:pt idx="142">
                  <c:v>26238</c:v>
                </c:pt>
                <c:pt idx="143">
                  <c:v>26268</c:v>
                </c:pt>
                <c:pt idx="144">
                  <c:v>26299</c:v>
                </c:pt>
                <c:pt idx="145">
                  <c:v>26330</c:v>
                </c:pt>
                <c:pt idx="146">
                  <c:v>26359</c:v>
                </c:pt>
                <c:pt idx="147">
                  <c:v>26390</c:v>
                </c:pt>
                <c:pt idx="148">
                  <c:v>26420</c:v>
                </c:pt>
                <c:pt idx="149">
                  <c:v>26451</c:v>
                </c:pt>
                <c:pt idx="150">
                  <c:v>26481</c:v>
                </c:pt>
                <c:pt idx="151">
                  <c:v>26512</c:v>
                </c:pt>
                <c:pt idx="152">
                  <c:v>26543</c:v>
                </c:pt>
                <c:pt idx="153">
                  <c:v>26573</c:v>
                </c:pt>
                <c:pt idx="154">
                  <c:v>26604</c:v>
                </c:pt>
                <c:pt idx="155">
                  <c:v>26634</c:v>
                </c:pt>
                <c:pt idx="156">
                  <c:v>26665</c:v>
                </c:pt>
                <c:pt idx="157">
                  <c:v>26696</c:v>
                </c:pt>
                <c:pt idx="158">
                  <c:v>26724</c:v>
                </c:pt>
                <c:pt idx="159">
                  <c:v>26755</c:v>
                </c:pt>
                <c:pt idx="160">
                  <c:v>26785</c:v>
                </c:pt>
                <c:pt idx="161">
                  <c:v>26816</c:v>
                </c:pt>
                <c:pt idx="162">
                  <c:v>26846</c:v>
                </c:pt>
                <c:pt idx="163">
                  <c:v>26877</c:v>
                </c:pt>
                <c:pt idx="164">
                  <c:v>26908</c:v>
                </c:pt>
                <c:pt idx="165">
                  <c:v>26938</c:v>
                </c:pt>
                <c:pt idx="166">
                  <c:v>26969</c:v>
                </c:pt>
                <c:pt idx="167">
                  <c:v>26999</c:v>
                </c:pt>
                <c:pt idx="168">
                  <c:v>27030</c:v>
                </c:pt>
                <c:pt idx="169">
                  <c:v>27061</c:v>
                </c:pt>
                <c:pt idx="170">
                  <c:v>27089</c:v>
                </c:pt>
                <c:pt idx="171">
                  <c:v>27120</c:v>
                </c:pt>
                <c:pt idx="172">
                  <c:v>27150</c:v>
                </c:pt>
                <c:pt idx="173">
                  <c:v>27181</c:v>
                </c:pt>
                <c:pt idx="174">
                  <c:v>27211</c:v>
                </c:pt>
                <c:pt idx="175">
                  <c:v>27242</c:v>
                </c:pt>
                <c:pt idx="176">
                  <c:v>27273</c:v>
                </c:pt>
                <c:pt idx="177">
                  <c:v>27303</c:v>
                </c:pt>
                <c:pt idx="178">
                  <c:v>27334</c:v>
                </c:pt>
                <c:pt idx="179">
                  <c:v>27364</c:v>
                </c:pt>
                <c:pt idx="180">
                  <c:v>27395</c:v>
                </c:pt>
                <c:pt idx="181">
                  <c:v>27426</c:v>
                </c:pt>
                <c:pt idx="182">
                  <c:v>27454</c:v>
                </c:pt>
                <c:pt idx="183">
                  <c:v>27485</c:v>
                </c:pt>
                <c:pt idx="184">
                  <c:v>27515</c:v>
                </c:pt>
                <c:pt idx="185">
                  <c:v>27546</c:v>
                </c:pt>
                <c:pt idx="186">
                  <c:v>27576</c:v>
                </c:pt>
                <c:pt idx="187">
                  <c:v>27607</c:v>
                </c:pt>
                <c:pt idx="188">
                  <c:v>27638</c:v>
                </c:pt>
                <c:pt idx="189">
                  <c:v>27668</c:v>
                </c:pt>
                <c:pt idx="190">
                  <c:v>27699</c:v>
                </c:pt>
                <c:pt idx="191">
                  <c:v>27729</c:v>
                </c:pt>
                <c:pt idx="192">
                  <c:v>27760</c:v>
                </c:pt>
                <c:pt idx="193">
                  <c:v>27791</c:v>
                </c:pt>
                <c:pt idx="194">
                  <c:v>27820</c:v>
                </c:pt>
                <c:pt idx="195">
                  <c:v>27851</c:v>
                </c:pt>
                <c:pt idx="196">
                  <c:v>27881</c:v>
                </c:pt>
                <c:pt idx="197">
                  <c:v>27912</c:v>
                </c:pt>
                <c:pt idx="198">
                  <c:v>27942</c:v>
                </c:pt>
                <c:pt idx="199">
                  <c:v>27973</c:v>
                </c:pt>
                <c:pt idx="200">
                  <c:v>28004</c:v>
                </c:pt>
                <c:pt idx="201">
                  <c:v>28034</c:v>
                </c:pt>
                <c:pt idx="202">
                  <c:v>28065</c:v>
                </c:pt>
                <c:pt idx="203">
                  <c:v>28095</c:v>
                </c:pt>
                <c:pt idx="204">
                  <c:v>28126</c:v>
                </c:pt>
                <c:pt idx="205">
                  <c:v>28157</c:v>
                </c:pt>
                <c:pt idx="206">
                  <c:v>28185</c:v>
                </c:pt>
                <c:pt idx="207">
                  <c:v>28216</c:v>
                </c:pt>
                <c:pt idx="208">
                  <c:v>28246</c:v>
                </c:pt>
                <c:pt idx="209">
                  <c:v>28277</c:v>
                </c:pt>
                <c:pt idx="210">
                  <c:v>28307</c:v>
                </c:pt>
                <c:pt idx="211">
                  <c:v>28338</c:v>
                </c:pt>
                <c:pt idx="212">
                  <c:v>28369</c:v>
                </c:pt>
                <c:pt idx="213">
                  <c:v>28399</c:v>
                </c:pt>
                <c:pt idx="214">
                  <c:v>28430</c:v>
                </c:pt>
                <c:pt idx="215">
                  <c:v>28460</c:v>
                </c:pt>
                <c:pt idx="216">
                  <c:v>28491</c:v>
                </c:pt>
                <c:pt idx="217">
                  <c:v>28522</c:v>
                </c:pt>
                <c:pt idx="218">
                  <c:v>28550</c:v>
                </c:pt>
                <c:pt idx="219">
                  <c:v>28581</c:v>
                </c:pt>
                <c:pt idx="220">
                  <c:v>28611</c:v>
                </c:pt>
                <c:pt idx="221">
                  <c:v>28642</c:v>
                </c:pt>
                <c:pt idx="222">
                  <c:v>28672</c:v>
                </c:pt>
                <c:pt idx="223">
                  <c:v>28703</c:v>
                </c:pt>
                <c:pt idx="224">
                  <c:v>28734</c:v>
                </c:pt>
                <c:pt idx="225">
                  <c:v>28764</c:v>
                </c:pt>
                <c:pt idx="226">
                  <c:v>28795</c:v>
                </c:pt>
                <c:pt idx="227">
                  <c:v>28825</c:v>
                </c:pt>
                <c:pt idx="228">
                  <c:v>28856</c:v>
                </c:pt>
                <c:pt idx="229">
                  <c:v>28887</c:v>
                </c:pt>
                <c:pt idx="230">
                  <c:v>28915</c:v>
                </c:pt>
                <c:pt idx="231">
                  <c:v>28946</c:v>
                </c:pt>
                <c:pt idx="232">
                  <c:v>28976</c:v>
                </c:pt>
                <c:pt idx="233">
                  <c:v>29007</c:v>
                </c:pt>
                <c:pt idx="234">
                  <c:v>29037</c:v>
                </c:pt>
                <c:pt idx="235">
                  <c:v>29068</c:v>
                </c:pt>
                <c:pt idx="236">
                  <c:v>29099</c:v>
                </c:pt>
                <c:pt idx="237">
                  <c:v>29129</c:v>
                </c:pt>
                <c:pt idx="238">
                  <c:v>29160</c:v>
                </c:pt>
                <c:pt idx="239">
                  <c:v>29190</c:v>
                </c:pt>
                <c:pt idx="240">
                  <c:v>29221</c:v>
                </c:pt>
                <c:pt idx="241">
                  <c:v>29252</c:v>
                </c:pt>
                <c:pt idx="242">
                  <c:v>29281</c:v>
                </c:pt>
                <c:pt idx="243">
                  <c:v>29312</c:v>
                </c:pt>
                <c:pt idx="244">
                  <c:v>29342</c:v>
                </c:pt>
                <c:pt idx="245">
                  <c:v>29373</c:v>
                </c:pt>
                <c:pt idx="246">
                  <c:v>29403</c:v>
                </c:pt>
                <c:pt idx="247">
                  <c:v>29434</c:v>
                </c:pt>
                <c:pt idx="248">
                  <c:v>29465</c:v>
                </c:pt>
                <c:pt idx="249">
                  <c:v>29495</c:v>
                </c:pt>
                <c:pt idx="250">
                  <c:v>29526</c:v>
                </c:pt>
                <c:pt idx="251">
                  <c:v>29556</c:v>
                </c:pt>
                <c:pt idx="252">
                  <c:v>29587</c:v>
                </c:pt>
                <c:pt idx="253">
                  <c:v>29618</c:v>
                </c:pt>
                <c:pt idx="254">
                  <c:v>29646</c:v>
                </c:pt>
                <c:pt idx="255">
                  <c:v>29677</c:v>
                </c:pt>
                <c:pt idx="256">
                  <c:v>29707</c:v>
                </c:pt>
                <c:pt idx="257">
                  <c:v>29738</c:v>
                </c:pt>
                <c:pt idx="258">
                  <c:v>29768</c:v>
                </c:pt>
                <c:pt idx="259">
                  <c:v>29799</c:v>
                </c:pt>
                <c:pt idx="260">
                  <c:v>29830</c:v>
                </c:pt>
                <c:pt idx="261">
                  <c:v>29860</c:v>
                </c:pt>
                <c:pt idx="262">
                  <c:v>29891</c:v>
                </c:pt>
                <c:pt idx="263">
                  <c:v>29921</c:v>
                </c:pt>
                <c:pt idx="264">
                  <c:v>29952</c:v>
                </c:pt>
                <c:pt idx="265">
                  <c:v>29983</c:v>
                </c:pt>
                <c:pt idx="266">
                  <c:v>30011</c:v>
                </c:pt>
                <c:pt idx="267">
                  <c:v>30042</c:v>
                </c:pt>
                <c:pt idx="268">
                  <c:v>30072</c:v>
                </c:pt>
                <c:pt idx="269">
                  <c:v>30103</c:v>
                </c:pt>
                <c:pt idx="270">
                  <c:v>30133</c:v>
                </c:pt>
                <c:pt idx="271">
                  <c:v>30164</c:v>
                </c:pt>
                <c:pt idx="272">
                  <c:v>30195</c:v>
                </c:pt>
                <c:pt idx="273">
                  <c:v>30225</c:v>
                </c:pt>
                <c:pt idx="274">
                  <c:v>30256</c:v>
                </c:pt>
                <c:pt idx="275">
                  <c:v>30286</c:v>
                </c:pt>
                <c:pt idx="276">
                  <c:v>30317</c:v>
                </c:pt>
                <c:pt idx="277">
                  <c:v>30348</c:v>
                </c:pt>
                <c:pt idx="278">
                  <c:v>30376</c:v>
                </c:pt>
                <c:pt idx="279">
                  <c:v>30407</c:v>
                </c:pt>
                <c:pt idx="280">
                  <c:v>30437</c:v>
                </c:pt>
                <c:pt idx="281">
                  <c:v>30468</c:v>
                </c:pt>
                <c:pt idx="282">
                  <c:v>30498</c:v>
                </c:pt>
                <c:pt idx="283">
                  <c:v>30529</c:v>
                </c:pt>
                <c:pt idx="284">
                  <c:v>30560</c:v>
                </c:pt>
                <c:pt idx="285">
                  <c:v>30590</c:v>
                </c:pt>
                <c:pt idx="286">
                  <c:v>30621</c:v>
                </c:pt>
                <c:pt idx="287">
                  <c:v>30651</c:v>
                </c:pt>
                <c:pt idx="288">
                  <c:v>30682</c:v>
                </c:pt>
                <c:pt idx="289">
                  <c:v>30713</c:v>
                </c:pt>
                <c:pt idx="290">
                  <c:v>30742</c:v>
                </c:pt>
                <c:pt idx="291">
                  <c:v>30773</c:v>
                </c:pt>
                <c:pt idx="292">
                  <c:v>30803</c:v>
                </c:pt>
                <c:pt idx="293">
                  <c:v>30834</c:v>
                </c:pt>
                <c:pt idx="294">
                  <c:v>30864</c:v>
                </c:pt>
                <c:pt idx="295">
                  <c:v>30895</c:v>
                </c:pt>
                <c:pt idx="296">
                  <c:v>30926</c:v>
                </c:pt>
                <c:pt idx="297">
                  <c:v>30956</c:v>
                </c:pt>
                <c:pt idx="298">
                  <c:v>30987</c:v>
                </c:pt>
                <c:pt idx="299">
                  <c:v>31017</c:v>
                </c:pt>
                <c:pt idx="300">
                  <c:v>31048</c:v>
                </c:pt>
                <c:pt idx="301">
                  <c:v>31079</c:v>
                </c:pt>
                <c:pt idx="302">
                  <c:v>31107</c:v>
                </c:pt>
                <c:pt idx="303">
                  <c:v>31138</c:v>
                </c:pt>
                <c:pt idx="304">
                  <c:v>31168</c:v>
                </c:pt>
                <c:pt idx="305">
                  <c:v>31199</c:v>
                </c:pt>
                <c:pt idx="306">
                  <c:v>31229</c:v>
                </c:pt>
                <c:pt idx="307">
                  <c:v>31260</c:v>
                </c:pt>
                <c:pt idx="308">
                  <c:v>31291</c:v>
                </c:pt>
                <c:pt idx="309">
                  <c:v>31321</c:v>
                </c:pt>
                <c:pt idx="310">
                  <c:v>31352</c:v>
                </c:pt>
                <c:pt idx="311">
                  <c:v>31382</c:v>
                </c:pt>
                <c:pt idx="312">
                  <c:v>31413</c:v>
                </c:pt>
                <c:pt idx="313">
                  <c:v>31444</c:v>
                </c:pt>
                <c:pt idx="314">
                  <c:v>31472</c:v>
                </c:pt>
                <c:pt idx="315">
                  <c:v>31503</c:v>
                </c:pt>
                <c:pt idx="316">
                  <c:v>31533</c:v>
                </c:pt>
                <c:pt idx="317">
                  <c:v>31564</c:v>
                </c:pt>
                <c:pt idx="318">
                  <c:v>31594</c:v>
                </c:pt>
                <c:pt idx="319">
                  <c:v>31625</c:v>
                </c:pt>
                <c:pt idx="320">
                  <c:v>31656</c:v>
                </c:pt>
                <c:pt idx="321">
                  <c:v>31686</c:v>
                </c:pt>
                <c:pt idx="322">
                  <c:v>31717</c:v>
                </c:pt>
                <c:pt idx="323">
                  <c:v>31747</c:v>
                </c:pt>
                <c:pt idx="324">
                  <c:v>31778</c:v>
                </c:pt>
                <c:pt idx="325">
                  <c:v>31809</c:v>
                </c:pt>
                <c:pt idx="326">
                  <c:v>31837</c:v>
                </c:pt>
                <c:pt idx="327">
                  <c:v>31868</c:v>
                </c:pt>
                <c:pt idx="328">
                  <c:v>31898</c:v>
                </c:pt>
                <c:pt idx="329">
                  <c:v>31929</c:v>
                </c:pt>
                <c:pt idx="330">
                  <c:v>31959</c:v>
                </c:pt>
                <c:pt idx="331">
                  <c:v>31990</c:v>
                </c:pt>
                <c:pt idx="332">
                  <c:v>32021</c:v>
                </c:pt>
                <c:pt idx="333">
                  <c:v>32051</c:v>
                </c:pt>
                <c:pt idx="334">
                  <c:v>32082</c:v>
                </c:pt>
                <c:pt idx="335">
                  <c:v>32112</c:v>
                </c:pt>
                <c:pt idx="336">
                  <c:v>32143</c:v>
                </c:pt>
                <c:pt idx="337">
                  <c:v>32174</c:v>
                </c:pt>
                <c:pt idx="338">
                  <c:v>32203</c:v>
                </c:pt>
                <c:pt idx="339">
                  <c:v>32234</c:v>
                </c:pt>
                <c:pt idx="340">
                  <c:v>32264</c:v>
                </c:pt>
                <c:pt idx="341">
                  <c:v>32295</c:v>
                </c:pt>
                <c:pt idx="342">
                  <c:v>32325</c:v>
                </c:pt>
                <c:pt idx="343">
                  <c:v>32356</c:v>
                </c:pt>
                <c:pt idx="344">
                  <c:v>32387</c:v>
                </c:pt>
                <c:pt idx="345">
                  <c:v>32417</c:v>
                </c:pt>
                <c:pt idx="346">
                  <c:v>32448</c:v>
                </c:pt>
                <c:pt idx="347">
                  <c:v>32478</c:v>
                </c:pt>
                <c:pt idx="348">
                  <c:v>32509</c:v>
                </c:pt>
                <c:pt idx="349">
                  <c:v>32540</c:v>
                </c:pt>
                <c:pt idx="350">
                  <c:v>32568</c:v>
                </c:pt>
                <c:pt idx="351">
                  <c:v>32599</c:v>
                </c:pt>
                <c:pt idx="352">
                  <c:v>32629</c:v>
                </c:pt>
                <c:pt idx="353">
                  <c:v>32660</c:v>
                </c:pt>
                <c:pt idx="354">
                  <c:v>32690</c:v>
                </c:pt>
                <c:pt idx="355">
                  <c:v>32721</c:v>
                </c:pt>
                <c:pt idx="356">
                  <c:v>32752</c:v>
                </c:pt>
                <c:pt idx="357">
                  <c:v>32782</c:v>
                </c:pt>
                <c:pt idx="358">
                  <c:v>32813</c:v>
                </c:pt>
                <c:pt idx="359">
                  <c:v>32843</c:v>
                </c:pt>
                <c:pt idx="360">
                  <c:v>32874</c:v>
                </c:pt>
                <c:pt idx="361">
                  <c:v>32905</c:v>
                </c:pt>
                <c:pt idx="362">
                  <c:v>32933</c:v>
                </c:pt>
                <c:pt idx="363">
                  <c:v>32964</c:v>
                </c:pt>
                <c:pt idx="364">
                  <c:v>32994</c:v>
                </c:pt>
                <c:pt idx="365">
                  <c:v>33025</c:v>
                </c:pt>
                <c:pt idx="366">
                  <c:v>33055</c:v>
                </c:pt>
                <c:pt idx="367">
                  <c:v>33086</c:v>
                </c:pt>
                <c:pt idx="368">
                  <c:v>33117</c:v>
                </c:pt>
                <c:pt idx="369">
                  <c:v>33147</c:v>
                </c:pt>
                <c:pt idx="370">
                  <c:v>33178</c:v>
                </c:pt>
                <c:pt idx="371">
                  <c:v>33208</c:v>
                </c:pt>
                <c:pt idx="372">
                  <c:v>33239</c:v>
                </c:pt>
                <c:pt idx="373">
                  <c:v>33270</c:v>
                </c:pt>
                <c:pt idx="374">
                  <c:v>33298</c:v>
                </c:pt>
                <c:pt idx="375">
                  <c:v>33329</c:v>
                </c:pt>
                <c:pt idx="376">
                  <c:v>33359</c:v>
                </c:pt>
                <c:pt idx="377">
                  <c:v>33390</c:v>
                </c:pt>
                <c:pt idx="378">
                  <c:v>33420</c:v>
                </c:pt>
                <c:pt idx="379">
                  <c:v>33451</c:v>
                </c:pt>
                <c:pt idx="380">
                  <c:v>33482</c:v>
                </c:pt>
                <c:pt idx="381">
                  <c:v>33512</c:v>
                </c:pt>
                <c:pt idx="382">
                  <c:v>33543</c:v>
                </c:pt>
                <c:pt idx="383">
                  <c:v>33573</c:v>
                </c:pt>
                <c:pt idx="384">
                  <c:v>33604</c:v>
                </c:pt>
                <c:pt idx="385">
                  <c:v>33635</c:v>
                </c:pt>
                <c:pt idx="386">
                  <c:v>33664</c:v>
                </c:pt>
                <c:pt idx="387">
                  <c:v>33695</c:v>
                </c:pt>
                <c:pt idx="388">
                  <c:v>33725</c:v>
                </c:pt>
                <c:pt idx="389">
                  <c:v>33756</c:v>
                </c:pt>
                <c:pt idx="390">
                  <c:v>33786</c:v>
                </c:pt>
                <c:pt idx="391">
                  <c:v>33817</c:v>
                </c:pt>
                <c:pt idx="392">
                  <c:v>33848</c:v>
                </c:pt>
                <c:pt idx="393">
                  <c:v>33878</c:v>
                </c:pt>
                <c:pt idx="394">
                  <c:v>33909</c:v>
                </c:pt>
                <c:pt idx="395">
                  <c:v>33939</c:v>
                </c:pt>
                <c:pt idx="396">
                  <c:v>33970</c:v>
                </c:pt>
                <c:pt idx="397">
                  <c:v>34001</c:v>
                </c:pt>
                <c:pt idx="398">
                  <c:v>34029</c:v>
                </c:pt>
                <c:pt idx="399">
                  <c:v>34060</c:v>
                </c:pt>
                <c:pt idx="400">
                  <c:v>34090</c:v>
                </c:pt>
                <c:pt idx="401">
                  <c:v>34121</c:v>
                </c:pt>
                <c:pt idx="402">
                  <c:v>34151</c:v>
                </c:pt>
                <c:pt idx="403">
                  <c:v>34182</c:v>
                </c:pt>
                <c:pt idx="404">
                  <c:v>34213</c:v>
                </c:pt>
                <c:pt idx="405">
                  <c:v>34243</c:v>
                </c:pt>
                <c:pt idx="406">
                  <c:v>34274</c:v>
                </c:pt>
                <c:pt idx="407">
                  <c:v>34304</c:v>
                </c:pt>
                <c:pt idx="408">
                  <c:v>34335</c:v>
                </c:pt>
                <c:pt idx="409">
                  <c:v>34366</c:v>
                </c:pt>
                <c:pt idx="410">
                  <c:v>34394</c:v>
                </c:pt>
                <c:pt idx="411">
                  <c:v>34425</c:v>
                </c:pt>
                <c:pt idx="412">
                  <c:v>34455</c:v>
                </c:pt>
                <c:pt idx="413">
                  <c:v>34486</c:v>
                </c:pt>
                <c:pt idx="414">
                  <c:v>34516</c:v>
                </c:pt>
                <c:pt idx="415">
                  <c:v>34547</c:v>
                </c:pt>
                <c:pt idx="416">
                  <c:v>34578</c:v>
                </c:pt>
                <c:pt idx="417">
                  <c:v>34608</c:v>
                </c:pt>
                <c:pt idx="418">
                  <c:v>34639</c:v>
                </c:pt>
                <c:pt idx="419">
                  <c:v>34669</c:v>
                </c:pt>
                <c:pt idx="420">
                  <c:v>34700</c:v>
                </c:pt>
                <c:pt idx="421">
                  <c:v>34731</c:v>
                </c:pt>
                <c:pt idx="422">
                  <c:v>34759</c:v>
                </c:pt>
                <c:pt idx="423">
                  <c:v>34790</c:v>
                </c:pt>
                <c:pt idx="424">
                  <c:v>34820</c:v>
                </c:pt>
                <c:pt idx="425">
                  <c:v>34851</c:v>
                </c:pt>
                <c:pt idx="426">
                  <c:v>34881</c:v>
                </c:pt>
                <c:pt idx="427">
                  <c:v>34912</c:v>
                </c:pt>
                <c:pt idx="428">
                  <c:v>34943</c:v>
                </c:pt>
                <c:pt idx="429">
                  <c:v>34973</c:v>
                </c:pt>
                <c:pt idx="430">
                  <c:v>35004</c:v>
                </c:pt>
                <c:pt idx="431">
                  <c:v>35034</c:v>
                </c:pt>
                <c:pt idx="432">
                  <c:v>35065</c:v>
                </c:pt>
                <c:pt idx="433">
                  <c:v>35096</c:v>
                </c:pt>
                <c:pt idx="434">
                  <c:v>35125</c:v>
                </c:pt>
                <c:pt idx="435">
                  <c:v>35156</c:v>
                </c:pt>
                <c:pt idx="436">
                  <c:v>35186</c:v>
                </c:pt>
                <c:pt idx="437">
                  <c:v>35217</c:v>
                </c:pt>
                <c:pt idx="438">
                  <c:v>35247</c:v>
                </c:pt>
                <c:pt idx="439">
                  <c:v>35278</c:v>
                </c:pt>
                <c:pt idx="440">
                  <c:v>35309</c:v>
                </c:pt>
                <c:pt idx="441">
                  <c:v>35339</c:v>
                </c:pt>
                <c:pt idx="442">
                  <c:v>35370</c:v>
                </c:pt>
                <c:pt idx="443">
                  <c:v>35400</c:v>
                </c:pt>
                <c:pt idx="444">
                  <c:v>35431</c:v>
                </c:pt>
                <c:pt idx="445">
                  <c:v>35462</c:v>
                </c:pt>
                <c:pt idx="446">
                  <c:v>35490</c:v>
                </c:pt>
                <c:pt idx="447">
                  <c:v>35521</c:v>
                </c:pt>
                <c:pt idx="448">
                  <c:v>35551</c:v>
                </c:pt>
                <c:pt idx="449">
                  <c:v>35582</c:v>
                </c:pt>
                <c:pt idx="450">
                  <c:v>35612</c:v>
                </c:pt>
                <c:pt idx="451">
                  <c:v>35643</c:v>
                </c:pt>
                <c:pt idx="452">
                  <c:v>35674</c:v>
                </c:pt>
                <c:pt idx="453">
                  <c:v>35704</c:v>
                </c:pt>
                <c:pt idx="454">
                  <c:v>35735</c:v>
                </c:pt>
                <c:pt idx="455">
                  <c:v>35765</c:v>
                </c:pt>
                <c:pt idx="456">
                  <c:v>35796</c:v>
                </c:pt>
                <c:pt idx="457">
                  <c:v>35827</c:v>
                </c:pt>
                <c:pt idx="458">
                  <c:v>35855</c:v>
                </c:pt>
                <c:pt idx="459">
                  <c:v>35886</c:v>
                </c:pt>
                <c:pt idx="460">
                  <c:v>35916</c:v>
                </c:pt>
                <c:pt idx="461">
                  <c:v>35947</c:v>
                </c:pt>
                <c:pt idx="462">
                  <c:v>35977</c:v>
                </c:pt>
                <c:pt idx="463">
                  <c:v>36008</c:v>
                </c:pt>
                <c:pt idx="464">
                  <c:v>36039</c:v>
                </c:pt>
                <c:pt idx="465">
                  <c:v>36069</c:v>
                </c:pt>
                <c:pt idx="466">
                  <c:v>36100</c:v>
                </c:pt>
                <c:pt idx="467">
                  <c:v>36130</c:v>
                </c:pt>
                <c:pt idx="468">
                  <c:v>36161</c:v>
                </c:pt>
                <c:pt idx="469">
                  <c:v>36192</c:v>
                </c:pt>
                <c:pt idx="470">
                  <c:v>36220</c:v>
                </c:pt>
                <c:pt idx="471">
                  <c:v>36251</c:v>
                </c:pt>
                <c:pt idx="472">
                  <c:v>36281</c:v>
                </c:pt>
                <c:pt idx="473">
                  <c:v>36312</c:v>
                </c:pt>
                <c:pt idx="474">
                  <c:v>36342</c:v>
                </c:pt>
                <c:pt idx="475">
                  <c:v>36373</c:v>
                </c:pt>
                <c:pt idx="476">
                  <c:v>36404</c:v>
                </c:pt>
                <c:pt idx="477">
                  <c:v>36434</c:v>
                </c:pt>
                <c:pt idx="478">
                  <c:v>36465</c:v>
                </c:pt>
                <c:pt idx="479">
                  <c:v>36495</c:v>
                </c:pt>
                <c:pt idx="480">
                  <c:v>36526</c:v>
                </c:pt>
                <c:pt idx="481">
                  <c:v>36557</c:v>
                </c:pt>
                <c:pt idx="482">
                  <c:v>36586</c:v>
                </c:pt>
                <c:pt idx="483">
                  <c:v>36617</c:v>
                </c:pt>
                <c:pt idx="484">
                  <c:v>36647</c:v>
                </c:pt>
                <c:pt idx="485">
                  <c:v>36678</c:v>
                </c:pt>
                <c:pt idx="486">
                  <c:v>36708</c:v>
                </c:pt>
                <c:pt idx="487">
                  <c:v>36739</c:v>
                </c:pt>
                <c:pt idx="488">
                  <c:v>36770</c:v>
                </c:pt>
                <c:pt idx="489">
                  <c:v>36800</c:v>
                </c:pt>
                <c:pt idx="490">
                  <c:v>36831</c:v>
                </c:pt>
                <c:pt idx="491">
                  <c:v>36861</c:v>
                </c:pt>
                <c:pt idx="492">
                  <c:v>36892</c:v>
                </c:pt>
                <c:pt idx="493">
                  <c:v>36923</c:v>
                </c:pt>
                <c:pt idx="494">
                  <c:v>36951</c:v>
                </c:pt>
                <c:pt idx="495">
                  <c:v>36982</c:v>
                </c:pt>
                <c:pt idx="496">
                  <c:v>37012</c:v>
                </c:pt>
                <c:pt idx="497">
                  <c:v>37043</c:v>
                </c:pt>
                <c:pt idx="498">
                  <c:v>37073</c:v>
                </c:pt>
                <c:pt idx="499">
                  <c:v>37104</c:v>
                </c:pt>
                <c:pt idx="500">
                  <c:v>37135</c:v>
                </c:pt>
                <c:pt idx="501">
                  <c:v>37165</c:v>
                </c:pt>
                <c:pt idx="502">
                  <c:v>37196</c:v>
                </c:pt>
                <c:pt idx="503">
                  <c:v>37226</c:v>
                </c:pt>
                <c:pt idx="504">
                  <c:v>37257</c:v>
                </c:pt>
                <c:pt idx="505">
                  <c:v>37288</c:v>
                </c:pt>
                <c:pt idx="506">
                  <c:v>37316</c:v>
                </c:pt>
                <c:pt idx="507">
                  <c:v>37347</c:v>
                </c:pt>
                <c:pt idx="508">
                  <c:v>37377</c:v>
                </c:pt>
                <c:pt idx="509">
                  <c:v>37408</c:v>
                </c:pt>
                <c:pt idx="510">
                  <c:v>37438</c:v>
                </c:pt>
                <c:pt idx="511">
                  <c:v>37469</c:v>
                </c:pt>
                <c:pt idx="512">
                  <c:v>37500</c:v>
                </c:pt>
                <c:pt idx="513">
                  <c:v>37530</c:v>
                </c:pt>
                <c:pt idx="514">
                  <c:v>37561</c:v>
                </c:pt>
                <c:pt idx="515">
                  <c:v>37591</c:v>
                </c:pt>
                <c:pt idx="516">
                  <c:v>37622</c:v>
                </c:pt>
                <c:pt idx="517">
                  <c:v>37653</c:v>
                </c:pt>
                <c:pt idx="518">
                  <c:v>37681</c:v>
                </c:pt>
                <c:pt idx="519">
                  <c:v>37712</c:v>
                </c:pt>
                <c:pt idx="520">
                  <c:v>37742</c:v>
                </c:pt>
                <c:pt idx="521">
                  <c:v>37773</c:v>
                </c:pt>
                <c:pt idx="522">
                  <c:v>37803</c:v>
                </c:pt>
                <c:pt idx="523">
                  <c:v>37834</c:v>
                </c:pt>
                <c:pt idx="524">
                  <c:v>37865</c:v>
                </c:pt>
                <c:pt idx="525">
                  <c:v>37895</c:v>
                </c:pt>
                <c:pt idx="526">
                  <c:v>37926</c:v>
                </c:pt>
                <c:pt idx="527">
                  <c:v>37956</c:v>
                </c:pt>
                <c:pt idx="528">
                  <c:v>37987</c:v>
                </c:pt>
                <c:pt idx="529">
                  <c:v>38018</c:v>
                </c:pt>
                <c:pt idx="530">
                  <c:v>38047</c:v>
                </c:pt>
                <c:pt idx="531">
                  <c:v>38078</c:v>
                </c:pt>
                <c:pt idx="532">
                  <c:v>38108</c:v>
                </c:pt>
                <c:pt idx="533">
                  <c:v>38139</c:v>
                </c:pt>
                <c:pt idx="534">
                  <c:v>38169</c:v>
                </c:pt>
                <c:pt idx="535">
                  <c:v>38200</c:v>
                </c:pt>
                <c:pt idx="536">
                  <c:v>38231</c:v>
                </c:pt>
                <c:pt idx="537">
                  <c:v>38261</c:v>
                </c:pt>
                <c:pt idx="538">
                  <c:v>38292</c:v>
                </c:pt>
                <c:pt idx="539">
                  <c:v>38322</c:v>
                </c:pt>
                <c:pt idx="540">
                  <c:v>38353</c:v>
                </c:pt>
                <c:pt idx="541">
                  <c:v>38384</c:v>
                </c:pt>
                <c:pt idx="542">
                  <c:v>38412</c:v>
                </c:pt>
                <c:pt idx="543">
                  <c:v>38443</c:v>
                </c:pt>
                <c:pt idx="544">
                  <c:v>38473</c:v>
                </c:pt>
                <c:pt idx="545">
                  <c:v>38504</c:v>
                </c:pt>
                <c:pt idx="546">
                  <c:v>38534</c:v>
                </c:pt>
                <c:pt idx="547">
                  <c:v>38565</c:v>
                </c:pt>
                <c:pt idx="548">
                  <c:v>38596</c:v>
                </c:pt>
                <c:pt idx="549">
                  <c:v>38626</c:v>
                </c:pt>
                <c:pt idx="550">
                  <c:v>38657</c:v>
                </c:pt>
                <c:pt idx="551">
                  <c:v>38687</c:v>
                </c:pt>
                <c:pt idx="552">
                  <c:v>38718</c:v>
                </c:pt>
                <c:pt idx="553">
                  <c:v>38749</c:v>
                </c:pt>
                <c:pt idx="554">
                  <c:v>38777</c:v>
                </c:pt>
                <c:pt idx="555">
                  <c:v>38808</c:v>
                </c:pt>
                <c:pt idx="556">
                  <c:v>38838</c:v>
                </c:pt>
                <c:pt idx="557">
                  <c:v>38869</c:v>
                </c:pt>
                <c:pt idx="558">
                  <c:v>38899</c:v>
                </c:pt>
                <c:pt idx="559">
                  <c:v>38930</c:v>
                </c:pt>
                <c:pt idx="560">
                  <c:v>38961</c:v>
                </c:pt>
                <c:pt idx="561">
                  <c:v>38991</c:v>
                </c:pt>
                <c:pt idx="562">
                  <c:v>39022</c:v>
                </c:pt>
                <c:pt idx="563">
                  <c:v>39052</c:v>
                </c:pt>
                <c:pt idx="564">
                  <c:v>39083</c:v>
                </c:pt>
                <c:pt idx="565">
                  <c:v>39114</c:v>
                </c:pt>
                <c:pt idx="566">
                  <c:v>39142</c:v>
                </c:pt>
                <c:pt idx="567">
                  <c:v>39173</c:v>
                </c:pt>
                <c:pt idx="568">
                  <c:v>39203</c:v>
                </c:pt>
                <c:pt idx="569">
                  <c:v>39234</c:v>
                </c:pt>
                <c:pt idx="570">
                  <c:v>39264</c:v>
                </c:pt>
                <c:pt idx="571">
                  <c:v>39295</c:v>
                </c:pt>
                <c:pt idx="572">
                  <c:v>39326</c:v>
                </c:pt>
                <c:pt idx="573">
                  <c:v>39356</c:v>
                </c:pt>
                <c:pt idx="574">
                  <c:v>39387</c:v>
                </c:pt>
                <c:pt idx="575">
                  <c:v>39417</c:v>
                </c:pt>
                <c:pt idx="576">
                  <c:v>39448</c:v>
                </c:pt>
                <c:pt idx="577">
                  <c:v>39479</c:v>
                </c:pt>
                <c:pt idx="578">
                  <c:v>39508</c:v>
                </c:pt>
                <c:pt idx="579">
                  <c:v>39539</c:v>
                </c:pt>
                <c:pt idx="580">
                  <c:v>39569</c:v>
                </c:pt>
                <c:pt idx="581">
                  <c:v>39600</c:v>
                </c:pt>
                <c:pt idx="582">
                  <c:v>39630</c:v>
                </c:pt>
                <c:pt idx="583">
                  <c:v>39661</c:v>
                </c:pt>
                <c:pt idx="584">
                  <c:v>39692</c:v>
                </c:pt>
                <c:pt idx="585">
                  <c:v>39722</c:v>
                </c:pt>
                <c:pt idx="586">
                  <c:v>39753</c:v>
                </c:pt>
                <c:pt idx="587">
                  <c:v>39783</c:v>
                </c:pt>
                <c:pt idx="588">
                  <c:v>39814</c:v>
                </c:pt>
                <c:pt idx="589">
                  <c:v>39845</c:v>
                </c:pt>
                <c:pt idx="590">
                  <c:v>39873</c:v>
                </c:pt>
                <c:pt idx="591">
                  <c:v>39904</c:v>
                </c:pt>
                <c:pt idx="592">
                  <c:v>39934</c:v>
                </c:pt>
                <c:pt idx="593">
                  <c:v>39965</c:v>
                </c:pt>
                <c:pt idx="594">
                  <c:v>39995</c:v>
                </c:pt>
                <c:pt idx="595">
                  <c:v>40026</c:v>
                </c:pt>
                <c:pt idx="596">
                  <c:v>40057</c:v>
                </c:pt>
                <c:pt idx="597">
                  <c:v>40087</c:v>
                </c:pt>
                <c:pt idx="598">
                  <c:v>40118</c:v>
                </c:pt>
                <c:pt idx="599">
                  <c:v>40148</c:v>
                </c:pt>
                <c:pt idx="600">
                  <c:v>40179</c:v>
                </c:pt>
                <c:pt idx="601">
                  <c:v>40210</c:v>
                </c:pt>
                <c:pt idx="602">
                  <c:v>40238</c:v>
                </c:pt>
                <c:pt idx="603">
                  <c:v>40269</c:v>
                </c:pt>
                <c:pt idx="604">
                  <c:v>40299</c:v>
                </c:pt>
                <c:pt idx="605">
                  <c:v>40330</c:v>
                </c:pt>
                <c:pt idx="606">
                  <c:v>40360</c:v>
                </c:pt>
                <c:pt idx="607">
                  <c:v>40391</c:v>
                </c:pt>
                <c:pt idx="608">
                  <c:v>40422</c:v>
                </c:pt>
                <c:pt idx="609">
                  <c:v>40452</c:v>
                </c:pt>
                <c:pt idx="610">
                  <c:v>40483</c:v>
                </c:pt>
                <c:pt idx="611">
                  <c:v>40513</c:v>
                </c:pt>
                <c:pt idx="612">
                  <c:v>40544</c:v>
                </c:pt>
                <c:pt idx="613">
                  <c:v>40575</c:v>
                </c:pt>
                <c:pt idx="614">
                  <c:v>40603</c:v>
                </c:pt>
                <c:pt idx="615">
                  <c:v>40634</c:v>
                </c:pt>
                <c:pt idx="616">
                  <c:v>40664</c:v>
                </c:pt>
                <c:pt idx="617">
                  <c:v>40695</c:v>
                </c:pt>
                <c:pt idx="618">
                  <c:v>40725</c:v>
                </c:pt>
                <c:pt idx="619">
                  <c:v>40756</c:v>
                </c:pt>
                <c:pt idx="620">
                  <c:v>40787</c:v>
                </c:pt>
                <c:pt idx="621">
                  <c:v>40817</c:v>
                </c:pt>
                <c:pt idx="622">
                  <c:v>40848</c:v>
                </c:pt>
                <c:pt idx="623">
                  <c:v>40878</c:v>
                </c:pt>
                <c:pt idx="624">
                  <c:v>40909</c:v>
                </c:pt>
                <c:pt idx="625">
                  <c:v>40940</c:v>
                </c:pt>
                <c:pt idx="626">
                  <c:v>40969</c:v>
                </c:pt>
                <c:pt idx="627">
                  <c:v>41000</c:v>
                </c:pt>
                <c:pt idx="628">
                  <c:v>41030</c:v>
                </c:pt>
                <c:pt idx="629">
                  <c:v>41061</c:v>
                </c:pt>
                <c:pt idx="630">
                  <c:v>41091</c:v>
                </c:pt>
                <c:pt idx="631">
                  <c:v>41122</c:v>
                </c:pt>
                <c:pt idx="632">
                  <c:v>41153</c:v>
                </c:pt>
                <c:pt idx="633">
                  <c:v>41183</c:v>
                </c:pt>
                <c:pt idx="634">
                  <c:v>41214</c:v>
                </c:pt>
                <c:pt idx="635">
                  <c:v>41244</c:v>
                </c:pt>
                <c:pt idx="636">
                  <c:v>41275</c:v>
                </c:pt>
                <c:pt idx="637">
                  <c:v>41306</c:v>
                </c:pt>
                <c:pt idx="638">
                  <c:v>41334</c:v>
                </c:pt>
                <c:pt idx="639">
                  <c:v>41365</c:v>
                </c:pt>
                <c:pt idx="640">
                  <c:v>41395</c:v>
                </c:pt>
                <c:pt idx="641">
                  <c:v>41426</c:v>
                </c:pt>
                <c:pt idx="642">
                  <c:v>41456</c:v>
                </c:pt>
                <c:pt idx="643">
                  <c:v>41487</c:v>
                </c:pt>
                <c:pt idx="644">
                  <c:v>41518</c:v>
                </c:pt>
                <c:pt idx="645">
                  <c:v>41548</c:v>
                </c:pt>
                <c:pt idx="646">
                  <c:v>41579</c:v>
                </c:pt>
                <c:pt idx="647">
                  <c:v>41609</c:v>
                </c:pt>
                <c:pt idx="648">
                  <c:v>41640</c:v>
                </c:pt>
                <c:pt idx="649">
                  <c:v>41671</c:v>
                </c:pt>
                <c:pt idx="650">
                  <c:v>41699</c:v>
                </c:pt>
                <c:pt idx="651">
                  <c:v>41730</c:v>
                </c:pt>
                <c:pt idx="652">
                  <c:v>41760</c:v>
                </c:pt>
                <c:pt idx="653">
                  <c:v>41791</c:v>
                </c:pt>
                <c:pt idx="654">
                  <c:v>41821</c:v>
                </c:pt>
                <c:pt idx="655">
                  <c:v>41852</c:v>
                </c:pt>
                <c:pt idx="656">
                  <c:v>41883</c:v>
                </c:pt>
                <c:pt idx="657">
                  <c:v>41913</c:v>
                </c:pt>
                <c:pt idx="658">
                  <c:v>41944</c:v>
                </c:pt>
                <c:pt idx="659">
                  <c:v>41974</c:v>
                </c:pt>
                <c:pt idx="660">
                  <c:v>42005</c:v>
                </c:pt>
                <c:pt idx="661">
                  <c:v>42036</c:v>
                </c:pt>
                <c:pt idx="662">
                  <c:v>42064</c:v>
                </c:pt>
                <c:pt idx="663">
                  <c:v>42095</c:v>
                </c:pt>
                <c:pt idx="664">
                  <c:v>42125</c:v>
                </c:pt>
                <c:pt idx="665">
                  <c:v>42156</c:v>
                </c:pt>
                <c:pt idx="666">
                  <c:v>42186</c:v>
                </c:pt>
                <c:pt idx="667">
                  <c:v>42217</c:v>
                </c:pt>
                <c:pt idx="668">
                  <c:v>42248</c:v>
                </c:pt>
                <c:pt idx="669">
                  <c:v>42278</c:v>
                </c:pt>
                <c:pt idx="670">
                  <c:v>42309</c:v>
                </c:pt>
                <c:pt idx="671">
                  <c:v>42339</c:v>
                </c:pt>
                <c:pt idx="672">
                  <c:v>42370</c:v>
                </c:pt>
                <c:pt idx="673">
                  <c:v>42401</c:v>
                </c:pt>
                <c:pt idx="674">
                  <c:v>42430</c:v>
                </c:pt>
                <c:pt idx="675">
                  <c:v>42461</c:v>
                </c:pt>
                <c:pt idx="676">
                  <c:v>42491</c:v>
                </c:pt>
                <c:pt idx="677">
                  <c:v>42522</c:v>
                </c:pt>
                <c:pt idx="678">
                  <c:v>42552</c:v>
                </c:pt>
                <c:pt idx="679">
                  <c:v>42583</c:v>
                </c:pt>
                <c:pt idx="680">
                  <c:v>42614</c:v>
                </c:pt>
                <c:pt idx="681">
                  <c:v>42644</c:v>
                </c:pt>
                <c:pt idx="682">
                  <c:v>42675</c:v>
                </c:pt>
                <c:pt idx="683">
                  <c:v>42705</c:v>
                </c:pt>
                <c:pt idx="684">
                  <c:v>42736</c:v>
                </c:pt>
                <c:pt idx="685">
                  <c:v>42767</c:v>
                </c:pt>
                <c:pt idx="686">
                  <c:v>42795</c:v>
                </c:pt>
                <c:pt idx="687">
                  <c:v>42826</c:v>
                </c:pt>
                <c:pt idx="688">
                  <c:v>42856</c:v>
                </c:pt>
                <c:pt idx="689">
                  <c:v>42887</c:v>
                </c:pt>
                <c:pt idx="690">
                  <c:v>42917</c:v>
                </c:pt>
                <c:pt idx="691">
                  <c:v>42948</c:v>
                </c:pt>
                <c:pt idx="692">
                  <c:v>42979</c:v>
                </c:pt>
                <c:pt idx="693">
                  <c:v>43009</c:v>
                </c:pt>
                <c:pt idx="694">
                  <c:v>43040</c:v>
                </c:pt>
                <c:pt idx="695">
                  <c:v>43070</c:v>
                </c:pt>
                <c:pt idx="696">
                  <c:v>43101</c:v>
                </c:pt>
                <c:pt idx="697">
                  <c:v>43132</c:v>
                </c:pt>
                <c:pt idx="698">
                  <c:v>43160</c:v>
                </c:pt>
                <c:pt idx="699">
                  <c:v>43191</c:v>
                </c:pt>
                <c:pt idx="700">
                  <c:v>43221</c:v>
                </c:pt>
                <c:pt idx="701">
                  <c:v>43252</c:v>
                </c:pt>
                <c:pt idx="702">
                  <c:v>43282</c:v>
                </c:pt>
                <c:pt idx="703">
                  <c:v>43313</c:v>
                </c:pt>
                <c:pt idx="704">
                  <c:v>43344</c:v>
                </c:pt>
                <c:pt idx="705">
                  <c:v>43374</c:v>
                </c:pt>
                <c:pt idx="706">
                  <c:v>43405</c:v>
                </c:pt>
                <c:pt idx="707">
                  <c:v>43435</c:v>
                </c:pt>
                <c:pt idx="708">
                  <c:v>43466</c:v>
                </c:pt>
                <c:pt idx="709">
                  <c:v>43497</c:v>
                </c:pt>
                <c:pt idx="710">
                  <c:v>43525</c:v>
                </c:pt>
                <c:pt idx="711">
                  <c:v>43556</c:v>
                </c:pt>
                <c:pt idx="712">
                  <c:v>43586</c:v>
                </c:pt>
                <c:pt idx="713">
                  <c:v>43617</c:v>
                </c:pt>
                <c:pt idx="714">
                  <c:v>43647</c:v>
                </c:pt>
                <c:pt idx="715">
                  <c:v>43678</c:v>
                </c:pt>
                <c:pt idx="716">
                  <c:v>43709</c:v>
                </c:pt>
                <c:pt idx="717">
                  <c:v>43739</c:v>
                </c:pt>
                <c:pt idx="718">
                  <c:v>43770</c:v>
                </c:pt>
                <c:pt idx="719">
                  <c:v>43800</c:v>
                </c:pt>
                <c:pt idx="720">
                  <c:v>43831</c:v>
                </c:pt>
                <c:pt idx="721">
                  <c:v>43862</c:v>
                </c:pt>
                <c:pt idx="722">
                  <c:v>43891</c:v>
                </c:pt>
                <c:pt idx="723">
                  <c:v>43922</c:v>
                </c:pt>
                <c:pt idx="724">
                  <c:v>43952</c:v>
                </c:pt>
                <c:pt idx="725">
                  <c:v>43983</c:v>
                </c:pt>
                <c:pt idx="726">
                  <c:v>44013</c:v>
                </c:pt>
                <c:pt idx="727">
                  <c:v>44044</c:v>
                </c:pt>
                <c:pt idx="728">
                  <c:v>44075</c:v>
                </c:pt>
                <c:pt idx="729">
                  <c:v>44105</c:v>
                </c:pt>
                <c:pt idx="730">
                  <c:v>44136</c:v>
                </c:pt>
                <c:pt idx="731">
                  <c:v>44166</c:v>
                </c:pt>
                <c:pt idx="732">
                  <c:v>44197</c:v>
                </c:pt>
                <c:pt idx="733">
                  <c:v>44228</c:v>
                </c:pt>
                <c:pt idx="734">
                  <c:v>44256</c:v>
                </c:pt>
                <c:pt idx="735">
                  <c:v>44287</c:v>
                </c:pt>
                <c:pt idx="736">
                  <c:v>44317</c:v>
                </c:pt>
                <c:pt idx="737">
                  <c:v>44348</c:v>
                </c:pt>
                <c:pt idx="738">
                  <c:v>44378</c:v>
                </c:pt>
                <c:pt idx="739">
                  <c:v>44409</c:v>
                </c:pt>
                <c:pt idx="740">
                  <c:v>44440</c:v>
                </c:pt>
                <c:pt idx="741">
                  <c:v>44470</c:v>
                </c:pt>
                <c:pt idx="742">
                  <c:v>44501</c:v>
                </c:pt>
                <c:pt idx="743">
                  <c:v>44531</c:v>
                </c:pt>
                <c:pt idx="744">
                  <c:v>44562</c:v>
                </c:pt>
                <c:pt idx="745">
                  <c:v>44593</c:v>
                </c:pt>
                <c:pt idx="746">
                  <c:v>44621</c:v>
                </c:pt>
                <c:pt idx="747">
                  <c:v>44652</c:v>
                </c:pt>
                <c:pt idx="748">
                  <c:v>44682</c:v>
                </c:pt>
                <c:pt idx="749">
                  <c:v>44713</c:v>
                </c:pt>
                <c:pt idx="750">
                  <c:v>44743</c:v>
                </c:pt>
                <c:pt idx="751">
                  <c:v>44774</c:v>
                </c:pt>
                <c:pt idx="752">
                  <c:v>44805</c:v>
                </c:pt>
                <c:pt idx="753">
                  <c:v>44835</c:v>
                </c:pt>
                <c:pt idx="754">
                  <c:v>44866</c:v>
                </c:pt>
              </c:numCache>
            </c:numRef>
          </c:cat>
          <c:val>
            <c:numRef>
              <c:f>'Taylor Bundesbank'!$K$18:$K$772</c:f>
              <c:numCache>
                <c:formatCode>General</c:formatCode>
                <c:ptCount val="755"/>
                <c:pt idx="0">
                  <c:v>3.84</c:v>
                </c:pt>
                <c:pt idx="1">
                  <c:v>3.87</c:v>
                </c:pt>
                <c:pt idx="2">
                  <c:v>4.25</c:v>
                </c:pt>
                <c:pt idx="3">
                  <c:v>4</c:v>
                </c:pt>
                <c:pt idx="4">
                  <c:v>3.96</c:v>
                </c:pt>
                <c:pt idx="5">
                  <c:v>4.96</c:v>
                </c:pt>
                <c:pt idx="6">
                  <c:v>4.91</c:v>
                </c:pt>
                <c:pt idx="7">
                  <c:v>4.91</c:v>
                </c:pt>
                <c:pt idx="8">
                  <c:v>5.34</c:v>
                </c:pt>
                <c:pt idx="9">
                  <c:v>5.43</c:v>
                </c:pt>
                <c:pt idx="10">
                  <c:v>4.84</c:v>
                </c:pt>
                <c:pt idx="11">
                  <c:v>4.46</c:v>
                </c:pt>
                <c:pt idx="12">
                  <c:v>4.17</c:v>
                </c:pt>
                <c:pt idx="13">
                  <c:v>3.41</c:v>
                </c:pt>
                <c:pt idx="14">
                  <c:v>3.21</c:v>
                </c:pt>
                <c:pt idx="15">
                  <c:v>2.96</c:v>
                </c:pt>
                <c:pt idx="16">
                  <c:v>2.9</c:v>
                </c:pt>
                <c:pt idx="17">
                  <c:v>2.58</c:v>
                </c:pt>
                <c:pt idx="18">
                  <c:v>2.87</c:v>
                </c:pt>
                <c:pt idx="19">
                  <c:v>2.2599999999999998</c:v>
                </c:pt>
                <c:pt idx="20">
                  <c:v>2.82</c:v>
                </c:pt>
                <c:pt idx="21">
                  <c:v>2.2599999999999998</c:v>
                </c:pt>
                <c:pt idx="22">
                  <c:v>2.74</c:v>
                </c:pt>
                <c:pt idx="23">
                  <c:v>3</c:v>
                </c:pt>
                <c:pt idx="24">
                  <c:v>1.8</c:v>
                </c:pt>
                <c:pt idx="25">
                  <c:v>1.93</c:v>
                </c:pt>
                <c:pt idx="26">
                  <c:v>3.01</c:v>
                </c:pt>
                <c:pt idx="27">
                  <c:v>2.73</c:v>
                </c:pt>
                <c:pt idx="28">
                  <c:v>2.4</c:v>
                </c:pt>
                <c:pt idx="29">
                  <c:v>3.17</c:v>
                </c:pt>
                <c:pt idx="30">
                  <c:v>2.91</c:v>
                </c:pt>
                <c:pt idx="31">
                  <c:v>2.58</c:v>
                </c:pt>
                <c:pt idx="32">
                  <c:v>3.05</c:v>
                </c:pt>
                <c:pt idx="33">
                  <c:v>2.39</c:v>
                </c:pt>
                <c:pt idx="34">
                  <c:v>2.5499999999999998</c:v>
                </c:pt>
                <c:pt idx="35">
                  <c:v>3.42</c:v>
                </c:pt>
                <c:pt idx="36">
                  <c:v>2.6</c:v>
                </c:pt>
                <c:pt idx="37">
                  <c:v>2.93</c:v>
                </c:pt>
                <c:pt idx="38">
                  <c:v>3.36</c:v>
                </c:pt>
                <c:pt idx="39">
                  <c:v>3.16</c:v>
                </c:pt>
                <c:pt idx="40">
                  <c:v>3.12</c:v>
                </c:pt>
                <c:pt idx="41">
                  <c:v>3.59</c:v>
                </c:pt>
                <c:pt idx="42">
                  <c:v>3.04</c:v>
                </c:pt>
                <c:pt idx="43">
                  <c:v>2.67</c:v>
                </c:pt>
                <c:pt idx="44">
                  <c:v>2.99</c:v>
                </c:pt>
                <c:pt idx="45">
                  <c:v>2.83</c:v>
                </c:pt>
                <c:pt idx="46">
                  <c:v>2.73</c:v>
                </c:pt>
                <c:pt idx="47">
                  <c:v>2.93</c:v>
                </c:pt>
                <c:pt idx="48">
                  <c:v>2.64</c:v>
                </c:pt>
                <c:pt idx="49">
                  <c:v>2.87</c:v>
                </c:pt>
                <c:pt idx="50">
                  <c:v>3.26</c:v>
                </c:pt>
                <c:pt idx="51">
                  <c:v>3.36</c:v>
                </c:pt>
                <c:pt idx="52">
                  <c:v>3.33</c:v>
                </c:pt>
                <c:pt idx="53">
                  <c:v>3.33</c:v>
                </c:pt>
                <c:pt idx="54">
                  <c:v>3.26</c:v>
                </c:pt>
                <c:pt idx="55">
                  <c:v>3.63</c:v>
                </c:pt>
                <c:pt idx="56">
                  <c:v>3.63</c:v>
                </c:pt>
                <c:pt idx="57">
                  <c:v>3.72</c:v>
                </c:pt>
                <c:pt idx="58">
                  <c:v>3.1</c:v>
                </c:pt>
                <c:pt idx="59">
                  <c:v>3.33</c:v>
                </c:pt>
                <c:pt idx="60">
                  <c:v>2.64</c:v>
                </c:pt>
                <c:pt idx="61">
                  <c:v>3.42</c:v>
                </c:pt>
                <c:pt idx="62">
                  <c:v>4.09</c:v>
                </c:pt>
                <c:pt idx="63">
                  <c:v>4.2300000000000004</c:v>
                </c:pt>
                <c:pt idx="64">
                  <c:v>3.78</c:v>
                </c:pt>
                <c:pt idx="65">
                  <c:v>4.41</c:v>
                </c:pt>
                <c:pt idx="66">
                  <c:v>4.34</c:v>
                </c:pt>
                <c:pt idx="67">
                  <c:v>3.81</c:v>
                </c:pt>
                <c:pt idx="68">
                  <c:v>4.7699999999999996</c:v>
                </c:pt>
                <c:pt idx="69">
                  <c:v>4.8499999999999996</c:v>
                </c:pt>
                <c:pt idx="70">
                  <c:v>4.24</c:v>
                </c:pt>
                <c:pt idx="71">
                  <c:v>4.67</c:v>
                </c:pt>
                <c:pt idx="72">
                  <c:v>4.12</c:v>
                </c:pt>
                <c:pt idx="73">
                  <c:v>4.47</c:v>
                </c:pt>
                <c:pt idx="74">
                  <c:v>5.07</c:v>
                </c:pt>
                <c:pt idx="75">
                  <c:v>5.33</c:v>
                </c:pt>
                <c:pt idx="76">
                  <c:v>5.07</c:v>
                </c:pt>
                <c:pt idx="77">
                  <c:v>6.11</c:v>
                </c:pt>
                <c:pt idx="78">
                  <c:v>6.2</c:v>
                </c:pt>
                <c:pt idx="79">
                  <c:v>5.33</c:v>
                </c:pt>
                <c:pt idx="80">
                  <c:v>5.61</c:v>
                </c:pt>
                <c:pt idx="81">
                  <c:v>5.72</c:v>
                </c:pt>
                <c:pt idx="82">
                  <c:v>5.19</c:v>
                </c:pt>
                <c:pt idx="83">
                  <c:v>5.85</c:v>
                </c:pt>
                <c:pt idx="84">
                  <c:v>4.92</c:v>
                </c:pt>
                <c:pt idx="85">
                  <c:v>5.0999999999999996</c:v>
                </c:pt>
                <c:pt idx="86">
                  <c:v>4.26</c:v>
                </c:pt>
                <c:pt idx="87">
                  <c:v>4.24</c:v>
                </c:pt>
                <c:pt idx="88">
                  <c:v>2.89</c:v>
                </c:pt>
                <c:pt idx="89">
                  <c:v>3.8</c:v>
                </c:pt>
                <c:pt idx="90">
                  <c:v>2.41</c:v>
                </c:pt>
                <c:pt idx="91">
                  <c:v>2.4500000000000002</c:v>
                </c:pt>
                <c:pt idx="92">
                  <c:v>3.12</c:v>
                </c:pt>
                <c:pt idx="93">
                  <c:v>2.06</c:v>
                </c:pt>
                <c:pt idx="94">
                  <c:v>2.16</c:v>
                </c:pt>
                <c:pt idx="95">
                  <c:v>2.77</c:v>
                </c:pt>
                <c:pt idx="96">
                  <c:v>2.2599999999999998</c:v>
                </c:pt>
                <c:pt idx="97">
                  <c:v>2.85</c:v>
                </c:pt>
                <c:pt idx="98">
                  <c:v>2.69</c:v>
                </c:pt>
                <c:pt idx="99">
                  <c:v>2.72</c:v>
                </c:pt>
                <c:pt idx="100">
                  <c:v>2.99</c:v>
                </c:pt>
                <c:pt idx="101">
                  <c:v>2.68</c:v>
                </c:pt>
                <c:pt idx="102">
                  <c:v>2.4300000000000002</c:v>
                </c:pt>
                <c:pt idx="103">
                  <c:v>3.07</c:v>
                </c:pt>
                <c:pt idx="104">
                  <c:v>2.66</c:v>
                </c:pt>
                <c:pt idx="105">
                  <c:v>3.18</c:v>
                </c:pt>
                <c:pt idx="106">
                  <c:v>1.64</c:v>
                </c:pt>
                <c:pt idx="107">
                  <c:v>1.94</c:v>
                </c:pt>
                <c:pt idx="108">
                  <c:v>3.3</c:v>
                </c:pt>
                <c:pt idx="109">
                  <c:v>3.27</c:v>
                </c:pt>
                <c:pt idx="110">
                  <c:v>3.63</c:v>
                </c:pt>
                <c:pt idx="111">
                  <c:v>2.46</c:v>
                </c:pt>
                <c:pt idx="112">
                  <c:v>1.63</c:v>
                </c:pt>
                <c:pt idx="113">
                  <c:v>5.0199999999999996</c:v>
                </c:pt>
                <c:pt idx="114">
                  <c:v>5.8</c:v>
                </c:pt>
                <c:pt idx="115">
                  <c:v>5.87</c:v>
                </c:pt>
                <c:pt idx="116">
                  <c:v>4.03</c:v>
                </c:pt>
                <c:pt idx="117">
                  <c:v>6.68</c:v>
                </c:pt>
                <c:pt idx="118">
                  <c:v>7.64</c:v>
                </c:pt>
                <c:pt idx="119">
                  <c:v>8.35</c:v>
                </c:pt>
                <c:pt idx="120">
                  <c:v>9.09</c:v>
                </c:pt>
                <c:pt idx="121">
                  <c:v>8.48</c:v>
                </c:pt>
                <c:pt idx="122">
                  <c:v>9.5299999999999994</c:v>
                </c:pt>
                <c:pt idx="123">
                  <c:v>9.65</c:v>
                </c:pt>
                <c:pt idx="124">
                  <c:v>9.18</c:v>
                </c:pt>
                <c:pt idx="125">
                  <c:v>8.7200000000000006</c:v>
                </c:pt>
                <c:pt idx="126">
                  <c:v>8.8000000000000007</c:v>
                </c:pt>
                <c:pt idx="127">
                  <c:v>7.83</c:v>
                </c:pt>
                <c:pt idx="128">
                  <c:v>9.14</c:v>
                </c:pt>
                <c:pt idx="129">
                  <c:v>7.44</c:v>
                </c:pt>
                <c:pt idx="130">
                  <c:v>8.43</c:v>
                </c:pt>
                <c:pt idx="131">
                  <c:v>7.47</c:v>
                </c:pt>
                <c:pt idx="132">
                  <c:v>7.6</c:v>
                </c:pt>
                <c:pt idx="133">
                  <c:v>7.27</c:v>
                </c:pt>
                <c:pt idx="134">
                  <c:v>7.36</c:v>
                </c:pt>
                <c:pt idx="135">
                  <c:v>4.2300000000000004</c:v>
                </c:pt>
                <c:pt idx="136">
                  <c:v>3.33</c:v>
                </c:pt>
                <c:pt idx="137">
                  <c:v>6.94</c:v>
                </c:pt>
                <c:pt idx="138">
                  <c:v>6.22</c:v>
                </c:pt>
                <c:pt idx="139">
                  <c:v>6.21</c:v>
                </c:pt>
                <c:pt idx="140">
                  <c:v>6.99</c:v>
                </c:pt>
                <c:pt idx="141">
                  <c:v>7.49</c:v>
                </c:pt>
                <c:pt idx="142">
                  <c:v>4.54</c:v>
                </c:pt>
                <c:pt idx="143">
                  <c:v>5.77</c:v>
                </c:pt>
                <c:pt idx="144">
                  <c:v>4.2</c:v>
                </c:pt>
                <c:pt idx="145">
                  <c:v>4.1500000000000004</c:v>
                </c:pt>
                <c:pt idx="146">
                  <c:v>3.88</c:v>
                </c:pt>
                <c:pt idx="147">
                  <c:v>3.77</c:v>
                </c:pt>
                <c:pt idx="148">
                  <c:v>2.95</c:v>
                </c:pt>
                <c:pt idx="149">
                  <c:v>2.65</c:v>
                </c:pt>
                <c:pt idx="150">
                  <c:v>2.2400000000000002</c:v>
                </c:pt>
                <c:pt idx="151">
                  <c:v>4.4800000000000004</c:v>
                </c:pt>
                <c:pt idx="152">
                  <c:v>4.83</c:v>
                </c:pt>
                <c:pt idx="153">
                  <c:v>6.07</c:v>
                </c:pt>
                <c:pt idx="154">
                  <c:v>5.71</c:v>
                </c:pt>
                <c:pt idx="155">
                  <c:v>6.69</c:v>
                </c:pt>
                <c:pt idx="156">
                  <c:v>5.58</c:v>
                </c:pt>
                <c:pt idx="157">
                  <c:v>2.1800000000000002</c:v>
                </c:pt>
                <c:pt idx="158">
                  <c:v>11.37</c:v>
                </c:pt>
                <c:pt idx="159">
                  <c:v>14.84</c:v>
                </c:pt>
                <c:pt idx="160">
                  <c:v>7.4</c:v>
                </c:pt>
                <c:pt idx="161">
                  <c:v>10.9</c:v>
                </c:pt>
                <c:pt idx="162">
                  <c:v>15.78</c:v>
                </c:pt>
                <c:pt idx="163">
                  <c:v>10.63</c:v>
                </c:pt>
                <c:pt idx="164">
                  <c:v>9.76</c:v>
                </c:pt>
                <c:pt idx="165">
                  <c:v>10.57</c:v>
                </c:pt>
                <c:pt idx="166">
                  <c:v>11.3</c:v>
                </c:pt>
                <c:pt idx="167">
                  <c:v>11.89</c:v>
                </c:pt>
                <c:pt idx="168">
                  <c:v>10.4</c:v>
                </c:pt>
                <c:pt idx="169">
                  <c:v>9.1300000000000008</c:v>
                </c:pt>
                <c:pt idx="170">
                  <c:v>11.63</c:v>
                </c:pt>
                <c:pt idx="171">
                  <c:v>5.33</c:v>
                </c:pt>
                <c:pt idx="172">
                  <c:v>8.36</c:v>
                </c:pt>
                <c:pt idx="173">
                  <c:v>8.7899999999999991</c:v>
                </c:pt>
                <c:pt idx="174">
                  <c:v>9.4</c:v>
                </c:pt>
                <c:pt idx="175">
                  <c:v>9.3000000000000007</c:v>
                </c:pt>
                <c:pt idx="176">
                  <c:v>9.2200000000000006</c:v>
                </c:pt>
                <c:pt idx="177">
                  <c:v>9.1</c:v>
                </c:pt>
                <c:pt idx="178">
                  <c:v>7.38</c:v>
                </c:pt>
                <c:pt idx="179">
                  <c:v>8.35</c:v>
                </c:pt>
                <c:pt idx="180">
                  <c:v>7.71</c:v>
                </c:pt>
                <c:pt idx="181">
                  <c:v>4.25</c:v>
                </c:pt>
                <c:pt idx="182">
                  <c:v>4.8499999999999996</c:v>
                </c:pt>
                <c:pt idx="183">
                  <c:v>4.6900000000000004</c:v>
                </c:pt>
                <c:pt idx="184">
                  <c:v>5.41</c:v>
                </c:pt>
                <c:pt idx="185">
                  <c:v>4.9800000000000004</c:v>
                </c:pt>
                <c:pt idx="186">
                  <c:v>4.12</c:v>
                </c:pt>
                <c:pt idx="187">
                  <c:v>1.87</c:v>
                </c:pt>
                <c:pt idx="188">
                  <c:v>4.33</c:v>
                </c:pt>
                <c:pt idx="189">
                  <c:v>3.33</c:v>
                </c:pt>
                <c:pt idx="190">
                  <c:v>3.39</c:v>
                </c:pt>
                <c:pt idx="191">
                  <c:v>3.92</c:v>
                </c:pt>
                <c:pt idx="192">
                  <c:v>3.58</c:v>
                </c:pt>
                <c:pt idx="193">
                  <c:v>3.28</c:v>
                </c:pt>
                <c:pt idx="194">
                  <c:v>3.64</c:v>
                </c:pt>
                <c:pt idx="195">
                  <c:v>2.81</c:v>
                </c:pt>
                <c:pt idx="196">
                  <c:v>3.71</c:v>
                </c:pt>
                <c:pt idx="197">
                  <c:v>4.3099999999999996</c:v>
                </c:pt>
                <c:pt idx="198">
                  <c:v>4.4800000000000004</c:v>
                </c:pt>
                <c:pt idx="199">
                  <c:v>4.21</c:v>
                </c:pt>
                <c:pt idx="200">
                  <c:v>4.33</c:v>
                </c:pt>
                <c:pt idx="201">
                  <c:v>3.26</c:v>
                </c:pt>
                <c:pt idx="202">
                  <c:v>3.98</c:v>
                </c:pt>
                <c:pt idx="203">
                  <c:v>5.03</c:v>
                </c:pt>
                <c:pt idx="204">
                  <c:v>4.57</c:v>
                </c:pt>
                <c:pt idx="205">
                  <c:v>4.3600000000000003</c:v>
                </c:pt>
                <c:pt idx="206">
                  <c:v>4.53</c:v>
                </c:pt>
                <c:pt idx="207">
                  <c:v>4.5199999999999996</c:v>
                </c:pt>
                <c:pt idx="208">
                  <c:v>4.0999999999999996</c:v>
                </c:pt>
                <c:pt idx="209">
                  <c:v>4.13</c:v>
                </c:pt>
                <c:pt idx="210">
                  <c:v>4.26</c:v>
                </c:pt>
                <c:pt idx="211">
                  <c:v>4.03</c:v>
                </c:pt>
                <c:pt idx="212">
                  <c:v>4.01</c:v>
                </c:pt>
                <c:pt idx="213">
                  <c:v>3.98</c:v>
                </c:pt>
                <c:pt idx="214">
                  <c:v>3.94</c:v>
                </c:pt>
                <c:pt idx="215">
                  <c:v>3.24</c:v>
                </c:pt>
                <c:pt idx="216">
                  <c:v>3.37</c:v>
                </c:pt>
                <c:pt idx="217">
                  <c:v>3.34</c:v>
                </c:pt>
                <c:pt idx="218">
                  <c:v>3.55</c:v>
                </c:pt>
                <c:pt idx="219">
                  <c:v>3.53</c:v>
                </c:pt>
                <c:pt idx="220">
                  <c:v>3.54</c:v>
                </c:pt>
                <c:pt idx="221">
                  <c:v>3.55</c:v>
                </c:pt>
                <c:pt idx="222">
                  <c:v>3.4</c:v>
                </c:pt>
                <c:pt idx="223">
                  <c:v>3.23</c:v>
                </c:pt>
                <c:pt idx="224">
                  <c:v>3.51</c:v>
                </c:pt>
                <c:pt idx="225">
                  <c:v>3.07</c:v>
                </c:pt>
                <c:pt idx="226">
                  <c:v>2.67</c:v>
                </c:pt>
                <c:pt idx="227">
                  <c:v>3.56</c:v>
                </c:pt>
                <c:pt idx="228">
                  <c:v>2.99</c:v>
                </c:pt>
                <c:pt idx="229">
                  <c:v>3.81</c:v>
                </c:pt>
                <c:pt idx="230">
                  <c:v>4.32</c:v>
                </c:pt>
                <c:pt idx="231">
                  <c:v>5.24</c:v>
                </c:pt>
                <c:pt idx="232">
                  <c:v>5.16</c:v>
                </c:pt>
                <c:pt idx="233">
                  <c:v>5.6</c:v>
                </c:pt>
                <c:pt idx="234">
                  <c:v>5.73</c:v>
                </c:pt>
                <c:pt idx="235">
                  <c:v>6.36</c:v>
                </c:pt>
                <c:pt idx="236">
                  <c:v>6.5</c:v>
                </c:pt>
                <c:pt idx="237">
                  <c:v>7.87</c:v>
                </c:pt>
                <c:pt idx="238">
                  <c:v>7.86</c:v>
                </c:pt>
                <c:pt idx="239">
                  <c:v>9.02</c:v>
                </c:pt>
                <c:pt idx="240">
                  <c:v>8.25</c:v>
                </c:pt>
                <c:pt idx="241">
                  <c:v>8.06</c:v>
                </c:pt>
                <c:pt idx="242">
                  <c:v>8.61</c:v>
                </c:pt>
                <c:pt idx="243">
                  <c:v>9.0500000000000007</c:v>
                </c:pt>
                <c:pt idx="244">
                  <c:v>9.8000000000000007</c:v>
                </c:pt>
                <c:pt idx="245">
                  <c:v>10.039999999999999</c:v>
                </c:pt>
                <c:pt idx="246">
                  <c:v>9.8000000000000007</c:v>
                </c:pt>
                <c:pt idx="247">
                  <c:v>8.92</c:v>
                </c:pt>
                <c:pt idx="248">
                  <c:v>9.27</c:v>
                </c:pt>
                <c:pt idx="249">
                  <c:v>9.01</c:v>
                </c:pt>
                <c:pt idx="250">
                  <c:v>8.76</c:v>
                </c:pt>
                <c:pt idx="251">
                  <c:v>9.16</c:v>
                </c:pt>
                <c:pt idx="252">
                  <c:v>9.09</c:v>
                </c:pt>
                <c:pt idx="253">
                  <c:v>10.38</c:v>
                </c:pt>
                <c:pt idx="254">
                  <c:v>11.97</c:v>
                </c:pt>
                <c:pt idx="255">
                  <c:v>11.31</c:v>
                </c:pt>
                <c:pt idx="256">
                  <c:v>11.83</c:v>
                </c:pt>
                <c:pt idx="257">
                  <c:v>11.93</c:v>
                </c:pt>
                <c:pt idx="258">
                  <c:v>11.98</c:v>
                </c:pt>
                <c:pt idx="259">
                  <c:v>11.97</c:v>
                </c:pt>
                <c:pt idx="260">
                  <c:v>12</c:v>
                </c:pt>
                <c:pt idx="261">
                  <c:v>11.3</c:v>
                </c:pt>
                <c:pt idx="262">
                  <c:v>10.81</c:v>
                </c:pt>
                <c:pt idx="263">
                  <c:v>10.58</c:v>
                </c:pt>
                <c:pt idx="264">
                  <c:v>10.1</c:v>
                </c:pt>
                <c:pt idx="265">
                  <c:v>10.06</c:v>
                </c:pt>
                <c:pt idx="266">
                  <c:v>9.83</c:v>
                </c:pt>
                <c:pt idx="267">
                  <c:v>9.4700000000000006</c:v>
                </c:pt>
                <c:pt idx="268">
                  <c:v>9.11</c:v>
                </c:pt>
                <c:pt idx="269">
                  <c:v>9.02</c:v>
                </c:pt>
                <c:pt idx="270">
                  <c:v>9.02</c:v>
                </c:pt>
                <c:pt idx="271">
                  <c:v>8.7799999999999994</c:v>
                </c:pt>
                <c:pt idx="272">
                  <c:v>7.97</c:v>
                </c:pt>
                <c:pt idx="273">
                  <c:v>7.46</c:v>
                </c:pt>
                <c:pt idx="274">
                  <c:v>7.02</c:v>
                </c:pt>
                <c:pt idx="275">
                  <c:v>6.15</c:v>
                </c:pt>
                <c:pt idx="276">
                  <c:v>5.85</c:v>
                </c:pt>
                <c:pt idx="277">
                  <c:v>5.74</c:v>
                </c:pt>
                <c:pt idx="278">
                  <c:v>5.51</c:v>
                </c:pt>
                <c:pt idx="279">
                  <c:v>4.93</c:v>
                </c:pt>
                <c:pt idx="280">
                  <c:v>5.04</c:v>
                </c:pt>
                <c:pt idx="281">
                  <c:v>5.05</c:v>
                </c:pt>
                <c:pt idx="282">
                  <c:v>5.05</c:v>
                </c:pt>
                <c:pt idx="283">
                  <c:v>5.0599999999999996</c:v>
                </c:pt>
                <c:pt idx="284">
                  <c:v>5.42</c:v>
                </c:pt>
                <c:pt idx="285">
                  <c:v>5.53</c:v>
                </c:pt>
                <c:pt idx="286">
                  <c:v>5.57</c:v>
                </c:pt>
                <c:pt idx="287">
                  <c:v>5.61</c:v>
                </c:pt>
                <c:pt idx="288">
                  <c:v>5.56</c:v>
                </c:pt>
                <c:pt idx="289">
                  <c:v>5.53</c:v>
                </c:pt>
                <c:pt idx="290">
                  <c:v>5.53</c:v>
                </c:pt>
                <c:pt idx="291">
                  <c:v>5.49</c:v>
                </c:pt>
                <c:pt idx="292">
                  <c:v>5.54</c:v>
                </c:pt>
                <c:pt idx="293">
                  <c:v>5.52</c:v>
                </c:pt>
                <c:pt idx="294">
                  <c:v>5.56</c:v>
                </c:pt>
                <c:pt idx="295">
                  <c:v>5.52</c:v>
                </c:pt>
                <c:pt idx="296">
                  <c:v>5.55</c:v>
                </c:pt>
                <c:pt idx="297">
                  <c:v>5.61</c:v>
                </c:pt>
                <c:pt idx="298">
                  <c:v>5.51</c:v>
                </c:pt>
                <c:pt idx="299">
                  <c:v>5.62</c:v>
                </c:pt>
                <c:pt idx="300">
                  <c:v>5.52</c:v>
                </c:pt>
                <c:pt idx="301">
                  <c:v>5.78</c:v>
                </c:pt>
                <c:pt idx="302">
                  <c:v>5.85</c:v>
                </c:pt>
                <c:pt idx="303">
                  <c:v>5.7</c:v>
                </c:pt>
                <c:pt idx="304">
                  <c:v>5.67</c:v>
                </c:pt>
                <c:pt idx="305">
                  <c:v>5.52</c:v>
                </c:pt>
                <c:pt idx="306">
                  <c:v>5.13</c:v>
                </c:pt>
                <c:pt idx="307">
                  <c:v>4.7699999999999996</c:v>
                </c:pt>
                <c:pt idx="308">
                  <c:v>4.59</c:v>
                </c:pt>
                <c:pt idx="309">
                  <c:v>4.54</c:v>
                </c:pt>
                <c:pt idx="310">
                  <c:v>4.6100000000000003</c:v>
                </c:pt>
                <c:pt idx="311">
                  <c:v>4.6399999999999997</c:v>
                </c:pt>
                <c:pt idx="312">
                  <c:v>4.58</c:v>
                </c:pt>
                <c:pt idx="313">
                  <c:v>4.59</c:v>
                </c:pt>
                <c:pt idx="314">
                  <c:v>4.9000000000000004</c:v>
                </c:pt>
                <c:pt idx="315">
                  <c:v>4.76</c:v>
                </c:pt>
                <c:pt idx="316">
                  <c:v>4.3</c:v>
                </c:pt>
                <c:pt idx="317">
                  <c:v>4.3899999999999997</c:v>
                </c:pt>
                <c:pt idx="318">
                  <c:v>4.6100000000000003</c:v>
                </c:pt>
                <c:pt idx="319">
                  <c:v>4.49</c:v>
                </c:pt>
                <c:pt idx="320">
                  <c:v>4.3899999999999997</c:v>
                </c:pt>
                <c:pt idx="321">
                  <c:v>4.41</c:v>
                </c:pt>
                <c:pt idx="322">
                  <c:v>4.45</c:v>
                </c:pt>
                <c:pt idx="323">
                  <c:v>5</c:v>
                </c:pt>
                <c:pt idx="324">
                  <c:v>4.24</c:v>
                </c:pt>
                <c:pt idx="325">
                  <c:v>3.83</c:v>
                </c:pt>
                <c:pt idx="326">
                  <c:v>3.84</c:v>
                </c:pt>
                <c:pt idx="327">
                  <c:v>3.75</c:v>
                </c:pt>
                <c:pt idx="328">
                  <c:v>3.69</c:v>
                </c:pt>
                <c:pt idx="329">
                  <c:v>3.61</c:v>
                </c:pt>
                <c:pt idx="330">
                  <c:v>3.73</c:v>
                </c:pt>
                <c:pt idx="331">
                  <c:v>3.78</c:v>
                </c:pt>
                <c:pt idx="332">
                  <c:v>3.71</c:v>
                </c:pt>
                <c:pt idx="333">
                  <c:v>3.74</c:v>
                </c:pt>
                <c:pt idx="334">
                  <c:v>3.55</c:v>
                </c:pt>
                <c:pt idx="335">
                  <c:v>3.19</c:v>
                </c:pt>
                <c:pt idx="336">
                  <c:v>3.13</c:v>
                </c:pt>
                <c:pt idx="337">
                  <c:v>3.32</c:v>
                </c:pt>
                <c:pt idx="338">
                  <c:v>3.24</c:v>
                </c:pt>
                <c:pt idx="339">
                  <c:v>3.25</c:v>
                </c:pt>
                <c:pt idx="340">
                  <c:v>3.3</c:v>
                </c:pt>
                <c:pt idx="341">
                  <c:v>3.74</c:v>
                </c:pt>
                <c:pt idx="342">
                  <c:v>4.4400000000000004</c:v>
                </c:pt>
                <c:pt idx="343">
                  <c:v>4.74</c:v>
                </c:pt>
                <c:pt idx="344">
                  <c:v>4.7</c:v>
                </c:pt>
                <c:pt idx="345">
                  <c:v>4.74</c:v>
                </c:pt>
                <c:pt idx="346">
                  <c:v>4.62</c:v>
                </c:pt>
                <c:pt idx="347">
                  <c:v>4.8899999999999997</c:v>
                </c:pt>
                <c:pt idx="348">
                  <c:v>5.23</c:v>
                </c:pt>
                <c:pt idx="349">
                  <c:v>5.94</c:v>
                </c:pt>
                <c:pt idx="350">
                  <c:v>5.61</c:v>
                </c:pt>
                <c:pt idx="351">
                  <c:v>5.85</c:v>
                </c:pt>
                <c:pt idx="352">
                  <c:v>6.32</c:v>
                </c:pt>
                <c:pt idx="353">
                  <c:v>6.47</c:v>
                </c:pt>
                <c:pt idx="354">
                  <c:v>6.91</c:v>
                </c:pt>
                <c:pt idx="355">
                  <c:v>6.76</c:v>
                </c:pt>
                <c:pt idx="356">
                  <c:v>6.91</c:v>
                </c:pt>
                <c:pt idx="357">
                  <c:v>7.86</c:v>
                </c:pt>
                <c:pt idx="358">
                  <c:v>7.54</c:v>
                </c:pt>
                <c:pt idx="359">
                  <c:v>7.67</c:v>
                </c:pt>
                <c:pt idx="360">
                  <c:v>7.58</c:v>
                </c:pt>
                <c:pt idx="361">
                  <c:v>7.77</c:v>
                </c:pt>
                <c:pt idx="362">
                  <c:v>7.72</c:v>
                </c:pt>
                <c:pt idx="363">
                  <c:v>7.79</c:v>
                </c:pt>
                <c:pt idx="364">
                  <c:v>7.72</c:v>
                </c:pt>
                <c:pt idx="365">
                  <c:v>7.83</c:v>
                </c:pt>
                <c:pt idx="366">
                  <c:v>8.02</c:v>
                </c:pt>
                <c:pt idx="367">
                  <c:v>8.0299999999999994</c:v>
                </c:pt>
                <c:pt idx="368">
                  <c:v>8.0299999999999994</c:v>
                </c:pt>
                <c:pt idx="369">
                  <c:v>8.0399999999999991</c:v>
                </c:pt>
                <c:pt idx="370">
                  <c:v>8.1199999999999992</c:v>
                </c:pt>
                <c:pt idx="371">
                  <c:v>8.43</c:v>
                </c:pt>
                <c:pt idx="372">
                  <c:v>8.5299999999999994</c:v>
                </c:pt>
                <c:pt idx="373">
                  <c:v>8.69</c:v>
                </c:pt>
                <c:pt idx="374">
                  <c:v>8.76</c:v>
                </c:pt>
                <c:pt idx="375">
                  <c:v>8.85</c:v>
                </c:pt>
                <c:pt idx="376">
                  <c:v>8.58</c:v>
                </c:pt>
                <c:pt idx="377">
                  <c:v>8.7899999999999991</c:v>
                </c:pt>
                <c:pt idx="378">
                  <c:v>8.83</c:v>
                </c:pt>
                <c:pt idx="379">
                  <c:v>8.93</c:v>
                </c:pt>
                <c:pt idx="380">
                  <c:v>9.07</c:v>
                </c:pt>
                <c:pt idx="381">
                  <c:v>8.7799999999999994</c:v>
                </c:pt>
                <c:pt idx="382">
                  <c:v>9.0399999999999991</c:v>
                </c:pt>
                <c:pt idx="383">
                  <c:v>9.23</c:v>
                </c:pt>
                <c:pt idx="384">
                  <c:v>9.52</c:v>
                </c:pt>
                <c:pt idx="385">
                  <c:v>9.58</c:v>
                </c:pt>
                <c:pt idx="386">
                  <c:v>9.6199999999999992</c:v>
                </c:pt>
                <c:pt idx="387">
                  <c:v>9.6</c:v>
                </c:pt>
                <c:pt idx="388">
                  <c:v>9.61</c:v>
                </c:pt>
                <c:pt idx="389">
                  <c:v>9.65</c:v>
                </c:pt>
                <c:pt idx="390">
                  <c:v>9.69</c:v>
                </c:pt>
                <c:pt idx="391">
                  <c:v>9.7200000000000006</c:v>
                </c:pt>
                <c:pt idx="392">
                  <c:v>9.32</c:v>
                </c:pt>
                <c:pt idx="393">
                  <c:v>8.91</c:v>
                </c:pt>
                <c:pt idx="394">
                  <c:v>8.86</c:v>
                </c:pt>
                <c:pt idx="395">
                  <c:v>8.91</c:v>
                </c:pt>
                <c:pt idx="396">
                  <c:v>8.69</c:v>
                </c:pt>
                <c:pt idx="397">
                  <c:v>8.65</c:v>
                </c:pt>
                <c:pt idx="398">
                  <c:v>8.34</c:v>
                </c:pt>
                <c:pt idx="399">
                  <c:v>8.0500000000000007</c:v>
                </c:pt>
                <c:pt idx="400">
                  <c:v>7.85</c:v>
                </c:pt>
                <c:pt idx="401">
                  <c:v>7.82</c:v>
                </c:pt>
                <c:pt idx="402">
                  <c:v>7.28</c:v>
                </c:pt>
                <c:pt idx="403">
                  <c:v>6.84</c:v>
                </c:pt>
                <c:pt idx="404">
                  <c:v>6.99</c:v>
                </c:pt>
                <c:pt idx="405">
                  <c:v>6.74</c:v>
                </c:pt>
                <c:pt idx="406">
                  <c:v>6.43</c:v>
                </c:pt>
                <c:pt idx="407">
                  <c:v>6.19</c:v>
                </c:pt>
                <c:pt idx="408">
                  <c:v>6.15</c:v>
                </c:pt>
                <c:pt idx="409">
                  <c:v>6.22</c:v>
                </c:pt>
                <c:pt idx="410">
                  <c:v>5.99</c:v>
                </c:pt>
                <c:pt idx="411">
                  <c:v>5.66</c:v>
                </c:pt>
                <c:pt idx="412">
                  <c:v>5.36</c:v>
                </c:pt>
                <c:pt idx="413">
                  <c:v>5.14</c:v>
                </c:pt>
                <c:pt idx="414">
                  <c:v>5.04</c:v>
                </c:pt>
                <c:pt idx="415">
                  <c:v>4.93</c:v>
                </c:pt>
                <c:pt idx="416">
                  <c:v>4.8099999999999996</c:v>
                </c:pt>
                <c:pt idx="417">
                  <c:v>4.93</c:v>
                </c:pt>
                <c:pt idx="418">
                  <c:v>5.03</c:v>
                </c:pt>
                <c:pt idx="419">
                  <c:v>4.9000000000000004</c:v>
                </c:pt>
                <c:pt idx="420">
                  <c:v>4.9800000000000004</c:v>
                </c:pt>
                <c:pt idx="421">
                  <c:v>4.99</c:v>
                </c:pt>
                <c:pt idx="422">
                  <c:v>4.79</c:v>
                </c:pt>
                <c:pt idx="423">
                  <c:v>4.66</c:v>
                </c:pt>
                <c:pt idx="424">
                  <c:v>4.66</c:v>
                </c:pt>
                <c:pt idx="425">
                  <c:v>4.55</c:v>
                </c:pt>
                <c:pt idx="426">
                  <c:v>4.57</c:v>
                </c:pt>
                <c:pt idx="427">
                  <c:v>4.4000000000000004</c:v>
                </c:pt>
                <c:pt idx="428">
                  <c:v>4.2</c:v>
                </c:pt>
                <c:pt idx="429">
                  <c:v>4.0999999999999996</c:v>
                </c:pt>
                <c:pt idx="430">
                  <c:v>4.0599999999999996</c:v>
                </c:pt>
                <c:pt idx="431">
                  <c:v>4.08</c:v>
                </c:pt>
                <c:pt idx="432">
                  <c:v>3.61</c:v>
                </c:pt>
                <c:pt idx="433">
                  <c:v>3.34</c:v>
                </c:pt>
                <c:pt idx="434">
                  <c:v>3.38</c:v>
                </c:pt>
                <c:pt idx="435">
                  <c:v>3.37</c:v>
                </c:pt>
                <c:pt idx="436">
                  <c:v>3.33</c:v>
                </c:pt>
                <c:pt idx="437">
                  <c:v>3.34</c:v>
                </c:pt>
                <c:pt idx="438">
                  <c:v>3.29</c:v>
                </c:pt>
                <c:pt idx="439">
                  <c:v>3.25</c:v>
                </c:pt>
                <c:pt idx="440">
                  <c:v>3.09</c:v>
                </c:pt>
                <c:pt idx="441">
                  <c:v>3.08</c:v>
                </c:pt>
                <c:pt idx="442">
                  <c:v>3.09</c:v>
                </c:pt>
                <c:pt idx="443">
                  <c:v>3.11</c:v>
                </c:pt>
                <c:pt idx="444">
                  <c:v>3.12</c:v>
                </c:pt>
                <c:pt idx="445">
                  <c:v>3.13</c:v>
                </c:pt>
                <c:pt idx="446">
                  <c:v>3.15</c:v>
                </c:pt>
                <c:pt idx="447">
                  <c:v>3.08</c:v>
                </c:pt>
                <c:pt idx="448">
                  <c:v>3.01</c:v>
                </c:pt>
                <c:pt idx="449">
                  <c:v>3.07</c:v>
                </c:pt>
                <c:pt idx="450">
                  <c:v>3.09</c:v>
                </c:pt>
                <c:pt idx="451">
                  <c:v>3.16</c:v>
                </c:pt>
                <c:pt idx="452">
                  <c:v>3.1</c:v>
                </c:pt>
                <c:pt idx="453">
                  <c:v>3.4</c:v>
                </c:pt>
                <c:pt idx="454">
                  <c:v>3.46</c:v>
                </c:pt>
                <c:pt idx="455">
                  <c:v>3.44</c:v>
                </c:pt>
                <c:pt idx="456">
                  <c:v>3.42</c:v>
                </c:pt>
                <c:pt idx="457">
                  <c:v>3.49</c:v>
                </c:pt>
                <c:pt idx="458">
                  <c:v>3.45</c:v>
                </c:pt>
                <c:pt idx="459">
                  <c:v>3.41</c:v>
                </c:pt>
                <c:pt idx="460">
                  <c:v>3.41</c:v>
                </c:pt>
                <c:pt idx="461">
                  <c:v>3.47</c:v>
                </c:pt>
                <c:pt idx="462">
                  <c:v>3.39</c:v>
                </c:pt>
                <c:pt idx="463">
                  <c:v>3.48</c:v>
                </c:pt>
                <c:pt idx="464">
                  <c:v>3.48</c:v>
                </c:pt>
                <c:pt idx="465">
                  <c:v>3.41</c:v>
                </c:pt>
                <c:pt idx="466">
                  <c:v>3.42</c:v>
                </c:pt>
                <c:pt idx="467">
                  <c:v>3.14</c:v>
                </c:pt>
                <c:pt idx="468">
                  <c:v>3</c:v>
                </c:pt>
                <c:pt idx="469">
                  <c:v>3</c:v>
                </c:pt>
                <c:pt idx="470">
                  <c:v>3</c:v>
                </c:pt>
                <c:pt idx="471">
                  <c:v>2.5</c:v>
                </c:pt>
                <c:pt idx="472">
                  <c:v>2.5</c:v>
                </c:pt>
                <c:pt idx="473">
                  <c:v>2.5</c:v>
                </c:pt>
                <c:pt idx="474">
                  <c:v>2.5</c:v>
                </c:pt>
                <c:pt idx="475">
                  <c:v>2.5</c:v>
                </c:pt>
                <c:pt idx="476">
                  <c:v>2.5</c:v>
                </c:pt>
                <c:pt idx="477">
                  <c:v>2.5</c:v>
                </c:pt>
                <c:pt idx="478">
                  <c:v>3</c:v>
                </c:pt>
                <c:pt idx="479">
                  <c:v>3</c:v>
                </c:pt>
                <c:pt idx="480">
                  <c:v>3</c:v>
                </c:pt>
                <c:pt idx="481">
                  <c:v>3.25</c:v>
                </c:pt>
                <c:pt idx="482">
                  <c:v>3.5</c:v>
                </c:pt>
                <c:pt idx="483">
                  <c:v>3.75</c:v>
                </c:pt>
                <c:pt idx="484">
                  <c:v>3.75</c:v>
                </c:pt>
                <c:pt idx="485">
                  <c:v>4.25</c:v>
                </c:pt>
                <c:pt idx="486">
                  <c:v>4.25</c:v>
                </c:pt>
                <c:pt idx="487">
                  <c:v>4.25</c:v>
                </c:pt>
                <c:pt idx="488">
                  <c:v>4.5</c:v>
                </c:pt>
                <c:pt idx="489">
                  <c:v>4.75</c:v>
                </c:pt>
                <c:pt idx="490">
                  <c:v>4.75</c:v>
                </c:pt>
                <c:pt idx="491">
                  <c:v>4.75</c:v>
                </c:pt>
                <c:pt idx="492">
                  <c:v>4.75</c:v>
                </c:pt>
                <c:pt idx="493">
                  <c:v>4.75</c:v>
                </c:pt>
                <c:pt idx="494">
                  <c:v>4.75</c:v>
                </c:pt>
                <c:pt idx="495">
                  <c:v>4.75</c:v>
                </c:pt>
                <c:pt idx="496">
                  <c:v>4.5</c:v>
                </c:pt>
                <c:pt idx="497">
                  <c:v>4.5</c:v>
                </c:pt>
                <c:pt idx="498">
                  <c:v>4.5</c:v>
                </c:pt>
                <c:pt idx="499">
                  <c:v>4.25</c:v>
                </c:pt>
                <c:pt idx="500">
                  <c:v>3.75</c:v>
                </c:pt>
                <c:pt idx="501">
                  <c:v>3.75</c:v>
                </c:pt>
                <c:pt idx="502">
                  <c:v>3.25</c:v>
                </c:pt>
                <c:pt idx="503">
                  <c:v>3.25</c:v>
                </c:pt>
                <c:pt idx="504">
                  <c:v>3.25</c:v>
                </c:pt>
                <c:pt idx="505">
                  <c:v>3.25</c:v>
                </c:pt>
                <c:pt idx="506">
                  <c:v>3.25</c:v>
                </c:pt>
                <c:pt idx="507">
                  <c:v>3.25</c:v>
                </c:pt>
                <c:pt idx="508">
                  <c:v>3.25</c:v>
                </c:pt>
                <c:pt idx="509">
                  <c:v>3.25</c:v>
                </c:pt>
                <c:pt idx="510">
                  <c:v>3.25</c:v>
                </c:pt>
                <c:pt idx="511">
                  <c:v>3.25</c:v>
                </c:pt>
                <c:pt idx="512">
                  <c:v>3.25</c:v>
                </c:pt>
                <c:pt idx="513">
                  <c:v>3.25</c:v>
                </c:pt>
                <c:pt idx="514">
                  <c:v>3.25</c:v>
                </c:pt>
                <c:pt idx="515">
                  <c:v>2.75</c:v>
                </c:pt>
                <c:pt idx="516">
                  <c:v>2.75</c:v>
                </c:pt>
                <c:pt idx="517">
                  <c:v>2.75</c:v>
                </c:pt>
                <c:pt idx="518">
                  <c:v>2.5</c:v>
                </c:pt>
                <c:pt idx="519">
                  <c:v>2.5</c:v>
                </c:pt>
                <c:pt idx="520">
                  <c:v>2.5</c:v>
                </c:pt>
                <c:pt idx="521">
                  <c:v>2</c:v>
                </c:pt>
                <c:pt idx="522">
                  <c:v>2</c:v>
                </c:pt>
                <c:pt idx="523">
                  <c:v>2</c:v>
                </c:pt>
                <c:pt idx="524">
                  <c:v>2</c:v>
                </c:pt>
                <c:pt idx="525">
                  <c:v>2</c:v>
                </c:pt>
                <c:pt idx="526">
                  <c:v>2</c:v>
                </c:pt>
                <c:pt idx="527">
                  <c:v>2</c:v>
                </c:pt>
                <c:pt idx="528">
                  <c:v>2</c:v>
                </c:pt>
                <c:pt idx="529">
                  <c:v>2</c:v>
                </c:pt>
                <c:pt idx="530">
                  <c:v>2</c:v>
                </c:pt>
                <c:pt idx="531">
                  <c:v>2</c:v>
                </c:pt>
                <c:pt idx="532">
                  <c:v>2</c:v>
                </c:pt>
                <c:pt idx="533">
                  <c:v>2</c:v>
                </c:pt>
                <c:pt idx="534">
                  <c:v>2</c:v>
                </c:pt>
                <c:pt idx="535">
                  <c:v>2</c:v>
                </c:pt>
                <c:pt idx="536">
                  <c:v>2</c:v>
                </c:pt>
                <c:pt idx="537">
                  <c:v>2</c:v>
                </c:pt>
                <c:pt idx="538">
                  <c:v>2</c:v>
                </c:pt>
                <c:pt idx="539">
                  <c:v>2</c:v>
                </c:pt>
                <c:pt idx="540">
                  <c:v>2</c:v>
                </c:pt>
                <c:pt idx="541">
                  <c:v>2</c:v>
                </c:pt>
                <c:pt idx="542">
                  <c:v>2</c:v>
                </c:pt>
                <c:pt idx="543">
                  <c:v>2</c:v>
                </c:pt>
                <c:pt idx="544">
                  <c:v>2</c:v>
                </c:pt>
                <c:pt idx="545">
                  <c:v>2</c:v>
                </c:pt>
                <c:pt idx="546">
                  <c:v>2</c:v>
                </c:pt>
                <c:pt idx="547">
                  <c:v>2</c:v>
                </c:pt>
                <c:pt idx="548">
                  <c:v>2</c:v>
                </c:pt>
                <c:pt idx="549">
                  <c:v>2</c:v>
                </c:pt>
                <c:pt idx="550">
                  <c:v>2</c:v>
                </c:pt>
                <c:pt idx="551">
                  <c:v>2.25</c:v>
                </c:pt>
                <c:pt idx="552">
                  <c:v>2.25</c:v>
                </c:pt>
                <c:pt idx="553">
                  <c:v>2.25</c:v>
                </c:pt>
                <c:pt idx="554">
                  <c:v>2.5</c:v>
                </c:pt>
                <c:pt idx="555">
                  <c:v>2.5</c:v>
                </c:pt>
                <c:pt idx="556">
                  <c:v>2.5</c:v>
                </c:pt>
                <c:pt idx="557">
                  <c:v>2.75</c:v>
                </c:pt>
                <c:pt idx="558">
                  <c:v>2.75</c:v>
                </c:pt>
                <c:pt idx="559">
                  <c:v>3</c:v>
                </c:pt>
                <c:pt idx="560">
                  <c:v>3</c:v>
                </c:pt>
                <c:pt idx="561">
                  <c:v>3.25</c:v>
                </c:pt>
                <c:pt idx="562">
                  <c:v>3.25</c:v>
                </c:pt>
                <c:pt idx="563">
                  <c:v>3.5</c:v>
                </c:pt>
                <c:pt idx="564">
                  <c:v>3.5</c:v>
                </c:pt>
                <c:pt idx="565">
                  <c:v>3.5</c:v>
                </c:pt>
                <c:pt idx="566">
                  <c:v>3.75</c:v>
                </c:pt>
                <c:pt idx="567">
                  <c:v>3.75</c:v>
                </c:pt>
                <c:pt idx="568">
                  <c:v>3.75</c:v>
                </c:pt>
                <c:pt idx="569">
                  <c:v>4</c:v>
                </c:pt>
                <c:pt idx="570">
                  <c:v>4</c:v>
                </c:pt>
                <c:pt idx="571">
                  <c:v>4</c:v>
                </c:pt>
                <c:pt idx="572">
                  <c:v>4</c:v>
                </c:pt>
                <c:pt idx="573">
                  <c:v>4</c:v>
                </c:pt>
                <c:pt idx="574">
                  <c:v>4</c:v>
                </c:pt>
                <c:pt idx="575">
                  <c:v>4</c:v>
                </c:pt>
                <c:pt idx="576">
                  <c:v>4</c:v>
                </c:pt>
                <c:pt idx="577">
                  <c:v>4</c:v>
                </c:pt>
                <c:pt idx="578">
                  <c:v>4</c:v>
                </c:pt>
                <c:pt idx="579">
                  <c:v>4</c:v>
                </c:pt>
                <c:pt idx="580">
                  <c:v>4</c:v>
                </c:pt>
                <c:pt idx="581">
                  <c:v>4</c:v>
                </c:pt>
                <c:pt idx="582">
                  <c:v>4.25</c:v>
                </c:pt>
                <c:pt idx="583">
                  <c:v>4.25</c:v>
                </c:pt>
                <c:pt idx="584">
                  <c:v>4.25</c:v>
                </c:pt>
                <c:pt idx="585">
                  <c:v>3.75</c:v>
                </c:pt>
                <c:pt idx="586">
                  <c:v>3.25</c:v>
                </c:pt>
                <c:pt idx="587">
                  <c:v>2.5</c:v>
                </c:pt>
                <c:pt idx="588">
                  <c:v>2</c:v>
                </c:pt>
                <c:pt idx="589">
                  <c:v>2</c:v>
                </c:pt>
                <c:pt idx="590">
                  <c:v>1.5</c:v>
                </c:pt>
                <c:pt idx="591">
                  <c:v>1.25</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1.25</c:v>
                </c:pt>
                <c:pt idx="616">
                  <c:v>1.25</c:v>
                </c:pt>
                <c:pt idx="617">
                  <c:v>1.25</c:v>
                </c:pt>
                <c:pt idx="618">
                  <c:v>1.5</c:v>
                </c:pt>
                <c:pt idx="619">
                  <c:v>1.5</c:v>
                </c:pt>
                <c:pt idx="620">
                  <c:v>1.5</c:v>
                </c:pt>
                <c:pt idx="621">
                  <c:v>1.5</c:v>
                </c:pt>
                <c:pt idx="622">
                  <c:v>1.25</c:v>
                </c:pt>
                <c:pt idx="623">
                  <c:v>1</c:v>
                </c:pt>
                <c:pt idx="624">
                  <c:v>1</c:v>
                </c:pt>
                <c:pt idx="625">
                  <c:v>1</c:v>
                </c:pt>
                <c:pt idx="626">
                  <c:v>1</c:v>
                </c:pt>
                <c:pt idx="627">
                  <c:v>1</c:v>
                </c:pt>
                <c:pt idx="628">
                  <c:v>1</c:v>
                </c:pt>
                <c:pt idx="629">
                  <c:v>1</c:v>
                </c:pt>
                <c:pt idx="630">
                  <c:v>0.75</c:v>
                </c:pt>
                <c:pt idx="631">
                  <c:v>0.75</c:v>
                </c:pt>
                <c:pt idx="632">
                  <c:v>0.75</c:v>
                </c:pt>
                <c:pt idx="633">
                  <c:v>0.75</c:v>
                </c:pt>
                <c:pt idx="634">
                  <c:v>0.75</c:v>
                </c:pt>
                <c:pt idx="635">
                  <c:v>0.75</c:v>
                </c:pt>
                <c:pt idx="636">
                  <c:v>0.75</c:v>
                </c:pt>
                <c:pt idx="637">
                  <c:v>0.75</c:v>
                </c:pt>
                <c:pt idx="638">
                  <c:v>0.75</c:v>
                </c:pt>
                <c:pt idx="639">
                  <c:v>0.75</c:v>
                </c:pt>
                <c:pt idx="640">
                  <c:v>0.5</c:v>
                </c:pt>
                <c:pt idx="641">
                  <c:v>0.5</c:v>
                </c:pt>
                <c:pt idx="642">
                  <c:v>0.5</c:v>
                </c:pt>
                <c:pt idx="643">
                  <c:v>0.5</c:v>
                </c:pt>
                <c:pt idx="644">
                  <c:v>0.5</c:v>
                </c:pt>
                <c:pt idx="645">
                  <c:v>0.5</c:v>
                </c:pt>
                <c:pt idx="646">
                  <c:v>0.25</c:v>
                </c:pt>
                <c:pt idx="647">
                  <c:v>0.25</c:v>
                </c:pt>
                <c:pt idx="648">
                  <c:v>0.25</c:v>
                </c:pt>
                <c:pt idx="649">
                  <c:v>0.25</c:v>
                </c:pt>
                <c:pt idx="650">
                  <c:v>0.25</c:v>
                </c:pt>
                <c:pt idx="651">
                  <c:v>0.25</c:v>
                </c:pt>
                <c:pt idx="652">
                  <c:v>0.25</c:v>
                </c:pt>
                <c:pt idx="653">
                  <c:v>0.15</c:v>
                </c:pt>
                <c:pt idx="654">
                  <c:v>0.15</c:v>
                </c:pt>
                <c:pt idx="655">
                  <c:v>0.15</c:v>
                </c:pt>
                <c:pt idx="656">
                  <c:v>0.05</c:v>
                </c:pt>
                <c:pt idx="657">
                  <c:v>0.05</c:v>
                </c:pt>
                <c:pt idx="658">
                  <c:v>0.05</c:v>
                </c:pt>
                <c:pt idx="659">
                  <c:v>0.05</c:v>
                </c:pt>
                <c:pt idx="660">
                  <c:v>0.05</c:v>
                </c:pt>
                <c:pt idx="661">
                  <c:v>0.05</c:v>
                </c:pt>
                <c:pt idx="662">
                  <c:v>0.05</c:v>
                </c:pt>
                <c:pt idx="663">
                  <c:v>0.05</c:v>
                </c:pt>
                <c:pt idx="664">
                  <c:v>0.05</c:v>
                </c:pt>
                <c:pt idx="665">
                  <c:v>0.05</c:v>
                </c:pt>
                <c:pt idx="666">
                  <c:v>0.05</c:v>
                </c:pt>
                <c:pt idx="667">
                  <c:v>0.05</c:v>
                </c:pt>
                <c:pt idx="668">
                  <c:v>0.05</c:v>
                </c:pt>
                <c:pt idx="669">
                  <c:v>0.05</c:v>
                </c:pt>
                <c:pt idx="670">
                  <c:v>0.05</c:v>
                </c:pt>
                <c:pt idx="671">
                  <c:v>0.05</c:v>
                </c:pt>
                <c:pt idx="672">
                  <c:v>0.05</c:v>
                </c:pt>
                <c:pt idx="673">
                  <c:v>0.05</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0.5</c:v>
                </c:pt>
                <c:pt idx="751">
                  <c:v>0.5</c:v>
                </c:pt>
                <c:pt idx="752">
                  <c:v>1.25</c:v>
                </c:pt>
                <c:pt idx="753">
                  <c:v>1.25</c:v>
                </c:pt>
                <c:pt idx="754">
                  <c:v>2</c:v>
                </c:pt>
              </c:numCache>
            </c:numRef>
          </c:val>
          <c:smooth val="0"/>
          <c:extLst>
            <c:ext xmlns:c16="http://schemas.microsoft.com/office/drawing/2014/chart" uri="{C3380CC4-5D6E-409C-BE32-E72D297353CC}">
              <c16:uniqueId val="{00000001-EF3B-4517-810B-A4F315C196F0}"/>
            </c:ext>
          </c:extLst>
        </c:ser>
        <c:dLbls>
          <c:showLegendKey val="0"/>
          <c:showVal val="0"/>
          <c:showCatName val="0"/>
          <c:showSerName val="0"/>
          <c:showPercent val="0"/>
          <c:showBubbleSize val="0"/>
        </c:dLbls>
        <c:smooth val="0"/>
        <c:axId val="856616864"/>
        <c:axId val="856615880"/>
      </c:lineChart>
      <c:dateAx>
        <c:axId val="856616864"/>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856615880"/>
        <c:crosses val="autoZero"/>
        <c:auto val="1"/>
        <c:lblOffset val="100"/>
        <c:baseTimeUnit val="months"/>
      </c:dateAx>
      <c:valAx>
        <c:axId val="85661588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566168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de-DE" sz="1800" dirty="0"/>
              <a:t>Real GDP </a:t>
            </a:r>
            <a:r>
              <a:rPr lang="de-DE" sz="1800" dirty="0" err="1"/>
              <a:t>and</a:t>
            </a:r>
            <a:r>
              <a:rPr lang="de-DE" sz="1800" dirty="0"/>
              <a:t> Real Federal Funds Rate </a:t>
            </a:r>
          </a:p>
          <a:p>
            <a:pPr>
              <a:defRPr/>
            </a:pPr>
            <a:r>
              <a:rPr lang="de-DE" sz="1200" dirty="0"/>
              <a:t>(1967-1985)</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lineChart>
        <c:grouping val="standard"/>
        <c:varyColors val="0"/>
        <c:ser>
          <c:idx val="0"/>
          <c:order val="0"/>
          <c:tx>
            <c:strRef>
              <c:f>'[fredgraph(8).xls]FRED Graph'!$C$13</c:f>
              <c:strCache>
                <c:ptCount val="1"/>
                <c:pt idx="0">
                  <c:v>GDP</c:v>
                </c:pt>
              </c:strCache>
            </c:strRef>
          </c:tx>
          <c:spPr>
            <a:ln w="38100" cap="rnd">
              <a:solidFill>
                <a:schemeClr val="accent1"/>
              </a:solidFill>
              <a:round/>
            </a:ln>
            <a:effectLst/>
          </c:spPr>
          <c:marker>
            <c:symbol val="none"/>
          </c:marker>
          <c:cat>
            <c:numRef>
              <c:f>'[fredgraph(8).xls]FRED Graph'!$B$14:$B$47</c:f>
              <c:numCache>
                <c:formatCode>0</c:formatCode>
                <c:ptCount val="19"/>
                <c:pt idx="0">
                  <c:v>1967</c:v>
                </c:pt>
                <c:pt idx="1">
                  <c:v>1968</c:v>
                </c:pt>
                <c:pt idx="2">
                  <c:v>1969</c:v>
                </c:pt>
                <c:pt idx="3">
                  <c:v>1970</c:v>
                </c:pt>
                <c:pt idx="4">
                  <c:v>1971</c:v>
                </c:pt>
                <c:pt idx="5">
                  <c:v>1972</c:v>
                </c:pt>
                <c:pt idx="6">
                  <c:v>1973</c:v>
                </c:pt>
                <c:pt idx="7">
                  <c:v>1974</c:v>
                </c:pt>
                <c:pt idx="8">
                  <c:v>1975</c:v>
                </c:pt>
                <c:pt idx="9">
                  <c:v>1976</c:v>
                </c:pt>
                <c:pt idx="10">
                  <c:v>1977</c:v>
                </c:pt>
                <c:pt idx="11">
                  <c:v>1978</c:v>
                </c:pt>
                <c:pt idx="12">
                  <c:v>1979</c:v>
                </c:pt>
                <c:pt idx="13">
                  <c:v>1980</c:v>
                </c:pt>
                <c:pt idx="14">
                  <c:v>1981</c:v>
                </c:pt>
                <c:pt idx="15">
                  <c:v>1982</c:v>
                </c:pt>
                <c:pt idx="16">
                  <c:v>1983</c:v>
                </c:pt>
                <c:pt idx="17">
                  <c:v>1984</c:v>
                </c:pt>
                <c:pt idx="18">
                  <c:v>1985</c:v>
                </c:pt>
              </c:numCache>
            </c:numRef>
          </c:cat>
          <c:val>
            <c:numRef>
              <c:f>'[fredgraph(8).xls]FRED Graph'!$C$14:$C$47</c:f>
              <c:numCache>
                <c:formatCode>0.0</c:formatCode>
                <c:ptCount val="19"/>
                <c:pt idx="0">
                  <c:v>2.7425099999999998</c:v>
                </c:pt>
                <c:pt idx="1">
                  <c:v>4.9156000000000004</c:v>
                </c:pt>
                <c:pt idx="2">
                  <c:v>3.1248399999999998</c:v>
                </c:pt>
                <c:pt idx="3">
                  <c:v>0.18604999999999999</c:v>
                </c:pt>
                <c:pt idx="4">
                  <c:v>3.2933599999999998</c:v>
                </c:pt>
                <c:pt idx="5">
                  <c:v>5.2589100000000002</c:v>
                </c:pt>
                <c:pt idx="6">
                  <c:v>5.6457199999999998</c:v>
                </c:pt>
                <c:pt idx="7">
                  <c:v>-0.54054999999999997</c:v>
                </c:pt>
                <c:pt idx="8">
                  <c:v>-0.20546</c:v>
                </c:pt>
                <c:pt idx="9">
                  <c:v>5.3881399999999999</c:v>
                </c:pt>
                <c:pt idx="10">
                  <c:v>4.6241599999999998</c:v>
                </c:pt>
                <c:pt idx="11">
                  <c:v>5.5353000000000003</c:v>
                </c:pt>
                <c:pt idx="12">
                  <c:v>3.16614</c:v>
                </c:pt>
                <c:pt idx="13">
                  <c:v>-0.25674999999999998</c:v>
                </c:pt>
                <c:pt idx="14">
                  <c:v>2.5377299999999998</c:v>
                </c:pt>
                <c:pt idx="15">
                  <c:v>-1.8028900000000001</c:v>
                </c:pt>
                <c:pt idx="16">
                  <c:v>4.58392</c:v>
                </c:pt>
                <c:pt idx="17">
                  <c:v>7.2366299999999999</c:v>
                </c:pt>
                <c:pt idx="18">
                  <c:v>4.1696499999999999</c:v>
                </c:pt>
              </c:numCache>
            </c:numRef>
          </c:val>
          <c:smooth val="0"/>
          <c:extLst>
            <c:ext xmlns:c16="http://schemas.microsoft.com/office/drawing/2014/chart" uri="{C3380CC4-5D6E-409C-BE32-E72D297353CC}">
              <c16:uniqueId val="{00000000-85F1-40A1-84E9-A9E22CCB2530}"/>
            </c:ext>
          </c:extLst>
        </c:ser>
        <c:ser>
          <c:idx val="1"/>
          <c:order val="1"/>
          <c:tx>
            <c:strRef>
              <c:f>'[fredgraph(8).xls]FRED Graph'!$D$13</c:f>
              <c:strCache>
                <c:ptCount val="1"/>
                <c:pt idx="0">
                  <c:v>Real Federal Funds Rate</c:v>
                </c:pt>
              </c:strCache>
            </c:strRef>
          </c:tx>
          <c:spPr>
            <a:ln w="38100" cap="rnd">
              <a:solidFill>
                <a:schemeClr val="accent2"/>
              </a:solidFill>
              <a:round/>
            </a:ln>
            <a:effectLst/>
          </c:spPr>
          <c:marker>
            <c:symbol val="none"/>
          </c:marker>
          <c:cat>
            <c:numRef>
              <c:f>'[fredgraph(8).xls]FRED Graph'!$B$14:$B$47</c:f>
              <c:numCache>
                <c:formatCode>0</c:formatCode>
                <c:ptCount val="19"/>
                <c:pt idx="0">
                  <c:v>1967</c:v>
                </c:pt>
                <c:pt idx="1">
                  <c:v>1968</c:v>
                </c:pt>
                <c:pt idx="2">
                  <c:v>1969</c:v>
                </c:pt>
                <c:pt idx="3">
                  <c:v>1970</c:v>
                </c:pt>
                <c:pt idx="4">
                  <c:v>1971</c:v>
                </c:pt>
                <c:pt idx="5">
                  <c:v>1972</c:v>
                </c:pt>
                <c:pt idx="6">
                  <c:v>1973</c:v>
                </c:pt>
                <c:pt idx="7">
                  <c:v>1974</c:v>
                </c:pt>
                <c:pt idx="8">
                  <c:v>1975</c:v>
                </c:pt>
                <c:pt idx="9">
                  <c:v>1976</c:v>
                </c:pt>
                <c:pt idx="10">
                  <c:v>1977</c:v>
                </c:pt>
                <c:pt idx="11">
                  <c:v>1978</c:v>
                </c:pt>
                <c:pt idx="12">
                  <c:v>1979</c:v>
                </c:pt>
                <c:pt idx="13">
                  <c:v>1980</c:v>
                </c:pt>
                <c:pt idx="14">
                  <c:v>1981</c:v>
                </c:pt>
                <c:pt idx="15">
                  <c:v>1982</c:v>
                </c:pt>
                <c:pt idx="16">
                  <c:v>1983</c:v>
                </c:pt>
                <c:pt idx="17">
                  <c:v>1984</c:v>
                </c:pt>
                <c:pt idx="18">
                  <c:v>1985</c:v>
                </c:pt>
              </c:numCache>
            </c:numRef>
          </c:cat>
          <c:val>
            <c:numRef>
              <c:f>'[fredgraph(8).xls]FRED Graph'!$D$14:$D$47</c:f>
              <c:numCache>
                <c:formatCode>0.0</c:formatCode>
                <c:ptCount val="19"/>
                <c:pt idx="0">
                  <c:v>0.76743999999999968</c:v>
                </c:pt>
                <c:pt idx="1">
                  <c:v>1.0013066666666663</c:v>
                </c:pt>
                <c:pt idx="2">
                  <c:v>2.4459666666666671</c:v>
                </c:pt>
                <c:pt idx="3">
                  <c:v>0.936043333333334</c:v>
                </c:pt>
                <c:pt idx="4">
                  <c:v>-3.3290000000000042E-2</c:v>
                </c:pt>
                <c:pt idx="5">
                  <c:v>1.372546666666667</c:v>
                </c:pt>
                <c:pt idx="6">
                  <c:v>5.2459499999999988</c:v>
                </c:pt>
                <c:pt idx="7">
                  <c:v>2.2011699999999994</c:v>
                </c:pt>
                <c:pt idx="8">
                  <c:v>-3.3941333333333326</c:v>
                </c:pt>
                <c:pt idx="9">
                  <c:v>-1.5093399999999999</c:v>
                </c:pt>
                <c:pt idx="10">
                  <c:v>-0.71522000000000041</c:v>
                </c:pt>
                <c:pt idx="11">
                  <c:v>0.65339333333333283</c:v>
                </c:pt>
                <c:pt idx="12">
                  <c:v>1.4448966666666667</c:v>
                </c:pt>
                <c:pt idx="13">
                  <c:v>0.93556333333333264</c:v>
                </c:pt>
                <c:pt idx="14">
                  <c:v>5.8976233333333337</c:v>
                </c:pt>
                <c:pt idx="15">
                  <c:v>4.8633733333333327</c:v>
                </c:pt>
                <c:pt idx="16">
                  <c:v>5.1743066666666664</c:v>
                </c:pt>
                <c:pt idx="17">
                  <c:v>5.1045199999999999</c:v>
                </c:pt>
                <c:pt idx="18">
                  <c:v>3.7232433333333343</c:v>
                </c:pt>
              </c:numCache>
            </c:numRef>
          </c:val>
          <c:smooth val="0"/>
          <c:extLst>
            <c:ext xmlns:c16="http://schemas.microsoft.com/office/drawing/2014/chart" uri="{C3380CC4-5D6E-409C-BE32-E72D297353CC}">
              <c16:uniqueId val="{00000001-85F1-40A1-84E9-A9E22CCB2530}"/>
            </c:ext>
          </c:extLst>
        </c:ser>
        <c:dLbls>
          <c:showLegendKey val="0"/>
          <c:showVal val="0"/>
          <c:showCatName val="0"/>
          <c:showSerName val="0"/>
          <c:showPercent val="0"/>
          <c:showBubbleSize val="0"/>
        </c:dLbls>
        <c:smooth val="0"/>
        <c:axId val="315194928"/>
        <c:axId val="315195320"/>
      </c:lineChart>
      <c:catAx>
        <c:axId val="315194928"/>
        <c:scaling>
          <c:orientation val="minMax"/>
        </c:scaling>
        <c:delete val="0"/>
        <c:axPos val="b"/>
        <c:numFmt formatCode="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315195320"/>
        <c:crosses val="autoZero"/>
        <c:auto val="1"/>
        <c:lblAlgn val="ctr"/>
        <c:lblOffset val="100"/>
        <c:noMultiLvlLbl val="0"/>
      </c:catAx>
      <c:valAx>
        <c:axId val="31519532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151949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de-DE" sz="2000" dirty="0"/>
              <a:t>Inflationsberuhigung</a:t>
            </a:r>
            <a:r>
              <a:rPr lang="de-DE" sz="2000" baseline="0" dirty="0"/>
              <a:t> 1975 und 1982</a:t>
            </a:r>
            <a:endParaRPr lang="de-DE" sz="2000" dirty="0"/>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lineChart>
        <c:grouping val="standard"/>
        <c:varyColors val="0"/>
        <c:ser>
          <c:idx val="1"/>
          <c:order val="1"/>
          <c:tx>
            <c:strRef>
              <c:f>'bbk_paket1(32)'!$C$156</c:f>
              <c:strCache>
                <c:ptCount val="1"/>
                <c:pt idx="0">
                  <c:v>HWWI-Index Energiepreise (Dollar-Basis)</c:v>
                </c:pt>
              </c:strCache>
            </c:strRef>
          </c:tx>
          <c:spPr>
            <a:ln w="38100" cap="rnd">
              <a:solidFill>
                <a:schemeClr val="accent2"/>
              </a:solidFill>
              <a:round/>
            </a:ln>
            <a:effectLst/>
          </c:spPr>
          <c:marker>
            <c:symbol val="none"/>
          </c:marker>
          <c:cat>
            <c:numRef>
              <c:f>'bbk_paket1(32)'!$A$157:$A$480</c:f>
              <c:numCache>
                <c:formatCode>mmm\-yy</c:formatCode>
                <c:ptCount val="324"/>
                <c:pt idx="0">
                  <c:v>22282</c:v>
                </c:pt>
                <c:pt idx="1">
                  <c:v>22313</c:v>
                </c:pt>
                <c:pt idx="2">
                  <c:v>22341</c:v>
                </c:pt>
                <c:pt idx="3">
                  <c:v>22372</c:v>
                </c:pt>
                <c:pt idx="4">
                  <c:v>22402</c:v>
                </c:pt>
                <c:pt idx="5">
                  <c:v>22433</c:v>
                </c:pt>
                <c:pt idx="6">
                  <c:v>22463</c:v>
                </c:pt>
                <c:pt idx="7">
                  <c:v>22494</c:v>
                </c:pt>
                <c:pt idx="8">
                  <c:v>22525</c:v>
                </c:pt>
                <c:pt idx="9">
                  <c:v>22555</c:v>
                </c:pt>
                <c:pt idx="10">
                  <c:v>22586</c:v>
                </c:pt>
                <c:pt idx="11">
                  <c:v>22616</c:v>
                </c:pt>
                <c:pt idx="12">
                  <c:v>22647</c:v>
                </c:pt>
                <c:pt idx="13">
                  <c:v>22678</c:v>
                </c:pt>
                <c:pt idx="14">
                  <c:v>22706</c:v>
                </c:pt>
                <c:pt idx="15">
                  <c:v>22737</c:v>
                </c:pt>
                <c:pt idx="16">
                  <c:v>22767</c:v>
                </c:pt>
                <c:pt idx="17">
                  <c:v>22798</c:v>
                </c:pt>
                <c:pt idx="18">
                  <c:v>22828</c:v>
                </c:pt>
                <c:pt idx="19">
                  <c:v>22859</c:v>
                </c:pt>
                <c:pt idx="20">
                  <c:v>22890</c:v>
                </c:pt>
                <c:pt idx="21">
                  <c:v>22920</c:v>
                </c:pt>
                <c:pt idx="22">
                  <c:v>22951</c:v>
                </c:pt>
                <c:pt idx="23">
                  <c:v>22981</c:v>
                </c:pt>
                <c:pt idx="24">
                  <c:v>23012</c:v>
                </c:pt>
                <c:pt idx="25">
                  <c:v>23043</c:v>
                </c:pt>
                <c:pt idx="26">
                  <c:v>23071</c:v>
                </c:pt>
                <c:pt idx="27">
                  <c:v>23102</c:v>
                </c:pt>
                <c:pt idx="28">
                  <c:v>23132</c:v>
                </c:pt>
                <c:pt idx="29">
                  <c:v>23163</c:v>
                </c:pt>
                <c:pt idx="30">
                  <c:v>23193</c:v>
                </c:pt>
                <c:pt idx="31">
                  <c:v>23224</c:v>
                </c:pt>
                <c:pt idx="32">
                  <c:v>23255</c:v>
                </c:pt>
                <c:pt idx="33">
                  <c:v>23285</c:v>
                </c:pt>
                <c:pt idx="34">
                  <c:v>23316</c:v>
                </c:pt>
                <c:pt idx="35">
                  <c:v>23346</c:v>
                </c:pt>
                <c:pt idx="36">
                  <c:v>23377</c:v>
                </c:pt>
                <c:pt idx="37">
                  <c:v>23408</c:v>
                </c:pt>
                <c:pt idx="38">
                  <c:v>23437</c:v>
                </c:pt>
                <c:pt idx="39">
                  <c:v>23468</c:v>
                </c:pt>
                <c:pt idx="40">
                  <c:v>23498</c:v>
                </c:pt>
                <c:pt idx="41">
                  <c:v>23529</c:v>
                </c:pt>
                <c:pt idx="42">
                  <c:v>23559</c:v>
                </c:pt>
                <c:pt idx="43">
                  <c:v>23590</c:v>
                </c:pt>
                <c:pt idx="44">
                  <c:v>23621</c:v>
                </c:pt>
                <c:pt idx="45">
                  <c:v>23651</c:v>
                </c:pt>
                <c:pt idx="46">
                  <c:v>23682</c:v>
                </c:pt>
                <c:pt idx="47">
                  <c:v>23712</c:v>
                </c:pt>
                <c:pt idx="48">
                  <c:v>23743</c:v>
                </c:pt>
                <c:pt idx="49">
                  <c:v>23774</c:v>
                </c:pt>
                <c:pt idx="50">
                  <c:v>23802</c:v>
                </c:pt>
                <c:pt idx="51">
                  <c:v>23833</c:v>
                </c:pt>
                <c:pt idx="52">
                  <c:v>23863</c:v>
                </c:pt>
                <c:pt idx="53">
                  <c:v>23894</c:v>
                </c:pt>
                <c:pt idx="54">
                  <c:v>23924</c:v>
                </c:pt>
                <c:pt idx="55">
                  <c:v>23955</c:v>
                </c:pt>
                <c:pt idx="56">
                  <c:v>23986</c:v>
                </c:pt>
                <c:pt idx="57">
                  <c:v>24016</c:v>
                </c:pt>
                <c:pt idx="58">
                  <c:v>24047</c:v>
                </c:pt>
                <c:pt idx="59">
                  <c:v>24077</c:v>
                </c:pt>
                <c:pt idx="60">
                  <c:v>24108</c:v>
                </c:pt>
                <c:pt idx="61">
                  <c:v>24139</c:v>
                </c:pt>
                <c:pt idx="62">
                  <c:v>24167</c:v>
                </c:pt>
                <c:pt idx="63">
                  <c:v>24198</c:v>
                </c:pt>
                <c:pt idx="64">
                  <c:v>24228</c:v>
                </c:pt>
                <c:pt idx="65">
                  <c:v>24259</c:v>
                </c:pt>
                <c:pt idx="66">
                  <c:v>24289</c:v>
                </c:pt>
                <c:pt idx="67">
                  <c:v>24320</c:v>
                </c:pt>
                <c:pt idx="68">
                  <c:v>24351</c:v>
                </c:pt>
                <c:pt idx="69">
                  <c:v>24381</c:v>
                </c:pt>
                <c:pt idx="70">
                  <c:v>24412</c:v>
                </c:pt>
                <c:pt idx="71">
                  <c:v>24442</c:v>
                </c:pt>
                <c:pt idx="72">
                  <c:v>24473</c:v>
                </c:pt>
                <c:pt idx="73">
                  <c:v>24504</c:v>
                </c:pt>
                <c:pt idx="74">
                  <c:v>24532</c:v>
                </c:pt>
                <c:pt idx="75">
                  <c:v>24563</c:v>
                </c:pt>
                <c:pt idx="76">
                  <c:v>24593</c:v>
                </c:pt>
                <c:pt idx="77">
                  <c:v>24624</c:v>
                </c:pt>
                <c:pt idx="78">
                  <c:v>24654</c:v>
                </c:pt>
                <c:pt idx="79">
                  <c:v>24685</c:v>
                </c:pt>
                <c:pt idx="80">
                  <c:v>24716</c:v>
                </c:pt>
                <c:pt idx="81">
                  <c:v>24746</c:v>
                </c:pt>
                <c:pt idx="82">
                  <c:v>24777</c:v>
                </c:pt>
                <c:pt idx="83">
                  <c:v>24807</c:v>
                </c:pt>
                <c:pt idx="84">
                  <c:v>24838</c:v>
                </c:pt>
                <c:pt idx="85">
                  <c:v>24869</c:v>
                </c:pt>
                <c:pt idx="86">
                  <c:v>24898</c:v>
                </c:pt>
                <c:pt idx="87">
                  <c:v>24929</c:v>
                </c:pt>
                <c:pt idx="88">
                  <c:v>24959</c:v>
                </c:pt>
                <c:pt idx="89">
                  <c:v>24990</c:v>
                </c:pt>
                <c:pt idx="90">
                  <c:v>25020</c:v>
                </c:pt>
                <c:pt idx="91">
                  <c:v>25051</c:v>
                </c:pt>
                <c:pt idx="92">
                  <c:v>25082</c:v>
                </c:pt>
                <c:pt idx="93">
                  <c:v>25112</c:v>
                </c:pt>
                <c:pt idx="94">
                  <c:v>25143</c:v>
                </c:pt>
                <c:pt idx="95">
                  <c:v>25173</c:v>
                </c:pt>
                <c:pt idx="96">
                  <c:v>25204</c:v>
                </c:pt>
                <c:pt idx="97">
                  <c:v>25235</c:v>
                </c:pt>
                <c:pt idx="98">
                  <c:v>25263</c:v>
                </c:pt>
                <c:pt idx="99">
                  <c:v>25294</c:v>
                </c:pt>
                <c:pt idx="100">
                  <c:v>25324</c:v>
                </c:pt>
                <c:pt idx="101">
                  <c:v>25355</c:v>
                </c:pt>
                <c:pt idx="102">
                  <c:v>25385</c:v>
                </c:pt>
                <c:pt idx="103">
                  <c:v>25416</c:v>
                </c:pt>
                <c:pt idx="104">
                  <c:v>25447</c:v>
                </c:pt>
                <c:pt idx="105">
                  <c:v>25477</c:v>
                </c:pt>
                <c:pt idx="106">
                  <c:v>25508</c:v>
                </c:pt>
                <c:pt idx="107">
                  <c:v>25538</c:v>
                </c:pt>
                <c:pt idx="108">
                  <c:v>25569</c:v>
                </c:pt>
                <c:pt idx="109">
                  <c:v>25600</c:v>
                </c:pt>
                <c:pt idx="110">
                  <c:v>25628</c:v>
                </c:pt>
                <c:pt idx="111">
                  <c:v>25659</c:v>
                </c:pt>
                <c:pt idx="112">
                  <c:v>25689</c:v>
                </c:pt>
                <c:pt idx="113">
                  <c:v>25720</c:v>
                </c:pt>
                <c:pt idx="114">
                  <c:v>25750</c:v>
                </c:pt>
                <c:pt idx="115">
                  <c:v>25781</c:v>
                </c:pt>
                <c:pt idx="116">
                  <c:v>25812</c:v>
                </c:pt>
                <c:pt idx="117">
                  <c:v>25842</c:v>
                </c:pt>
                <c:pt idx="118">
                  <c:v>25873</c:v>
                </c:pt>
                <c:pt idx="119">
                  <c:v>25903</c:v>
                </c:pt>
                <c:pt idx="120">
                  <c:v>25934</c:v>
                </c:pt>
                <c:pt idx="121">
                  <c:v>25965</c:v>
                </c:pt>
                <c:pt idx="122">
                  <c:v>25993</c:v>
                </c:pt>
                <c:pt idx="123">
                  <c:v>26024</c:v>
                </c:pt>
                <c:pt idx="124">
                  <c:v>26054</c:v>
                </c:pt>
                <c:pt idx="125">
                  <c:v>26085</c:v>
                </c:pt>
                <c:pt idx="126">
                  <c:v>26115</c:v>
                </c:pt>
                <c:pt idx="127">
                  <c:v>26146</c:v>
                </c:pt>
                <c:pt idx="128">
                  <c:v>26177</c:v>
                </c:pt>
                <c:pt idx="129">
                  <c:v>26207</c:v>
                </c:pt>
                <c:pt idx="130">
                  <c:v>26238</c:v>
                </c:pt>
                <c:pt idx="131">
                  <c:v>26268</c:v>
                </c:pt>
                <c:pt idx="132">
                  <c:v>26299</c:v>
                </c:pt>
                <c:pt idx="133">
                  <c:v>26330</c:v>
                </c:pt>
                <c:pt idx="134">
                  <c:v>26359</c:v>
                </c:pt>
                <c:pt idx="135">
                  <c:v>26390</c:v>
                </c:pt>
                <c:pt idx="136">
                  <c:v>26420</c:v>
                </c:pt>
                <c:pt idx="137">
                  <c:v>26451</c:v>
                </c:pt>
                <c:pt idx="138">
                  <c:v>26481</c:v>
                </c:pt>
                <c:pt idx="139">
                  <c:v>26512</c:v>
                </c:pt>
                <c:pt idx="140">
                  <c:v>26543</c:v>
                </c:pt>
                <c:pt idx="141">
                  <c:v>26573</c:v>
                </c:pt>
                <c:pt idx="142">
                  <c:v>26604</c:v>
                </c:pt>
                <c:pt idx="143">
                  <c:v>26634</c:v>
                </c:pt>
                <c:pt idx="144">
                  <c:v>26665</c:v>
                </c:pt>
                <c:pt idx="145">
                  <c:v>26696</c:v>
                </c:pt>
                <c:pt idx="146">
                  <c:v>26724</c:v>
                </c:pt>
                <c:pt idx="147">
                  <c:v>26755</c:v>
                </c:pt>
                <c:pt idx="148">
                  <c:v>26785</c:v>
                </c:pt>
                <c:pt idx="149">
                  <c:v>26816</c:v>
                </c:pt>
                <c:pt idx="150">
                  <c:v>26846</c:v>
                </c:pt>
                <c:pt idx="151">
                  <c:v>26877</c:v>
                </c:pt>
                <c:pt idx="152">
                  <c:v>26908</c:v>
                </c:pt>
                <c:pt idx="153">
                  <c:v>26938</c:v>
                </c:pt>
                <c:pt idx="154">
                  <c:v>26969</c:v>
                </c:pt>
                <c:pt idx="155">
                  <c:v>26999</c:v>
                </c:pt>
                <c:pt idx="156">
                  <c:v>27030</c:v>
                </c:pt>
                <c:pt idx="157">
                  <c:v>27061</c:v>
                </c:pt>
                <c:pt idx="158">
                  <c:v>27089</c:v>
                </c:pt>
                <c:pt idx="159">
                  <c:v>27120</c:v>
                </c:pt>
                <c:pt idx="160">
                  <c:v>27150</c:v>
                </c:pt>
                <c:pt idx="161">
                  <c:v>27181</c:v>
                </c:pt>
                <c:pt idx="162">
                  <c:v>27211</c:v>
                </c:pt>
                <c:pt idx="163">
                  <c:v>27242</c:v>
                </c:pt>
                <c:pt idx="164">
                  <c:v>27273</c:v>
                </c:pt>
                <c:pt idx="165">
                  <c:v>27303</c:v>
                </c:pt>
                <c:pt idx="166">
                  <c:v>27334</c:v>
                </c:pt>
                <c:pt idx="167">
                  <c:v>27364</c:v>
                </c:pt>
                <c:pt idx="168">
                  <c:v>27395</c:v>
                </c:pt>
                <c:pt idx="169">
                  <c:v>27426</c:v>
                </c:pt>
                <c:pt idx="170">
                  <c:v>27454</c:v>
                </c:pt>
                <c:pt idx="171">
                  <c:v>27485</c:v>
                </c:pt>
                <c:pt idx="172">
                  <c:v>27515</c:v>
                </c:pt>
                <c:pt idx="173">
                  <c:v>27546</c:v>
                </c:pt>
                <c:pt idx="174">
                  <c:v>27576</c:v>
                </c:pt>
                <c:pt idx="175">
                  <c:v>27607</c:v>
                </c:pt>
                <c:pt idx="176">
                  <c:v>27638</c:v>
                </c:pt>
                <c:pt idx="177">
                  <c:v>27668</c:v>
                </c:pt>
                <c:pt idx="178">
                  <c:v>27699</c:v>
                </c:pt>
                <c:pt idx="179">
                  <c:v>27729</c:v>
                </c:pt>
                <c:pt idx="180">
                  <c:v>27760</c:v>
                </c:pt>
                <c:pt idx="181">
                  <c:v>27791</c:v>
                </c:pt>
                <c:pt idx="182">
                  <c:v>27820</c:v>
                </c:pt>
                <c:pt idx="183">
                  <c:v>27851</c:v>
                </c:pt>
                <c:pt idx="184">
                  <c:v>27881</c:v>
                </c:pt>
                <c:pt idx="185">
                  <c:v>27912</c:v>
                </c:pt>
                <c:pt idx="186">
                  <c:v>27942</c:v>
                </c:pt>
                <c:pt idx="187">
                  <c:v>27973</c:v>
                </c:pt>
                <c:pt idx="188">
                  <c:v>28004</c:v>
                </c:pt>
                <c:pt idx="189">
                  <c:v>28034</c:v>
                </c:pt>
                <c:pt idx="190">
                  <c:v>28065</c:v>
                </c:pt>
                <c:pt idx="191">
                  <c:v>28095</c:v>
                </c:pt>
                <c:pt idx="192">
                  <c:v>28126</c:v>
                </c:pt>
                <c:pt idx="193">
                  <c:v>28157</c:v>
                </c:pt>
                <c:pt idx="194">
                  <c:v>28185</c:v>
                </c:pt>
                <c:pt idx="195">
                  <c:v>28216</c:v>
                </c:pt>
                <c:pt idx="196">
                  <c:v>28246</c:v>
                </c:pt>
                <c:pt idx="197">
                  <c:v>28277</c:v>
                </c:pt>
                <c:pt idx="198">
                  <c:v>28307</c:v>
                </c:pt>
                <c:pt idx="199">
                  <c:v>28338</c:v>
                </c:pt>
                <c:pt idx="200">
                  <c:v>28369</c:v>
                </c:pt>
                <c:pt idx="201">
                  <c:v>28399</c:v>
                </c:pt>
                <c:pt idx="202">
                  <c:v>28430</c:v>
                </c:pt>
                <c:pt idx="203">
                  <c:v>28460</c:v>
                </c:pt>
                <c:pt idx="204">
                  <c:v>28491</c:v>
                </c:pt>
                <c:pt idx="205">
                  <c:v>28522</c:v>
                </c:pt>
                <c:pt idx="206">
                  <c:v>28550</c:v>
                </c:pt>
                <c:pt idx="207">
                  <c:v>28581</c:v>
                </c:pt>
                <c:pt idx="208">
                  <c:v>28611</c:v>
                </c:pt>
                <c:pt idx="209">
                  <c:v>28642</c:v>
                </c:pt>
                <c:pt idx="210">
                  <c:v>28672</c:v>
                </c:pt>
                <c:pt idx="211">
                  <c:v>28703</c:v>
                </c:pt>
                <c:pt idx="212">
                  <c:v>28734</c:v>
                </c:pt>
                <c:pt idx="213">
                  <c:v>28764</c:v>
                </c:pt>
                <c:pt idx="214">
                  <c:v>28795</c:v>
                </c:pt>
                <c:pt idx="215">
                  <c:v>28825</c:v>
                </c:pt>
                <c:pt idx="216">
                  <c:v>28856</c:v>
                </c:pt>
                <c:pt idx="217">
                  <c:v>28887</c:v>
                </c:pt>
                <c:pt idx="218">
                  <c:v>28915</c:v>
                </c:pt>
                <c:pt idx="219">
                  <c:v>28946</c:v>
                </c:pt>
                <c:pt idx="220">
                  <c:v>28976</c:v>
                </c:pt>
                <c:pt idx="221">
                  <c:v>29007</c:v>
                </c:pt>
                <c:pt idx="222">
                  <c:v>29037</c:v>
                </c:pt>
                <c:pt idx="223">
                  <c:v>29068</c:v>
                </c:pt>
                <c:pt idx="224">
                  <c:v>29099</c:v>
                </c:pt>
                <c:pt idx="225">
                  <c:v>29129</c:v>
                </c:pt>
                <c:pt idx="226">
                  <c:v>29160</c:v>
                </c:pt>
                <c:pt idx="227">
                  <c:v>29190</c:v>
                </c:pt>
                <c:pt idx="228">
                  <c:v>29221</c:v>
                </c:pt>
                <c:pt idx="229">
                  <c:v>29252</c:v>
                </c:pt>
                <c:pt idx="230">
                  <c:v>29281</c:v>
                </c:pt>
                <c:pt idx="231">
                  <c:v>29312</c:v>
                </c:pt>
                <c:pt idx="232">
                  <c:v>29342</c:v>
                </c:pt>
                <c:pt idx="233">
                  <c:v>29373</c:v>
                </c:pt>
                <c:pt idx="234">
                  <c:v>29403</c:v>
                </c:pt>
                <c:pt idx="235">
                  <c:v>29434</c:v>
                </c:pt>
                <c:pt idx="236">
                  <c:v>29465</c:v>
                </c:pt>
                <c:pt idx="237">
                  <c:v>29495</c:v>
                </c:pt>
                <c:pt idx="238">
                  <c:v>29526</c:v>
                </c:pt>
                <c:pt idx="239">
                  <c:v>29556</c:v>
                </c:pt>
                <c:pt idx="240">
                  <c:v>29587</c:v>
                </c:pt>
                <c:pt idx="241">
                  <c:v>29618</c:v>
                </c:pt>
                <c:pt idx="242">
                  <c:v>29646</c:v>
                </c:pt>
                <c:pt idx="243">
                  <c:v>29677</c:v>
                </c:pt>
                <c:pt idx="244">
                  <c:v>29707</c:v>
                </c:pt>
                <c:pt idx="245">
                  <c:v>29738</c:v>
                </c:pt>
                <c:pt idx="246">
                  <c:v>29768</c:v>
                </c:pt>
                <c:pt idx="247">
                  <c:v>29799</c:v>
                </c:pt>
                <c:pt idx="248">
                  <c:v>29830</c:v>
                </c:pt>
                <c:pt idx="249">
                  <c:v>29860</c:v>
                </c:pt>
                <c:pt idx="250">
                  <c:v>29891</c:v>
                </c:pt>
                <c:pt idx="251">
                  <c:v>29921</c:v>
                </c:pt>
                <c:pt idx="252">
                  <c:v>29952</c:v>
                </c:pt>
                <c:pt idx="253">
                  <c:v>29983</c:v>
                </c:pt>
                <c:pt idx="254">
                  <c:v>30011</c:v>
                </c:pt>
                <c:pt idx="255">
                  <c:v>30042</c:v>
                </c:pt>
                <c:pt idx="256">
                  <c:v>30072</c:v>
                </c:pt>
                <c:pt idx="257">
                  <c:v>30103</c:v>
                </c:pt>
                <c:pt idx="258">
                  <c:v>30133</c:v>
                </c:pt>
                <c:pt idx="259">
                  <c:v>30164</c:v>
                </c:pt>
                <c:pt idx="260">
                  <c:v>30195</c:v>
                </c:pt>
                <c:pt idx="261">
                  <c:v>30225</c:v>
                </c:pt>
                <c:pt idx="262">
                  <c:v>30256</c:v>
                </c:pt>
                <c:pt idx="263">
                  <c:v>30286</c:v>
                </c:pt>
                <c:pt idx="264">
                  <c:v>30317</c:v>
                </c:pt>
                <c:pt idx="265">
                  <c:v>30348</c:v>
                </c:pt>
                <c:pt idx="266">
                  <c:v>30376</c:v>
                </c:pt>
                <c:pt idx="267">
                  <c:v>30407</c:v>
                </c:pt>
                <c:pt idx="268">
                  <c:v>30437</c:v>
                </c:pt>
                <c:pt idx="269">
                  <c:v>30468</c:v>
                </c:pt>
                <c:pt idx="270">
                  <c:v>30498</c:v>
                </c:pt>
                <c:pt idx="271">
                  <c:v>30529</c:v>
                </c:pt>
                <c:pt idx="272">
                  <c:v>30560</c:v>
                </c:pt>
                <c:pt idx="273">
                  <c:v>30590</c:v>
                </c:pt>
                <c:pt idx="274">
                  <c:v>30621</c:v>
                </c:pt>
                <c:pt idx="275">
                  <c:v>30651</c:v>
                </c:pt>
                <c:pt idx="276">
                  <c:v>30682</c:v>
                </c:pt>
                <c:pt idx="277">
                  <c:v>30713</c:v>
                </c:pt>
                <c:pt idx="278">
                  <c:v>30742</c:v>
                </c:pt>
                <c:pt idx="279">
                  <c:v>30773</c:v>
                </c:pt>
                <c:pt idx="280">
                  <c:v>30803</c:v>
                </c:pt>
                <c:pt idx="281">
                  <c:v>30834</c:v>
                </c:pt>
                <c:pt idx="282">
                  <c:v>30864</c:v>
                </c:pt>
                <c:pt idx="283">
                  <c:v>30895</c:v>
                </c:pt>
                <c:pt idx="284">
                  <c:v>30926</c:v>
                </c:pt>
                <c:pt idx="285">
                  <c:v>30956</c:v>
                </c:pt>
                <c:pt idx="286">
                  <c:v>30987</c:v>
                </c:pt>
                <c:pt idx="287">
                  <c:v>31017</c:v>
                </c:pt>
                <c:pt idx="288">
                  <c:v>31048</c:v>
                </c:pt>
                <c:pt idx="289">
                  <c:v>31079</c:v>
                </c:pt>
                <c:pt idx="290">
                  <c:v>31107</c:v>
                </c:pt>
                <c:pt idx="291">
                  <c:v>31138</c:v>
                </c:pt>
                <c:pt idx="292">
                  <c:v>31168</c:v>
                </c:pt>
                <c:pt idx="293">
                  <c:v>31199</c:v>
                </c:pt>
                <c:pt idx="294">
                  <c:v>31229</c:v>
                </c:pt>
                <c:pt idx="295">
                  <c:v>31260</c:v>
                </c:pt>
                <c:pt idx="296">
                  <c:v>31291</c:v>
                </c:pt>
                <c:pt idx="297">
                  <c:v>31321</c:v>
                </c:pt>
                <c:pt idx="298">
                  <c:v>31352</c:v>
                </c:pt>
                <c:pt idx="299">
                  <c:v>31382</c:v>
                </c:pt>
                <c:pt idx="300">
                  <c:v>31413</c:v>
                </c:pt>
                <c:pt idx="301">
                  <c:v>31444</c:v>
                </c:pt>
                <c:pt idx="302">
                  <c:v>31472</c:v>
                </c:pt>
                <c:pt idx="303">
                  <c:v>31503</c:v>
                </c:pt>
                <c:pt idx="304">
                  <c:v>31533</c:v>
                </c:pt>
                <c:pt idx="305">
                  <c:v>31564</c:v>
                </c:pt>
                <c:pt idx="306">
                  <c:v>31594</c:v>
                </c:pt>
                <c:pt idx="307">
                  <c:v>31625</c:v>
                </c:pt>
                <c:pt idx="308">
                  <c:v>31656</c:v>
                </c:pt>
                <c:pt idx="309">
                  <c:v>31686</c:v>
                </c:pt>
                <c:pt idx="310">
                  <c:v>31717</c:v>
                </c:pt>
                <c:pt idx="311">
                  <c:v>31747</c:v>
                </c:pt>
                <c:pt idx="312">
                  <c:v>31778</c:v>
                </c:pt>
                <c:pt idx="313">
                  <c:v>31809</c:v>
                </c:pt>
                <c:pt idx="314">
                  <c:v>31837</c:v>
                </c:pt>
                <c:pt idx="315">
                  <c:v>31868</c:v>
                </c:pt>
                <c:pt idx="316">
                  <c:v>31898</c:v>
                </c:pt>
                <c:pt idx="317">
                  <c:v>31929</c:v>
                </c:pt>
                <c:pt idx="318">
                  <c:v>31959</c:v>
                </c:pt>
                <c:pt idx="319">
                  <c:v>31990</c:v>
                </c:pt>
                <c:pt idx="320">
                  <c:v>32021</c:v>
                </c:pt>
                <c:pt idx="321">
                  <c:v>32051</c:v>
                </c:pt>
                <c:pt idx="322">
                  <c:v>32082</c:v>
                </c:pt>
                <c:pt idx="323">
                  <c:v>32112</c:v>
                </c:pt>
              </c:numCache>
            </c:numRef>
          </c:cat>
          <c:val>
            <c:numRef>
              <c:f>'bbk_paket1(32)'!$C$157:$C$480</c:f>
              <c:numCache>
                <c:formatCode>General</c:formatCode>
                <c:ptCount val="324"/>
                <c:pt idx="0">
                  <c:v>-6.1855670103092786</c:v>
                </c:pt>
                <c:pt idx="1">
                  <c:v>-5.2083333333333375</c:v>
                </c:pt>
                <c:pt idx="2">
                  <c:v>-3.1578947368421151</c:v>
                </c:pt>
                <c:pt idx="3">
                  <c:v>-3.1578947368421151</c:v>
                </c:pt>
                <c:pt idx="4">
                  <c:v>-2.1052631578947323</c:v>
                </c:pt>
                <c:pt idx="5">
                  <c:v>-2.1276595744680993</c:v>
                </c:pt>
                <c:pt idx="6">
                  <c:v>-3.1914893617021378</c:v>
                </c:pt>
                <c:pt idx="7">
                  <c:v>-2.1505376344086113</c:v>
                </c:pt>
                <c:pt idx="8">
                  <c:v>-3.2258064516129115</c:v>
                </c:pt>
                <c:pt idx="9">
                  <c:v>-3.2608695652173836</c:v>
                </c:pt>
                <c:pt idx="10">
                  <c:v>-3.2608695652173836</c:v>
                </c:pt>
                <c:pt idx="11">
                  <c:v>-2.19780219780219</c:v>
                </c:pt>
                <c:pt idx="12">
                  <c:v>-2.19780219780219</c:v>
                </c:pt>
                <c:pt idx="13">
                  <c:v>-2.19780219780219</c:v>
                </c:pt>
                <c:pt idx="14">
                  <c:v>-2.1739130434782483</c:v>
                </c:pt>
                <c:pt idx="15">
                  <c:v>-2.1739130434782483</c:v>
                </c:pt>
                <c:pt idx="16">
                  <c:v>-4.3010752688172111</c:v>
                </c:pt>
                <c:pt idx="17">
                  <c:v>-4.3478260869565073</c:v>
                </c:pt>
                <c:pt idx="18">
                  <c:v>-3.296703296703285</c:v>
                </c:pt>
                <c:pt idx="19">
                  <c:v>-2.19780219780219</c:v>
                </c:pt>
                <c:pt idx="20">
                  <c:v>-1.1111111111111072</c:v>
                </c:pt>
                <c:pt idx="21">
                  <c:v>0</c:v>
                </c:pt>
                <c:pt idx="22">
                  <c:v>1.1235955056179803</c:v>
                </c:pt>
                <c:pt idx="23">
                  <c:v>2.2471910112359383</c:v>
                </c:pt>
                <c:pt idx="24">
                  <c:v>3.3707865168539186</c:v>
                </c:pt>
                <c:pt idx="25">
                  <c:v>4.4943820224719211</c:v>
                </c:pt>
                <c:pt idx="26">
                  <c:v>4.4444444444444509</c:v>
                </c:pt>
                <c:pt idx="27">
                  <c:v>5.555555555555558</c:v>
                </c:pt>
                <c:pt idx="28">
                  <c:v>11.23595505617978</c:v>
                </c:pt>
                <c:pt idx="29">
                  <c:v>10.227272727272707</c:v>
                </c:pt>
                <c:pt idx="30">
                  <c:v>10.227272727272707</c:v>
                </c:pt>
                <c:pt idx="31">
                  <c:v>5.6179775280898792</c:v>
                </c:pt>
                <c:pt idx="32">
                  <c:v>7.8651685393258397</c:v>
                </c:pt>
                <c:pt idx="33">
                  <c:v>12.359550561797739</c:v>
                </c:pt>
                <c:pt idx="34">
                  <c:v>14.444444444444461</c:v>
                </c:pt>
                <c:pt idx="35">
                  <c:v>10.989010989010994</c:v>
                </c:pt>
                <c:pt idx="36">
                  <c:v>11.956521739130444</c:v>
                </c:pt>
                <c:pt idx="37">
                  <c:v>9.6774193548387011</c:v>
                </c:pt>
                <c:pt idx="38">
                  <c:v>7.4468085106382809</c:v>
                </c:pt>
                <c:pt idx="39">
                  <c:v>7.3684210526315796</c:v>
                </c:pt>
                <c:pt idx="40">
                  <c:v>2.020202020202011</c:v>
                </c:pt>
                <c:pt idx="41">
                  <c:v>2.0618556701031077</c:v>
                </c:pt>
                <c:pt idx="42">
                  <c:v>1.0309278350515649</c:v>
                </c:pt>
                <c:pt idx="43">
                  <c:v>4.2553191489361764</c:v>
                </c:pt>
                <c:pt idx="44">
                  <c:v>3.125</c:v>
                </c:pt>
                <c:pt idx="45">
                  <c:v>1.0000000000000009</c:v>
                </c:pt>
                <c:pt idx="46">
                  <c:v>-1.9417475728155442</c:v>
                </c:pt>
                <c:pt idx="47">
                  <c:v>-1.9801980198019709</c:v>
                </c:pt>
                <c:pt idx="48">
                  <c:v>-5.82524271844661</c:v>
                </c:pt>
                <c:pt idx="49">
                  <c:v>-3.9215686274509665</c:v>
                </c:pt>
                <c:pt idx="50">
                  <c:v>-1.9801980198019709</c:v>
                </c:pt>
                <c:pt idx="51">
                  <c:v>-2.9411764705882248</c:v>
                </c:pt>
                <c:pt idx="52">
                  <c:v>-1.9801980198019709</c:v>
                </c:pt>
                <c:pt idx="53">
                  <c:v>-2.0202020202020332</c:v>
                </c:pt>
                <c:pt idx="54">
                  <c:v>-2.0408163265306256</c:v>
                </c:pt>
                <c:pt idx="55">
                  <c:v>-2.0408163265306256</c:v>
                </c:pt>
                <c:pt idx="56">
                  <c:v>-2.0202020202020332</c:v>
                </c:pt>
                <c:pt idx="57">
                  <c:v>-2.9702970297029618</c:v>
                </c:pt>
                <c:pt idx="58">
                  <c:v>-2.9702970297029618</c:v>
                </c:pt>
                <c:pt idx="59">
                  <c:v>0</c:v>
                </c:pt>
                <c:pt idx="60">
                  <c:v>3.0927835051546504</c:v>
                </c:pt>
                <c:pt idx="61">
                  <c:v>3.0612244897959107</c:v>
                </c:pt>
                <c:pt idx="62">
                  <c:v>2.020202020202011</c:v>
                </c:pt>
                <c:pt idx="63">
                  <c:v>2.020202020202011</c:v>
                </c:pt>
                <c:pt idx="64">
                  <c:v>0</c:v>
                </c:pt>
                <c:pt idx="65">
                  <c:v>1.0309278350515649</c:v>
                </c:pt>
                <c:pt idx="66">
                  <c:v>2.0833333333333481</c:v>
                </c:pt>
                <c:pt idx="67">
                  <c:v>0</c:v>
                </c:pt>
                <c:pt idx="68">
                  <c:v>-2.0618556701030855</c:v>
                </c:pt>
                <c:pt idx="69">
                  <c:v>-3.0612244897959218</c:v>
                </c:pt>
                <c:pt idx="70">
                  <c:v>-3.0612244897959218</c:v>
                </c:pt>
                <c:pt idx="71">
                  <c:v>-4.0404040404040442</c:v>
                </c:pt>
                <c:pt idx="72">
                  <c:v>-5.0000000000000044</c:v>
                </c:pt>
                <c:pt idx="73">
                  <c:v>-5.9405940594059352</c:v>
                </c:pt>
                <c:pt idx="74">
                  <c:v>-6.9306930693069262</c:v>
                </c:pt>
                <c:pt idx="75">
                  <c:v>-6.9306930693069262</c:v>
                </c:pt>
                <c:pt idx="76">
                  <c:v>-4.0404040404040442</c:v>
                </c:pt>
                <c:pt idx="77">
                  <c:v>-4.081632653061229</c:v>
                </c:pt>
                <c:pt idx="78">
                  <c:v>-5.1020408163265252</c:v>
                </c:pt>
                <c:pt idx="79">
                  <c:v>-4.1666666666666741</c:v>
                </c:pt>
                <c:pt idx="80">
                  <c:v>-2.1052631578947323</c:v>
                </c:pt>
                <c:pt idx="81">
                  <c:v>-1.0526315789473606</c:v>
                </c:pt>
                <c:pt idx="82">
                  <c:v>0</c:v>
                </c:pt>
                <c:pt idx="83">
                  <c:v>-1.0526315789473606</c:v>
                </c:pt>
                <c:pt idx="84">
                  <c:v>0</c:v>
                </c:pt>
                <c:pt idx="85">
                  <c:v>2.1052631578947212</c:v>
                </c:pt>
                <c:pt idx="86">
                  <c:v>2.1276595744680771</c:v>
                </c:pt>
                <c:pt idx="87">
                  <c:v>-1.0638297872340385</c:v>
                </c:pt>
                <c:pt idx="88">
                  <c:v>-2.1052631578947323</c:v>
                </c:pt>
                <c:pt idx="89">
                  <c:v>-2.1276595744680993</c:v>
                </c:pt>
                <c:pt idx="90">
                  <c:v>-1.0752688172043112</c:v>
                </c:pt>
                <c:pt idx="91">
                  <c:v>0</c:v>
                </c:pt>
                <c:pt idx="92">
                  <c:v>-1.0752688172043112</c:v>
                </c:pt>
                <c:pt idx="93">
                  <c:v>-1.0638297872340385</c:v>
                </c:pt>
                <c:pt idx="94">
                  <c:v>-1.0526315789473606</c:v>
                </c:pt>
                <c:pt idx="95">
                  <c:v>1.0638297872340496</c:v>
                </c:pt>
                <c:pt idx="96">
                  <c:v>1.0526315789473717</c:v>
                </c:pt>
                <c:pt idx="97">
                  <c:v>-1.0309278350515427</c:v>
                </c:pt>
                <c:pt idx="98">
                  <c:v>1.0416666666666741</c:v>
                </c:pt>
                <c:pt idx="99">
                  <c:v>5.3763440860215006</c:v>
                </c:pt>
                <c:pt idx="100">
                  <c:v>6.4516129032258007</c:v>
                </c:pt>
                <c:pt idx="101">
                  <c:v>9.7826086956521721</c:v>
                </c:pt>
                <c:pt idx="102">
                  <c:v>9.7826086956521721</c:v>
                </c:pt>
                <c:pt idx="103">
                  <c:v>10.869565217391308</c:v>
                </c:pt>
                <c:pt idx="104">
                  <c:v>11.956521739130444</c:v>
                </c:pt>
                <c:pt idx="105">
                  <c:v>11.827956989247301</c:v>
                </c:pt>
                <c:pt idx="106">
                  <c:v>11.702127659574458</c:v>
                </c:pt>
                <c:pt idx="107">
                  <c:v>11.578947368421044</c:v>
                </c:pt>
                <c:pt idx="108">
                  <c:v>11.458333333333325</c:v>
                </c:pt>
                <c:pt idx="109">
                  <c:v>11.458333333333325</c:v>
                </c:pt>
                <c:pt idx="110">
                  <c:v>11.340206185567038</c:v>
                </c:pt>
                <c:pt idx="111">
                  <c:v>10.20408163265305</c:v>
                </c:pt>
                <c:pt idx="112">
                  <c:v>10.1010101010101</c:v>
                </c:pt>
                <c:pt idx="113">
                  <c:v>6.9306930693069368</c:v>
                </c:pt>
                <c:pt idx="114">
                  <c:v>5.9405940594059459</c:v>
                </c:pt>
                <c:pt idx="115">
                  <c:v>3.9215686274509887</c:v>
                </c:pt>
                <c:pt idx="116">
                  <c:v>2.9126213592232997</c:v>
                </c:pt>
                <c:pt idx="117">
                  <c:v>1.9230769230769162</c:v>
                </c:pt>
                <c:pt idx="118">
                  <c:v>0.952380952380949</c:v>
                </c:pt>
                <c:pt idx="119">
                  <c:v>0</c:v>
                </c:pt>
                <c:pt idx="120">
                  <c:v>0</c:v>
                </c:pt>
                <c:pt idx="121">
                  <c:v>0</c:v>
                </c:pt>
                <c:pt idx="122">
                  <c:v>-0.92592592592594114</c:v>
                </c:pt>
                <c:pt idx="123">
                  <c:v>0</c:v>
                </c:pt>
                <c:pt idx="124">
                  <c:v>-1.8348623853211121</c:v>
                </c:pt>
                <c:pt idx="125">
                  <c:v>-0.92592592592594114</c:v>
                </c:pt>
                <c:pt idx="126">
                  <c:v>0.93457943925234765</c:v>
                </c:pt>
                <c:pt idx="127">
                  <c:v>2.8301886792452935</c:v>
                </c:pt>
                <c:pt idx="128">
                  <c:v>2.8301886792452935</c:v>
                </c:pt>
                <c:pt idx="129">
                  <c:v>2.8301886792452935</c:v>
                </c:pt>
                <c:pt idx="130">
                  <c:v>2.8301886792452935</c:v>
                </c:pt>
                <c:pt idx="131">
                  <c:v>6.60377358490567</c:v>
                </c:pt>
                <c:pt idx="132">
                  <c:v>9.3457943925233664</c:v>
                </c:pt>
                <c:pt idx="133">
                  <c:v>11.214953271028039</c:v>
                </c:pt>
                <c:pt idx="134">
                  <c:v>13.084112149532711</c:v>
                </c:pt>
                <c:pt idx="135">
                  <c:v>12.037037037037024</c:v>
                </c:pt>
                <c:pt idx="136">
                  <c:v>13.084112149532711</c:v>
                </c:pt>
                <c:pt idx="137">
                  <c:v>12.149532710280386</c:v>
                </c:pt>
                <c:pt idx="138">
                  <c:v>8.333333333333325</c:v>
                </c:pt>
                <c:pt idx="139">
                  <c:v>8.2568807339449499</c:v>
                </c:pt>
                <c:pt idx="140">
                  <c:v>11.009174311926607</c:v>
                </c:pt>
                <c:pt idx="141">
                  <c:v>13.761467889908264</c:v>
                </c:pt>
                <c:pt idx="142">
                  <c:v>14.678899082568808</c:v>
                </c:pt>
                <c:pt idx="143">
                  <c:v>15.929203539822989</c:v>
                </c:pt>
                <c:pt idx="144">
                  <c:v>20.512820512820507</c:v>
                </c:pt>
                <c:pt idx="145">
                  <c:v>23.529411764705866</c:v>
                </c:pt>
                <c:pt idx="146">
                  <c:v>26.446280991735538</c:v>
                </c:pt>
                <c:pt idx="147">
                  <c:v>28.925619834710737</c:v>
                </c:pt>
                <c:pt idx="148">
                  <c:v>36.363636363636374</c:v>
                </c:pt>
                <c:pt idx="149">
                  <c:v>48.333333333333343</c:v>
                </c:pt>
                <c:pt idx="150">
                  <c:v>62.393162393162392</c:v>
                </c:pt>
                <c:pt idx="151">
                  <c:v>65.25423728813557</c:v>
                </c:pt>
                <c:pt idx="152">
                  <c:v>59.504132231404959</c:v>
                </c:pt>
                <c:pt idx="153">
                  <c:v>60.483870967741929</c:v>
                </c:pt>
                <c:pt idx="154">
                  <c:v>80.800000000000011</c:v>
                </c:pt>
                <c:pt idx="155">
                  <c:v>76.335877862595439</c:v>
                </c:pt>
                <c:pt idx="156">
                  <c:v>146.09929078014184</c:v>
                </c:pt>
                <c:pt idx="157">
                  <c:v>142.85714285714289</c:v>
                </c:pt>
                <c:pt idx="158">
                  <c:v>137.90849673202615</c:v>
                </c:pt>
                <c:pt idx="159">
                  <c:v>135.25641025641028</c:v>
                </c:pt>
                <c:pt idx="160">
                  <c:v>122.42424242424246</c:v>
                </c:pt>
                <c:pt idx="161">
                  <c:v>101.68539325842696</c:v>
                </c:pt>
                <c:pt idx="162">
                  <c:v>90.000000000000014</c:v>
                </c:pt>
                <c:pt idx="163">
                  <c:v>86.666666666666671</c:v>
                </c:pt>
                <c:pt idx="164">
                  <c:v>87.564766839378237</c:v>
                </c:pt>
                <c:pt idx="165">
                  <c:v>85.427135678391977</c:v>
                </c:pt>
                <c:pt idx="166">
                  <c:v>66.371681415929203</c:v>
                </c:pt>
                <c:pt idx="167">
                  <c:v>58.441558441558428</c:v>
                </c:pt>
                <c:pt idx="168">
                  <c:v>4.8991354466858761</c:v>
                </c:pt>
                <c:pt idx="169">
                  <c:v>-0.56022408963586345</c:v>
                </c:pt>
                <c:pt idx="170">
                  <c:v>-3.5714285714285587</c:v>
                </c:pt>
                <c:pt idx="171">
                  <c:v>-5.7220708446866553</c:v>
                </c:pt>
                <c:pt idx="172">
                  <c:v>-7.6294277929155445</c:v>
                </c:pt>
                <c:pt idx="173">
                  <c:v>-6.4066852367687943</c:v>
                </c:pt>
                <c:pt idx="174">
                  <c:v>-6.6481994459833711</c:v>
                </c:pt>
                <c:pt idx="175">
                  <c:v>-5.7692307692307709</c:v>
                </c:pt>
                <c:pt idx="176">
                  <c:v>-6.353591160221006</c:v>
                </c:pt>
                <c:pt idx="177">
                  <c:v>-3.7940379403794022</c:v>
                </c:pt>
                <c:pt idx="178">
                  <c:v>-6.1170212765957572</c:v>
                </c:pt>
                <c:pt idx="179">
                  <c:v>-3.551912568306026</c:v>
                </c:pt>
                <c:pt idx="180">
                  <c:v>-1.9230769230769162</c:v>
                </c:pt>
                <c:pt idx="181">
                  <c:v>1.4084507042253502</c:v>
                </c:pt>
                <c:pt idx="182">
                  <c:v>3.1339031339031376</c:v>
                </c:pt>
                <c:pt idx="183">
                  <c:v>6.3583815028901647</c:v>
                </c:pt>
                <c:pt idx="184">
                  <c:v>9.7345132743362974</c:v>
                </c:pt>
                <c:pt idx="185">
                  <c:v>12.202380952380953</c:v>
                </c:pt>
                <c:pt idx="186">
                  <c:v>12.759643916913932</c:v>
                </c:pt>
                <c:pt idx="187">
                  <c:v>10.204081632653072</c:v>
                </c:pt>
                <c:pt idx="188">
                  <c:v>11.799410029498535</c:v>
                </c:pt>
                <c:pt idx="189">
                  <c:v>6.4788732394366111</c:v>
                </c:pt>
                <c:pt idx="190">
                  <c:v>7.6487252124646021</c:v>
                </c:pt>
                <c:pt idx="191">
                  <c:v>8.7818696883852798</c:v>
                </c:pt>
                <c:pt idx="192">
                  <c:v>13.725490196078427</c:v>
                </c:pt>
                <c:pt idx="193">
                  <c:v>14.444444444444461</c:v>
                </c:pt>
                <c:pt idx="194">
                  <c:v>17.95580110497237</c:v>
                </c:pt>
                <c:pt idx="195">
                  <c:v>16.032608695652193</c:v>
                </c:pt>
                <c:pt idx="196">
                  <c:v>12.903225806451601</c:v>
                </c:pt>
                <c:pt idx="197">
                  <c:v>9.2838196286472154</c:v>
                </c:pt>
                <c:pt idx="198">
                  <c:v>8.4210526315789522</c:v>
                </c:pt>
                <c:pt idx="199">
                  <c:v>7.4074074074074181</c:v>
                </c:pt>
                <c:pt idx="200">
                  <c:v>6.3324538258575203</c:v>
                </c:pt>
                <c:pt idx="201">
                  <c:v>6.0846560846560926</c:v>
                </c:pt>
                <c:pt idx="202">
                  <c:v>4.4736842105263186</c:v>
                </c:pt>
                <c:pt idx="203">
                  <c:v>3.90625</c:v>
                </c:pt>
                <c:pt idx="204">
                  <c:v>-1.7241379310344862</c:v>
                </c:pt>
                <c:pt idx="205">
                  <c:v>-3.3980582524271941</c:v>
                </c:pt>
                <c:pt idx="206">
                  <c:v>-6.5573770491803351</c:v>
                </c:pt>
                <c:pt idx="207">
                  <c:v>-6.0889929742388826</c:v>
                </c:pt>
                <c:pt idx="208">
                  <c:v>-5.0000000000000044</c:v>
                </c:pt>
                <c:pt idx="209">
                  <c:v>-2.9126213592233108</c:v>
                </c:pt>
                <c:pt idx="210">
                  <c:v>-3.8834951456310662</c:v>
                </c:pt>
                <c:pt idx="211">
                  <c:v>-1.2315270935960632</c:v>
                </c:pt>
                <c:pt idx="212">
                  <c:v>0.99255583126551805</c:v>
                </c:pt>
                <c:pt idx="213">
                  <c:v>4.4887780548628298</c:v>
                </c:pt>
                <c:pt idx="214">
                  <c:v>11.335012594458437</c:v>
                </c:pt>
                <c:pt idx="215">
                  <c:v>11.77944862155389</c:v>
                </c:pt>
                <c:pt idx="216">
                  <c:v>22.807017543859654</c:v>
                </c:pt>
                <c:pt idx="217">
                  <c:v>46.482412060301506</c:v>
                </c:pt>
                <c:pt idx="218">
                  <c:v>45.614035087719309</c:v>
                </c:pt>
                <c:pt idx="219">
                  <c:v>40.648379052369066</c:v>
                </c:pt>
                <c:pt idx="220">
                  <c:v>72.681704260651657</c:v>
                </c:pt>
                <c:pt idx="221">
                  <c:v>98.25</c:v>
                </c:pt>
                <c:pt idx="222">
                  <c:v>93.181818181818159</c:v>
                </c:pt>
                <c:pt idx="223">
                  <c:v>92.269326683291752</c:v>
                </c:pt>
                <c:pt idx="224">
                  <c:v>94.594594594594582</c:v>
                </c:pt>
                <c:pt idx="225">
                  <c:v>100.71599045346061</c:v>
                </c:pt>
                <c:pt idx="226">
                  <c:v>101.80995475113122</c:v>
                </c:pt>
                <c:pt idx="227">
                  <c:v>100.22421524663673</c:v>
                </c:pt>
                <c:pt idx="228">
                  <c:v>73.061224489795904</c:v>
                </c:pt>
                <c:pt idx="229">
                  <c:v>42.024013722126938</c:v>
                </c:pt>
                <c:pt idx="230">
                  <c:v>40.963855421686745</c:v>
                </c:pt>
                <c:pt idx="231">
                  <c:v>45.921985815602831</c:v>
                </c:pt>
                <c:pt idx="232">
                  <c:v>20.029027576197379</c:v>
                </c:pt>
                <c:pt idx="233">
                  <c:v>2.5220680958385921</c:v>
                </c:pt>
                <c:pt idx="234">
                  <c:v>4.8366013071895475</c:v>
                </c:pt>
                <c:pt idx="235">
                  <c:v>-1.2970168612191912</c:v>
                </c:pt>
                <c:pt idx="236">
                  <c:v>-0.63131313131312705</c:v>
                </c:pt>
                <c:pt idx="237">
                  <c:v>1.4268727705113005</c:v>
                </c:pt>
                <c:pt idx="238">
                  <c:v>1.2331838565022402</c:v>
                </c:pt>
                <c:pt idx="239">
                  <c:v>-2.015677491601342</c:v>
                </c:pt>
                <c:pt idx="240">
                  <c:v>2.2405660377358583</c:v>
                </c:pt>
                <c:pt idx="241">
                  <c:v>-0.12077294685989282</c:v>
                </c:pt>
                <c:pt idx="242">
                  <c:v>0.24420024420022113</c:v>
                </c:pt>
                <c:pt idx="243">
                  <c:v>-0.85054678007290274</c:v>
                </c:pt>
                <c:pt idx="244">
                  <c:v>-7.6178960096735189</c:v>
                </c:pt>
                <c:pt idx="245">
                  <c:v>-10.578105781057801</c:v>
                </c:pt>
                <c:pt idx="246">
                  <c:v>-6.7331670822942673</c:v>
                </c:pt>
                <c:pt idx="247">
                  <c:v>-0.91984231274636619</c:v>
                </c:pt>
                <c:pt idx="248">
                  <c:v>-5.0825921219822101</c:v>
                </c:pt>
                <c:pt idx="249">
                  <c:v>-11.137162954279011</c:v>
                </c:pt>
                <c:pt idx="250">
                  <c:v>-14.507198228128459</c:v>
                </c:pt>
                <c:pt idx="251">
                  <c:v>-12.11428571428571</c:v>
                </c:pt>
                <c:pt idx="252">
                  <c:v>-12.341407151095741</c:v>
                </c:pt>
                <c:pt idx="253">
                  <c:v>-16.565900846432889</c:v>
                </c:pt>
                <c:pt idx="254">
                  <c:v>-19.488428745432394</c:v>
                </c:pt>
                <c:pt idx="255">
                  <c:v>-12.745098039215675</c:v>
                </c:pt>
                <c:pt idx="256">
                  <c:v>-3.5340314136125706</c:v>
                </c:pt>
                <c:pt idx="257">
                  <c:v>-0.96286107290234346</c:v>
                </c:pt>
                <c:pt idx="258">
                  <c:v>-5.8823529411764603</c:v>
                </c:pt>
                <c:pt idx="259">
                  <c:v>-8.4880636604774633</c:v>
                </c:pt>
                <c:pt idx="260">
                  <c:v>-4.0160642570281073</c:v>
                </c:pt>
                <c:pt idx="261">
                  <c:v>-5.5408970976253302</c:v>
                </c:pt>
                <c:pt idx="262">
                  <c:v>-10.751295336787559</c:v>
                </c:pt>
                <c:pt idx="263">
                  <c:v>-14.174252275682708</c:v>
                </c:pt>
                <c:pt idx="264">
                  <c:v>-14.078947368421058</c:v>
                </c:pt>
                <c:pt idx="265">
                  <c:v>-7.6811594202898519</c:v>
                </c:pt>
                <c:pt idx="266">
                  <c:v>-4.0847201210287398</c:v>
                </c:pt>
                <c:pt idx="267">
                  <c:v>-7.1629213483146215</c:v>
                </c:pt>
                <c:pt idx="268">
                  <c:v>-10.583446404341924</c:v>
                </c:pt>
                <c:pt idx="269">
                  <c:v>-6.6666666666666652</c:v>
                </c:pt>
                <c:pt idx="270">
                  <c:v>-4.403409090909105</c:v>
                </c:pt>
                <c:pt idx="271">
                  <c:v>-0.57971014492754769</c:v>
                </c:pt>
                <c:pt idx="272">
                  <c:v>-4.8814504881450453</c:v>
                </c:pt>
                <c:pt idx="273">
                  <c:v>-6.0055865921787692</c:v>
                </c:pt>
                <c:pt idx="274">
                  <c:v>-4.2089985486212012</c:v>
                </c:pt>
                <c:pt idx="275">
                  <c:v>-1.3636363636363669</c:v>
                </c:pt>
                <c:pt idx="276">
                  <c:v>1.5313935681470214</c:v>
                </c:pt>
                <c:pt idx="277">
                  <c:v>4.0816326530612068</c:v>
                </c:pt>
                <c:pt idx="278">
                  <c:v>6.1514195583596276</c:v>
                </c:pt>
                <c:pt idx="279">
                  <c:v>1.5128593040847127</c:v>
                </c:pt>
                <c:pt idx="280">
                  <c:v>1.5174506828528056</c:v>
                </c:pt>
                <c:pt idx="281">
                  <c:v>-2.2321428571428603</c:v>
                </c:pt>
                <c:pt idx="282">
                  <c:v>-6.0921248142644764</c:v>
                </c:pt>
                <c:pt idx="283">
                  <c:v>-7.8717201166180644</c:v>
                </c:pt>
                <c:pt idx="284">
                  <c:v>-7.7712609970674524</c:v>
                </c:pt>
                <c:pt idx="285">
                  <c:v>-8.0237741456166347</c:v>
                </c:pt>
                <c:pt idx="286">
                  <c:v>-6.2121212121212128</c:v>
                </c:pt>
                <c:pt idx="287">
                  <c:v>-7.6804915514592782</c:v>
                </c:pt>
                <c:pt idx="288">
                  <c:v>-9.8039215686274499</c:v>
                </c:pt>
                <c:pt idx="289">
                  <c:v>-8.1447963800904901</c:v>
                </c:pt>
                <c:pt idx="290">
                  <c:v>-8.7667161961367039</c:v>
                </c:pt>
                <c:pt idx="291">
                  <c:v>-8.6438152011922504</c:v>
                </c:pt>
                <c:pt idx="292">
                  <c:v>-10.911808669656208</c:v>
                </c:pt>
                <c:pt idx="293">
                  <c:v>-10.6544901065449</c:v>
                </c:pt>
                <c:pt idx="294">
                  <c:v>-7.1202531645569671</c:v>
                </c:pt>
                <c:pt idx="295">
                  <c:v>-6.1708860759493778</c:v>
                </c:pt>
                <c:pt idx="296">
                  <c:v>-5.5643879173290944</c:v>
                </c:pt>
                <c:pt idx="297">
                  <c:v>-1.6155088852988664</c:v>
                </c:pt>
                <c:pt idx="298">
                  <c:v>1.1308562197092087</c:v>
                </c:pt>
                <c:pt idx="299">
                  <c:v>0.83194675540765317</c:v>
                </c:pt>
                <c:pt idx="300">
                  <c:v>-10.200668896321064</c:v>
                </c:pt>
                <c:pt idx="301">
                  <c:v>-27.42200328407224</c:v>
                </c:pt>
                <c:pt idx="302">
                  <c:v>-35.016286644951144</c:v>
                </c:pt>
                <c:pt idx="303">
                  <c:v>-37.357259380097872</c:v>
                </c:pt>
                <c:pt idx="304">
                  <c:v>-31.375838926174502</c:v>
                </c:pt>
                <c:pt idx="305">
                  <c:v>-35.945485519591145</c:v>
                </c:pt>
                <c:pt idx="306">
                  <c:v>-42.248722316865425</c:v>
                </c:pt>
                <c:pt idx="307">
                  <c:v>-32.715008431703211</c:v>
                </c:pt>
                <c:pt idx="308">
                  <c:v>-30.639730639730633</c:v>
                </c:pt>
                <c:pt idx="309">
                  <c:v>-33.169129720853853</c:v>
                </c:pt>
                <c:pt idx="310">
                  <c:v>-34.664536741214057</c:v>
                </c:pt>
                <c:pt idx="311">
                  <c:v>-30.198019801980202</c:v>
                </c:pt>
                <c:pt idx="312">
                  <c:v>-14.711359404096847</c:v>
                </c:pt>
                <c:pt idx="313">
                  <c:v>1.3574660633484115</c:v>
                </c:pt>
                <c:pt idx="314">
                  <c:v>14.285714285714302</c:v>
                </c:pt>
                <c:pt idx="315">
                  <c:v>19.010416666666675</c:v>
                </c:pt>
                <c:pt idx="316">
                  <c:v>15.647921760391203</c:v>
                </c:pt>
                <c:pt idx="317">
                  <c:v>27.127659574468076</c:v>
                </c:pt>
                <c:pt idx="318">
                  <c:v>46.902654867256643</c:v>
                </c:pt>
                <c:pt idx="319">
                  <c:v>22.055137844611551</c:v>
                </c:pt>
                <c:pt idx="320">
                  <c:v>16.990291262135916</c:v>
                </c:pt>
                <c:pt idx="321">
                  <c:v>21.867321867321856</c:v>
                </c:pt>
                <c:pt idx="322">
                  <c:v>18.826405867970664</c:v>
                </c:pt>
                <c:pt idx="323">
                  <c:v>14.184397163120565</c:v>
                </c:pt>
              </c:numCache>
            </c:numRef>
          </c:val>
          <c:smooth val="0"/>
          <c:extLst>
            <c:ext xmlns:c16="http://schemas.microsoft.com/office/drawing/2014/chart" uri="{C3380CC4-5D6E-409C-BE32-E72D297353CC}">
              <c16:uniqueId val="{00000000-09C9-42A6-B33F-8ACBDEEEF89C}"/>
            </c:ext>
          </c:extLst>
        </c:ser>
        <c:dLbls>
          <c:showLegendKey val="0"/>
          <c:showVal val="0"/>
          <c:showCatName val="0"/>
          <c:showSerName val="0"/>
          <c:showPercent val="0"/>
          <c:showBubbleSize val="0"/>
        </c:dLbls>
        <c:marker val="1"/>
        <c:smooth val="0"/>
        <c:axId val="997198144"/>
        <c:axId val="997198472"/>
      </c:lineChart>
      <c:lineChart>
        <c:grouping val="standard"/>
        <c:varyColors val="0"/>
        <c:ser>
          <c:idx val="0"/>
          <c:order val="0"/>
          <c:tx>
            <c:strRef>
              <c:f>'bbk_paket1(32)'!$B$156</c:f>
              <c:strCache>
                <c:ptCount val="1"/>
                <c:pt idx="0">
                  <c:v>Verbraucherpreise</c:v>
                </c:pt>
              </c:strCache>
            </c:strRef>
          </c:tx>
          <c:spPr>
            <a:ln w="38100" cap="rnd">
              <a:solidFill>
                <a:schemeClr val="accent1"/>
              </a:solidFill>
              <a:round/>
            </a:ln>
            <a:effectLst/>
          </c:spPr>
          <c:marker>
            <c:symbol val="none"/>
          </c:marker>
          <c:cat>
            <c:numRef>
              <c:f>'bbk_paket1(32)'!$A$157:$A$480</c:f>
              <c:numCache>
                <c:formatCode>mmm\-yy</c:formatCode>
                <c:ptCount val="324"/>
                <c:pt idx="0">
                  <c:v>22282</c:v>
                </c:pt>
                <c:pt idx="1">
                  <c:v>22313</c:v>
                </c:pt>
                <c:pt idx="2">
                  <c:v>22341</c:v>
                </c:pt>
                <c:pt idx="3">
                  <c:v>22372</c:v>
                </c:pt>
                <c:pt idx="4">
                  <c:v>22402</c:v>
                </c:pt>
                <c:pt idx="5">
                  <c:v>22433</c:v>
                </c:pt>
                <c:pt idx="6">
                  <c:v>22463</c:v>
                </c:pt>
                <c:pt idx="7">
                  <c:v>22494</c:v>
                </c:pt>
                <c:pt idx="8">
                  <c:v>22525</c:v>
                </c:pt>
                <c:pt idx="9">
                  <c:v>22555</c:v>
                </c:pt>
                <c:pt idx="10">
                  <c:v>22586</c:v>
                </c:pt>
                <c:pt idx="11">
                  <c:v>22616</c:v>
                </c:pt>
                <c:pt idx="12">
                  <c:v>22647</c:v>
                </c:pt>
                <c:pt idx="13">
                  <c:v>22678</c:v>
                </c:pt>
                <c:pt idx="14">
                  <c:v>22706</c:v>
                </c:pt>
                <c:pt idx="15">
                  <c:v>22737</c:v>
                </c:pt>
                <c:pt idx="16">
                  <c:v>22767</c:v>
                </c:pt>
                <c:pt idx="17">
                  <c:v>22798</c:v>
                </c:pt>
                <c:pt idx="18">
                  <c:v>22828</c:v>
                </c:pt>
                <c:pt idx="19">
                  <c:v>22859</c:v>
                </c:pt>
                <c:pt idx="20">
                  <c:v>22890</c:v>
                </c:pt>
                <c:pt idx="21">
                  <c:v>22920</c:v>
                </c:pt>
                <c:pt idx="22">
                  <c:v>22951</c:v>
                </c:pt>
                <c:pt idx="23">
                  <c:v>22981</c:v>
                </c:pt>
                <c:pt idx="24">
                  <c:v>23012</c:v>
                </c:pt>
                <c:pt idx="25">
                  <c:v>23043</c:v>
                </c:pt>
                <c:pt idx="26">
                  <c:v>23071</c:v>
                </c:pt>
                <c:pt idx="27">
                  <c:v>23102</c:v>
                </c:pt>
                <c:pt idx="28">
                  <c:v>23132</c:v>
                </c:pt>
                <c:pt idx="29">
                  <c:v>23163</c:v>
                </c:pt>
                <c:pt idx="30">
                  <c:v>23193</c:v>
                </c:pt>
                <c:pt idx="31">
                  <c:v>23224</c:v>
                </c:pt>
                <c:pt idx="32">
                  <c:v>23255</c:v>
                </c:pt>
                <c:pt idx="33">
                  <c:v>23285</c:v>
                </c:pt>
                <c:pt idx="34">
                  <c:v>23316</c:v>
                </c:pt>
                <c:pt idx="35">
                  <c:v>23346</c:v>
                </c:pt>
                <c:pt idx="36">
                  <c:v>23377</c:v>
                </c:pt>
                <c:pt idx="37">
                  <c:v>23408</c:v>
                </c:pt>
                <c:pt idx="38">
                  <c:v>23437</c:v>
                </c:pt>
                <c:pt idx="39">
                  <c:v>23468</c:v>
                </c:pt>
                <c:pt idx="40">
                  <c:v>23498</c:v>
                </c:pt>
                <c:pt idx="41">
                  <c:v>23529</c:v>
                </c:pt>
                <c:pt idx="42">
                  <c:v>23559</c:v>
                </c:pt>
                <c:pt idx="43">
                  <c:v>23590</c:v>
                </c:pt>
                <c:pt idx="44">
                  <c:v>23621</c:v>
                </c:pt>
                <c:pt idx="45">
                  <c:v>23651</c:v>
                </c:pt>
                <c:pt idx="46">
                  <c:v>23682</c:v>
                </c:pt>
                <c:pt idx="47">
                  <c:v>23712</c:v>
                </c:pt>
                <c:pt idx="48">
                  <c:v>23743</c:v>
                </c:pt>
                <c:pt idx="49">
                  <c:v>23774</c:v>
                </c:pt>
                <c:pt idx="50">
                  <c:v>23802</c:v>
                </c:pt>
                <c:pt idx="51">
                  <c:v>23833</c:v>
                </c:pt>
                <c:pt idx="52">
                  <c:v>23863</c:v>
                </c:pt>
                <c:pt idx="53">
                  <c:v>23894</c:v>
                </c:pt>
                <c:pt idx="54">
                  <c:v>23924</c:v>
                </c:pt>
                <c:pt idx="55">
                  <c:v>23955</c:v>
                </c:pt>
                <c:pt idx="56">
                  <c:v>23986</c:v>
                </c:pt>
                <c:pt idx="57">
                  <c:v>24016</c:v>
                </c:pt>
                <c:pt idx="58">
                  <c:v>24047</c:v>
                </c:pt>
                <c:pt idx="59">
                  <c:v>24077</c:v>
                </c:pt>
                <c:pt idx="60">
                  <c:v>24108</c:v>
                </c:pt>
                <c:pt idx="61">
                  <c:v>24139</c:v>
                </c:pt>
                <c:pt idx="62">
                  <c:v>24167</c:v>
                </c:pt>
                <c:pt idx="63">
                  <c:v>24198</c:v>
                </c:pt>
                <c:pt idx="64">
                  <c:v>24228</c:v>
                </c:pt>
                <c:pt idx="65">
                  <c:v>24259</c:v>
                </c:pt>
                <c:pt idx="66">
                  <c:v>24289</c:v>
                </c:pt>
                <c:pt idx="67">
                  <c:v>24320</c:v>
                </c:pt>
                <c:pt idx="68">
                  <c:v>24351</c:v>
                </c:pt>
                <c:pt idx="69">
                  <c:v>24381</c:v>
                </c:pt>
                <c:pt idx="70">
                  <c:v>24412</c:v>
                </c:pt>
                <c:pt idx="71">
                  <c:v>24442</c:v>
                </c:pt>
                <c:pt idx="72">
                  <c:v>24473</c:v>
                </c:pt>
                <c:pt idx="73">
                  <c:v>24504</c:v>
                </c:pt>
                <c:pt idx="74">
                  <c:v>24532</c:v>
                </c:pt>
                <c:pt idx="75">
                  <c:v>24563</c:v>
                </c:pt>
                <c:pt idx="76">
                  <c:v>24593</c:v>
                </c:pt>
                <c:pt idx="77">
                  <c:v>24624</c:v>
                </c:pt>
                <c:pt idx="78">
                  <c:v>24654</c:v>
                </c:pt>
                <c:pt idx="79">
                  <c:v>24685</c:v>
                </c:pt>
                <c:pt idx="80">
                  <c:v>24716</c:v>
                </c:pt>
                <c:pt idx="81">
                  <c:v>24746</c:v>
                </c:pt>
                <c:pt idx="82">
                  <c:v>24777</c:v>
                </c:pt>
                <c:pt idx="83">
                  <c:v>24807</c:v>
                </c:pt>
                <c:pt idx="84">
                  <c:v>24838</c:v>
                </c:pt>
                <c:pt idx="85">
                  <c:v>24869</c:v>
                </c:pt>
                <c:pt idx="86">
                  <c:v>24898</c:v>
                </c:pt>
                <c:pt idx="87">
                  <c:v>24929</c:v>
                </c:pt>
                <c:pt idx="88">
                  <c:v>24959</c:v>
                </c:pt>
                <c:pt idx="89">
                  <c:v>24990</c:v>
                </c:pt>
                <c:pt idx="90">
                  <c:v>25020</c:v>
                </c:pt>
                <c:pt idx="91">
                  <c:v>25051</c:v>
                </c:pt>
                <c:pt idx="92">
                  <c:v>25082</c:v>
                </c:pt>
                <c:pt idx="93">
                  <c:v>25112</c:v>
                </c:pt>
                <c:pt idx="94">
                  <c:v>25143</c:v>
                </c:pt>
                <c:pt idx="95">
                  <c:v>25173</c:v>
                </c:pt>
                <c:pt idx="96">
                  <c:v>25204</c:v>
                </c:pt>
                <c:pt idx="97">
                  <c:v>25235</c:v>
                </c:pt>
                <c:pt idx="98">
                  <c:v>25263</c:v>
                </c:pt>
                <c:pt idx="99">
                  <c:v>25294</c:v>
                </c:pt>
                <c:pt idx="100">
                  <c:v>25324</c:v>
                </c:pt>
                <c:pt idx="101">
                  <c:v>25355</c:v>
                </c:pt>
                <c:pt idx="102">
                  <c:v>25385</c:v>
                </c:pt>
                <c:pt idx="103">
                  <c:v>25416</c:v>
                </c:pt>
                <c:pt idx="104">
                  <c:v>25447</c:v>
                </c:pt>
                <c:pt idx="105">
                  <c:v>25477</c:v>
                </c:pt>
                <c:pt idx="106">
                  <c:v>25508</c:v>
                </c:pt>
                <c:pt idx="107">
                  <c:v>25538</c:v>
                </c:pt>
                <c:pt idx="108">
                  <c:v>25569</c:v>
                </c:pt>
                <c:pt idx="109">
                  <c:v>25600</c:v>
                </c:pt>
                <c:pt idx="110">
                  <c:v>25628</c:v>
                </c:pt>
                <c:pt idx="111">
                  <c:v>25659</c:v>
                </c:pt>
                <c:pt idx="112">
                  <c:v>25689</c:v>
                </c:pt>
                <c:pt idx="113">
                  <c:v>25720</c:v>
                </c:pt>
                <c:pt idx="114">
                  <c:v>25750</c:v>
                </c:pt>
                <c:pt idx="115">
                  <c:v>25781</c:v>
                </c:pt>
                <c:pt idx="116">
                  <c:v>25812</c:v>
                </c:pt>
                <c:pt idx="117">
                  <c:v>25842</c:v>
                </c:pt>
                <c:pt idx="118">
                  <c:v>25873</c:v>
                </c:pt>
                <c:pt idx="119">
                  <c:v>25903</c:v>
                </c:pt>
                <c:pt idx="120">
                  <c:v>25934</c:v>
                </c:pt>
                <c:pt idx="121">
                  <c:v>25965</c:v>
                </c:pt>
                <c:pt idx="122">
                  <c:v>25993</c:v>
                </c:pt>
                <c:pt idx="123">
                  <c:v>26024</c:v>
                </c:pt>
                <c:pt idx="124">
                  <c:v>26054</c:v>
                </c:pt>
                <c:pt idx="125">
                  <c:v>26085</c:v>
                </c:pt>
                <c:pt idx="126">
                  <c:v>26115</c:v>
                </c:pt>
                <c:pt idx="127">
                  <c:v>26146</c:v>
                </c:pt>
                <c:pt idx="128">
                  <c:v>26177</c:v>
                </c:pt>
                <c:pt idx="129">
                  <c:v>26207</c:v>
                </c:pt>
                <c:pt idx="130">
                  <c:v>26238</c:v>
                </c:pt>
                <c:pt idx="131">
                  <c:v>26268</c:v>
                </c:pt>
                <c:pt idx="132">
                  <c:v>26299</c:v>
                </c:pt>
                <c:pt idx="133">
                  <c:v>26330</c:v>
                </c:pt>
                <c:pt idx="134">
                  <c:v>26359</c:v>
                </c:pt>
                <c:pt idx="135">
                  <c:v>26390</c:v>
                </c:pt>
                <c:pt idx="136">
                  <c:v>26420</c:v>
                </c:pt>
                <c:pt idx="137">
                  <c:v>26451</c:v>
                </c:pt>
                <c:pt idx="138">
                  <c:v>26481</c:v>
                </c:pt>
                <c:pt idx="139">
                  <c:v>26512</c:v>
                </c:pt>
                <c:pt idx="140">
                  <c:v>26543</c:v>
                </c:pt>
                <c:pt idx="141">
                  <c:v>26573</c:v>
                </c:pt>
                <c:pt idx="142">
                  <c:v>26604</c:v>
                </c:pt>
                <c:pt idx="143">
                  <c:v>26634</c:v>
                </c:pt>
                <c:pt idx="144">
                  <c:v>26665</c:v>
                </c:pt>
                <c:pt idx="145">
                  <c:v>26696</c:v>
                </c:pt>
                <c:pt idx="146">
                  <c:v>26724</c:v>
                </c:pt>
                <c:pt idx="147">
                  <c:v>26755</c:v>
                </c:pt>
                <c:pt idx="148">
                  <c:v>26785</c:v>
                </c:pt>
                <c:pt idx="149">
                  <c:v>26816</c:v>
                </c:pt>
                <c:pt idx="150">
                  <c:v>26846</c:v>
                </c:pt>
                <c:pt idx="151">
                  <c:v>26877</c:v>
                </c:pt>
                <c:pt idx="152">
                  <c:v>26908</c:v>
                </c:pt>
                <c:pt idx="153">
                  <c:v>26938</c:v>
                </c:pt>
                <c:pt idx="154">
                  <c:v>26969</c:v>
                </c:pt>
                <c:pt idx="155">
                  <c:v>26999</c:v>
                </c:pt>
                <c:pt idx="156">
                  <c:v>27030</c:v>
                </c:pt>
                <c:pt idx="157">
                  <c:v>27061</c:v>
                </c:pt>
                <c:pt idx="158">
                  <c:v>27089</c:v>
                </c:pt>
                <c:pt idx="159">
                  <c:v>27120</c:v>
                </c:pt>
                <c:pt idx="160">
                  <c:v>27150</c:v>
                </c:pt>
                <c:pt idx="161">
                  <c:v>27181</c:v>
                </c:pt>
                <c:pt idx="162">
                  <c:v>27211</c:v>
                </c:pt>
                <c:pt idx="163">
                  <c:v>27242</c:v>
                </c:pt>
                <c:pt idx="164">
                  <c:v>27273</c:v>
                </c:pt>
                <c:pt idx="165">
                  <c:v>27303</c:v>
                </c:pt>
                <c:pt idx="166">
                  <c:v>27334</c:v>
                </c:pt>
                <c:pt idx="167">
                  <c:v>27364</c:v>
                </c:pt>
                <c:pt idx="168">
                  <c:v>27395</c:v>
                </c:pt>
                <c:pt idx="169">
                  <c:v>27426</c:v>
                </c:pt>
                <c:pt idx="170">
                  <c:v>27454</c:v>
                </c:pt>
                <c:pt idx="171">
                  <c:v>27485</c:v>
                </c:pt>
                <c:pt idx="172">
                  <c:v>27515</c:v>
                </c:pt>
                <c:pt idx="173">
                  <c:v>27546</c:v>
                </c:pt>
                <c:pt idx="174">
                  <c:v>27576</c:v>
                </c:pt>
                <c:pt idx="175">
                  <c:v>27607</c:v>
                </c:pt>
                <c:pt idx="176">
                  <c:v>27638</c:v>
                </c:pt>
                <c:pt idx="177">
                  <c:v>27668</c:v>
                </c:pt>
                <c:pt idx="178">
                  <c:v>27699</c:v>
                </c:pt>
                <c:pt idx="179">
                  <c:v>27729</c:v>
                </c:pt>
                <c:pt idx="180">
                  <c:v>27760</c:v>
                </c:pt>
                <c:pt idx="181">
                  <c:v>27791</c:v>
                </c:pt>
                <c:pt idx="182">
                  <c:v>27820</c:v>
                </c:pt>
                <c:pt idx="183">
                  <c:v>27851</c:v>
                </c:pt>
                <c:pt idx="184">
                  <c:v>27881</c:v>
                </c:pt>
                <c:pt idx="185">
                  <c:v>27912</c:v>
                </c:pt>
                <c:pt idx="186">
                  <c:v>27942</c:v>
                </c:pt>
                <c:pt idx="187">
                  <c:v>27973</c:v>
                </c:pt>
                <c:pt idx="188">
                  <c:v>28004</c:v>
                </c:pt>
                <c:pt idx="189">
                  <c:v>28034</c:v>
                </c:pt>
                <c:pt idx="190">
                  <c:v>28065</c:v>
                </c:pt>
                <c:pt idx="191">
                  <c:v>28095</c:v>
                </c:pt>
                <c:pt idx="192">
                  <c:v>28126</c:v>
                </c:pt>
                <c:pt idx="193">
                  <c:v>28157</c:v>
                </c:pt>
                <c:pt idx="194">
                  <c:v>28185</c:v>
                </c:pt>
                <c:pt idx="195">
                  <c:v>28216</c:v>
                </c:pt>
                <c:pt idx="196">
                  <c:v>28246</c:v>
                </c:pt>
                <c:pt idx="197">
                  <c:v>28277</c:v>
                </c:pt>
                <c:pt idx="198">
                  <c:v>28307</c:v>
                </c:pt>
                <c:pt idx="199">
                  <c:v>28338</c:v>
                </c:pt>
                <c:pt idx="200">
                  <c:v>28369</c:v>
                </c:pt>
                <c:pt idx="201">
                  <c:v>28399</c:v>
                </c:pt>
                <c:pt idx="202">
                  <c:v>28430</c:v>
                </c:pt>
                <c:pt idx="203">
                  <c:v>28460</c:v>
                </c:pt>
                <c:pt idx="204">
                  <c:v>28491</c:v>
                </c:pt>
                <c:pt idx="205">
                  <c:v>28522</c:v>
                </c:pt>
                <c:pt idx="206">
                  <c:v>28550</c:v>
                </c:pt>
                <c:pt idx="207">
                  <c:v>28581</c:v>
                </c:pt>
                <c:pt idx="208">
                  <c:v>28611</c:v>
                </c:pt>
                <c:pt idx="209">
                  <c:v>28642</c:v>
                </c:pt>
                <c:pt idx="210">
                  <c:v>28672</c:v>
                </c:pt>
                <c:pt idx="211">
                  <c:v>28703</c:v>
                </c:pt>
                <c:pt idx="212">
                  <c:v>28734</c:v>
                </c:pt>
                <c:pt idx="213">
                  <c:v>28764</c:v>
                </c:pt>
                <c:pt idx="214">
                  <c:v>28795</c:v>
                </c:pt>
                <c:pt idx="215">
                  <c:v>28825</c:v>
                </c:pt>
                <c:pt idx="216">
                  <c:v>28856</c:v>
                </c:pt>
                <c:pt idx="217">
                  <c:v>28887</c:v>
                </c:pt>
                <c:pt idx="218">
                  <c:v>28915</c:v>
                </c:pt>
                <c:pt idx="219">
                  <c:v>28946</c:v>
                </c:pt>
                <c:pt idx="220">
                  <c:v>28976</c:v>
                </c:pt>
                <c:pt idx="221">
                  <c:v>29007</c:v>
                </c:pt>
                <c:pt idx="222">
                  <c:v>29037</c:v>
                </c:pt>
                <c:pt idx="223">
                  <c:v>29068</c:v>
                </c:pt>
                <c:pt idx="224">
                  <c:v>29099</c:v>
                </c:pt>
                <c:pt idx="225">
                  <c:v>29129</c:v>
                </c:pt>
                <c:pt idx="226">
                  <c:v>29160</c:v>
                </c:pt>
                <c:pt idx="227">
                  <c:v>29190</c:v>
                </c:pt>
                <c:pt idx="228">
                  <c:v>29221</c:v>
                </c:pt>
                <c:pt idx="229">
                  <c:v>29252</c:v>
                </c:pt>
                <c:pt idx="230">
                  <c:v>29281</c:v>
                </c:pt>
                <c:pt idx="231">
                  <c:v>29312</c:v>
                </c:pt>
                <c:pt idx="232">
                  <c:v>29342</c:v>
                </c:pt>
                <c:pt idx="233">
                  <c:v>29373</c:v>
                </c:pt>
                <c:pt idx="234">
                  <c:v>29403</c:v>
                </c:pt>
                <c:pt idx="235">
                  <c:v>29434</c:v>
                </c:pt>
                <c:pt idx="236">
                  <c:v>29465</c:v>
                </c:pt>
                <c:pt idx="237">
                  <c:v>29495</c:v>
                </c:pt>
                <c:pt idx="238">
                  <c:v>29526</c:v>
                </c:pt>
                <c:pt idx="239">
                  <c:v>29556</c:v>
                </c:pt>
                <c:pt idx="240">
                  <c:v>29587</c:v>
                </c:pt>
                <c:pt idx="241">
                  <c:v>29618</c:v>
                </c:pt>
                <c:pt idx="242">
                  <c:v>29646</c:v>
                </c:pt>
                <c:pt idx="243">
                  <c:v>29677</c:v>
                </c:pt>
                <c:pt idx="244">
                  <c:v>29707</c:v>
                </c:pt>
                <c:pt idx="245">
                  <c:v>29738</c:v>
                </c:pt>
                <c:pt idx="246">
                  <c:v>29768</c:v>
                </c:pt>
                <c:pt idx="247">
                  <c:v>29799</c:v>
                </c:pt>
                <c:pt idx="248">
                  <c:v>29830</c:v>
                </c:pt>
                <c:pt idx="249">
                  <c:v>29860</c:v>
                </c:pt>
                <c:pt idx="250">
                  <c:v>29891</c:v>
                </c:pt>
                <c:pt idx="251">
                  <c:v>29921</c:v>
                </c:pt>
                <c:pt idx="252">
                  <c:v>29952</c:v>
                </c:pt>
                <c:pt idx="253">
                  <c:v>29983</c:v>
                </c:pt>
                <c:pt idx="254">
                  <c:v>30011</c:v>
                </c:pt>
                <c:pt idx="255">
                  <c:v>30042</c:v>
                </c:pt>
                <c:pt idx="256">
                  <c:v>30072</c:v>
                </c:pt>
                <c:pt idx="257">
                  <c:v>30103</c:v>
                </c:pt>
                <c:pt idx="258">
                  <c:v>30133</c:v>
                </c:pt>
                <c:pt idx="259">
                  <c:v>30164</c:v>
                </c:pt>
                <c:pt idx="260">
                  <c:v>30195</c:v>
                </c:pt>
                <c:pt idx="261">
                  <c:v>30225</c:v>
                </c:pt>
                <c:pt idx="262">
                  <c:v>30256</c:v>
                </c:pt>
                <c:pt idx="263">
                  <c:v>30286</c:v>
                </c:pt>
                <c:pt idx="264">
                  <c:v>30317</c:v>
                </c:pt>
                <c:pt idx="265">
                  <c:v>30348</c:v>
                </c:pt>
                <c:pt idx="266">
                  <c:v>30376</c:v>
                </c:pt>
                <c:pt idx="267">
                  <c:v>30407</c:v>
                </c:pt>
                <c:pt idx="268">
                  <c:v>30437</c:v>
                </c:pt>
                <c:pt idx="269">
                  <c:v>30468</c:v>
                </c:pt>
                <c:pt idx="270">
                  <c:v>30498</c:v>
                </c:pt>
                <c:pt idx="271">
                  <c:v>30529</c:v>
                </c:pt>
                <c:pt idx="272">
                  <c:v>30560</c:v>
                </c:pt>
                <c:pt idx="273">
                  <c:v>30590</c:v>
                </c:pt>
                <c:pt idx="274">
                  <c:v>30621</c:v>
                </c:pt>
                <c:pt idx="275">
                  <c:v>30651</c:v>
                </c:pt>
                <c:pt idx="276">
                  <c:v>30682</c:v>
                </c:pt>
                <c:pt idx="277">
                  <c:v>30713</c:v>
                </c:pt>
                <c:pt idx="278">
                  <c:v>30742</c:v>
                </c:pt>
                <c:pt idx="279">
                  <c:v>30773</c:v>
                </c:pt>
                <c:pt idx="280">
                  <c:v>30803</c:v>
                </c:pt>
                <c:pt idx="281">
                  <c:v>30834</c:v>
                </c:pt>
                <c:pt idx="282">
                  <c:v>30864</c:v>
                </c:pt>
                <c:pt idx="283">
                  <c:v>30895</c:v>
                </c:pt>
                <c:pt idx="284">
                  <c:v>30926</c:v>
                </c:pt>
                <c:pt idx="285">
                  <c:v>30956</c:v>
                </c:pt>
                <c:pt idx="286">
                  <c:v>30987</c:v>
                </c:pt>
                <c:pt idx="287">
                  <c:v>31017</c:v>
                </c:pt>
                <c:pt idx="288">
                  <c:v>31048</c:v>
                </c:pt>
                <c:pt idx="289">
                  <c:v>31079</c:v>
                </c:pt>
                <c:pt idx="290">
                  <c:v>31107</c:v>
                </c:pt>
                <c:pt idx="291">
                  <c:v>31138</c:v>
                </c:pt>
                <c:pt idx="292">
                  <c:v>31168</c:v>
                </c:pt>
                <c:pt idx="293">
                  <c:v>31199</c:v>
                </c:pt>
                <c:pt idx="294">
                  <c:v>31229</c:v>
                </c:pt>
                <c:pt idx="295">
                  <c:v>31260</c:v>
                </c:pt>
                <c:pt idx="296">
                  <c:v>31291</c:v>
                </c:pt>
                <c:pt idx="297">
                  <c:v>31321</c:v>
                </c:pt>
                <c:pt idx="298">
                  <c:v>31352</c:v>
                </c:pt>
                <c:pt idx="299">
                  <c:v>31382</c:v>
                </c:pt>
                <c:pt idx="300">
                  <c:v>31413</c:v>
                </c:pt>
                <c:pt idx="301">
                  <c:v>31444</c:v>
                </c:pt>
                <c:pt idx="302">
                  <c:v>31472</c:v>
                </c:pt>
                <c:pt idx="303">
                  <c:v>31503</c:v>
                </c:pt>
                <c:pt idx="304">
                  <c:v>31533</c:v>
                </c:pt>
                <c:pt idx="305">
                  <c:v>31564</c:v>
                </c:pt>
                <c:pt idx="306">
                  <c:v>31594</c:v>
                </c:pt>
                <c:pt idx="307">
                  <c:v>31625</c:v>
                </c:pt>
                <c:pt idx="308">
                  <c:v>31656</c:v>
                </c:pt>
                <c:pt idx="309">
                  <c:v>31686</c:v>
                </c:pt>
                <c:pt idx="310">
                  <c:v>31717</c:v>
                </c:pt>
                <c:pt idx="311">
                  <c:v>31747</c:v>
                </c:pt>
                <c:pt idx="312">
                  <c:v>31778</c:v>
                </c:pt>
                <c:pt idx="313">
                  <c:v>31809</c:v>
                </c:pt>
                <c:pt idx="314">
                  <c:v>31837</c:v>
                </c:pt>
                <c:pt idx="315">
                  <c:v>31868</c:v>
                </c:pt>
                <c:pt idx="316">
                  <c:v>31898</c:v>
                </c:pt>
                <c:pt idx="317">
                  <c:v>31929</c:v>
                </c:pt>
                <c:pt idx="318">
                  <c:v>31959</c:v>
                </c:pt>
                <c:pt idx="319">
                  <c:v>31990</c:v>
                </c:pt>
                <c:pt idx="320">
                  <c:v>32021</c:v>
                </c:pt>
                <c:pt idx="321">
                  <c:v>32051</c:v>
                </c:pt>
                <c:pt idx="322">
                  <c:v>32082</c:v>
                </c:pt>
                <c:pt idx="323">
                  <c:v>32112</c:v>
                </c:pt>
              </c:numCache>
            </c:numRef>
          </c:cat>
          <c:val>
            <c:numRef>
              <c:f>'bbk_paket1(32)'!$B$157:$B$480</c:f>
              <c:numCache>
                <c:formatCode>General</c:formatCode>
                <c:ptCount val="324"/>
                <c:pt idx="0">
                  <c:v>1.716738197424883</c:v>
                </c:pt>
                <c:pt idx="1">
                  <c:v>1.7094017094017255</c:v>
                </c:pt>
                <c:pt idx="2">
                  <c:v>2.1097046413502074</c:v>
                </c:pt>
                <c:pt idx="3">
                  <c:v>1.6949152542372836</c:v>
                </c:pt>
                <c:pt idx="4">
                  <c:v>1.6949152542372836</c:v>
                </c:pt>
                <c:pt idx="5">
                  <c:v>2.5641025641025772</c:v>
                </c:pt>
                <c:pt idx="6">
                  <c:v>2.5751072961373245</c:v>
                </c:pt>
                <c:pt idx="7">
                  <c:v>2.5423728813559254</c:v>
                </c:pt>
                <c:pt idx="8">
                  <c:v>2.5531914893617058</c:v>
                </c:pt>
                <c:pt idx="9">
                  <c:v>2.5641025641025772</c:v>
                </c:pt>
                <c:pt idx="10">
                  <c:v>2.5316455696202667</c:v>
                </c:pt>
                <c:pt idx="11">
                  <c:v>2.5316455696202667</c:v>
                </c:pt>
                <c:pt idx="12">
                  <c:v>2.9535864978902815</c:v>
                </c:pt>
                <c:pt idx="13">
                  <c:v>2.9411764705882248</c:v>
                </c:pt>
                <c:pt idx="14">
                  <c:v>2.8925619834710758</c:v>
                </c:pt>
                <c:pt idx="15">
                  <c:v>3.7499999999999867</c:v>
                </c:pt>
                <c:pt idx="16">
                  <c:v>3.3333333333333437</c:v>
                </c:pt>
                <c:pt idx="17">
                  <c:v>3.3333333333333437</c:v>
                </c:pt>
                <c:pt idx="18">
                  <c:v>3.3472803347280422</c:v>
                </c:pt>
                <c:pt idx="19">
                  <c:v>2.8925619834710758</c:v>
                </c:pt>
                <c:pt idx="20">
                  <c:v>2.9045643153526868</c:v>
                </c:pt>
                <c:pt idx="21">
                  <c:v>2.9166666666666563</c:v>
                </c:pt>
                <c:pt idx="22">
                  <c:v>2.4691358024691246</c:v>
                </c:pt>
                <c:pt idx="23">
                  <c:v>2.8806584362139898</c:v>
                </c:pt>
                <c:pt idx="24">
                  <c:v>2.8688524590164022</c:v>
                </c:pt>
                <c:pt idx="25">
                  <c:v>3.6734693877551017</c:v>
                </c:pt>
                <c:pt idx="26">
                  <c:v>3.2128514056224855</c:v>
                </c:pt>
                <c:pt idx="27">
                  <c:v>3.2128514056224855</c:v>
                </c:pt>
                <c:pt idx="28">
                  <c:v>2.8225806451612767</c:v>
                </c:pt>
                <c:pt idx="29">
                  <c:v>2.4193548387096753</c:v>
                </c:pt>
                <c:pt idx="30">
                  <c:v>2.0242914979757165</c:v>
                </c:pt>
                <c:pt idx="31">
                  <c:v>2.4096385542168752</c:v>
                </c:pt>
                <c:pt idx="32">
                  <c:v>2.8225806451612767</c:v>
                </c:pt>
                <c:pt idx="33">
                  <c:v>3.238866396761142</c:v>
                </c:pt>
                <c:pt idx="34">
                  <c:v>3.2128514056224855</c:v>
                </c:pt>
                <c:pt idx="35">
                  <c:v>3.2000000000000028</c:v>
                </c:pt>
                <c:pt idx="36">
                  <c:v>2.7888446215139417</c:v>
                </c:pt>
                <c:pt idx="37">
                  <c:v>1.9685039370078705</c:v>
                </c:pt>
                <c:pt idx="38">
                  <c:v>1.9455252918287869</c:v>
                </c:pt>
                <c:pt idx="39">
                  <c:v>1.9455252918287869</c:v>
                </c:pt>
                <c:pt idx="40">
                  <c:v>1.9607843137254832</c:v>
                </c:pt>
                <c:pt idx="41">
                  <c:v>2.3622047244094446</c:v>
                </c:pt>
                <c:pt idx="42">
                  <c:v>2.7777777777777679</c:v>
                </c:pt>
                <c:pt idx="43">
                  <c:v>2.7450980392156765</c:v>
                </c:pt>
                <c:pt idx="44">
                  <c:v>2.3529411764706021</c:v>
                </c:pt>
                <c:pt idx="45">
                  <c:v>2.3529411764706021</c:v>
                </c:pt>
                <c:pt idx="46">
                  <c:v>2.3346303501945664</c:v>
                </c:pt>
                <c:pt idx="47">
                  <c:v>1.9379844961240345</c:v>
                </c:pt>
                <c:pt idx="48">
                  <c:v>1.9379844961240345</c:v>
                </c:pt>
                <c:pt idx="49">
                  <c:v>1.9305019305019266</c:v>
                </c:pt>
                <c:pt idx="50">
                  <c:v>1.9083969465648831</c:v>
                </c:pt>
                <c:pt idx="51">
                  <c:v>2.6717557251908275</c:v>
                </c:pt>
                <c:pt idx="52">
                  <c:v>3.0769230769230882</c:v>
                </c:pt>
                <c:pt idx="53">
                  <c:v>3.4615384615384492</c:v>
                </c:pt>
                <c:pt idx="54">
                  <c:v>3.8610038610038533</c:v>
                </c:pt>
                <c:pt idx="55">
                  <c:v>3.4351145038167941</c:v>
                </c:pt>
                <c:pt idx="56">
                  <c:v>3.8314176245210829</c:v>
                </c:pt>
                <c:pt idx="57">
                  <c:v>3.8314176245210829</c:v>
                </c:pt>
                <c:pt idx="58">
                  <c:v>3.8022813688213031</c:v>
                </c:pt>
                <c:pt idx="59">
                  <c:v>4.1825095057034245</c:v>
                </c:pt>
                <c:pt idx="60">
                  <c:v>4.1825095057034245</c:v>
                </c:pt>
                <c:pt idx="61">
                  <c:v>4.1666666666666741</c:v>
                </c:pt>
                <c:pt idx="62">
                  <c:v>4.1198501872659277</c:v>
                </c:pt>
                <c:pt idx="63">
                  <c:v>4.4609665427509437</c:v>
                </c:pt>
                <c:pt idx="64">
                  <c:v>4.4776119402984982</c:v>
                </c:pt>
                <c:pt idx="65">
                  <c:v>3.7174721189590976</c:v>
                </c:pt>
                <c:pt idx="66">
                  <c:v>3.3457249070631967</c:v>
                </c:pt>
                <c:pt idx="67">
                  <c:v>3.3210332103321027</c:v>
                </c:pt>
                <c:pt idx="68">
                  <c:v>2.9520295202951852</c:v>
                </c:pt>
                <c:pt idx="69">
                  <c:v>2.9520295202951852</c:v>
                </c:pt>
                <c:pt idx="70">
                  <c:v>2.9304029304029422</c:v>
                </c:pt>
                <c:pt idx="71">
                  <c:v>2.9197080291970767</c:v>
                </c:pt>
                <c:pt idx="72">
                  <c:v>2.5547445255474477</c:v>
                </c:pt>
                <c:pt idx="73">
                  <c:v>2.5454545454545396</c:v>
                </c:pt>
                <c:pt idx="74">
                  <c:v>2.1582733812949506</c:v>
                </c:pt>
                <c:pt idx="75">
                  <c:v>1.4234875444839812</c:v>
                </c:pt>
                <c:pt idx="76">
                  <c:v>1.4285714285714235</c:v>
                </c:pt>
                <c:pt idx="77">
                  <c:v>1.7921146953405076</c:v>
                </c:pt>
                <c:pt idx="78">
                  <c:v>1.7985611510791477</c:v>
                </c:pt>
                <c:pt idx="79">
                  <c:v>1.4285714285714235</c:v>
                </c:pt>
                <c:pt idx="80">
                  <c:v>1.433691756272415</c:v>
                </c:pt>
                <c:pt idx="81">
                  <c:v>1.433691756272415</c:v>
                </c:pt>
                <c:pt idx="82">
                  <c:v>1.0676156583629748</c:v>
                </c:pt>
                <c:pt idx="83">
                  <c:v>0.70921985815601829</c:v>
                </c:pt>
                <c:pt idx="84">
                  <c:v>1.7793594306049876</c:v>
                </c:pt>
                <c:pt idx="85">
                  <c:v>1.7730496453900679</c:v>
                </c:pt>
                <c:pt idx="86">
                  <c:v>1.4084507042253502</c:v>
                </c:pt>
                <c:pt idx="87">
                  <c:v>1.7543859649122862</c:v>
                </c:pt>
                <c:pt idx="88">
                  <c:v>1.4084507042253502</c:v>
                </c:pt>
                <c:pt idx="89">
                  <c:v>1.4084507042253502</c:v>
                </c:pt>
                <c:pt idx="90">
                  <c:v>1.4134275618374437</c:v>
                </c:pt>
                <c:pt idx="91">
                  <c:v>1.4084507042253502</c:v>
                </c:pt>
                <c:pt idx="92">
                  <c:v>1.4134275618374437</c:v>
                </c:pt>
                <c:pt idx="93">
                  <c:v>1.7667844522968101</c:v>
                </c:pt>
                <c:pt idx="94">
                  <c:v>1.7605633802816989</c:v>
                </c:pt>
                <c:pt idx="95">
                  <c:v>2.1126760563380254</c:v>
                </c:pt>
                <c:pt idx="96">
                  <c:v>1.3986013986013957</c:v>
                </c:pt>
                <c:pt idx="97">
                  <c:v>1.7421602787456525</c:v>
                </c:pt>
                <c:pt idx="98">
                  <c:v>1.736111111111116</c:v>
                </c:pt>
                <c:pt idx="99">
                  <c:v>1.7241379310344751</c:v>
                </c:pt>
                <c:pt idx="100">
                  <c:v>2.0833333333333259</c:v>
                </c:pt>
                <c:pt idx="101">
                  <c:v>2.0833333333333259</c:v>
                </c:pt>
                <c:pt idx="102">
                  <c:v>2.0905923344947785</c:v>
                </c:pt>
                <c:pt idx="103">
                  <c:v>1.736111111111116</c:v>
                </c:pt>
                <c:pt idx="104">
                  <c:v>2.0905923344947785</c:v>
                </c:pt>
                <c:pt idx="105">
                  <c:v>1.736111111111116</c:v>
                </c:pt>
                <c:pt idx="106">
                  <c:v>2.076124567474058</c:v>
                </c:pt>
                <c:pt idx="107">
                  <c:v>2.0689655172413834</c:v>
                </c:pt>
                <c:pt idx="108">
                  <c:v>2.7586206896551779</c:v>
                </c:pt>
                <c:pt idx="109">
                  <c:v>2.7397260273972712</c:v>
                </c:pt>
                <c:pt idx="110">
                  <c:v>3.0716723549488067</c:v>
                </c:pt>
                <c:pt idx="111">
                  <c:v>3.050847457627115</c:v>
                </c:pt>
                <c:pt idx="112">
                  <c:v>3.0612244897959329</c:v>
                </c:pt>
                <c:pt idx="113">
                  <c:v>3.4013605442176909</c:v>
                </c:pt>
                <c:pt idx="114">
                  <c:v>3.4129692832764569</c:v>
                </c:pt>
                <c:pt idx="115">
                  <c:v>3.7542662116040848</c:v>
                </c:pt>
                <c:pt idx="116">
                  <c:v>3.7542662116040848</c:v>
                </c:pt>
                <c:pt idx="117">
                  <c:v>3.7542662116040848</c:v>
                </c:pt>
                <c:pt idx="118">
                  <c:v>4.067796610169494</c:v>
                </c:pt>
                <c:pt idx="119">
                  <c:v>4.0540540540540571</c:v>
                </c:pt>
                <c:pt idx="120">
                  <c:v>4.3624161073825496</c:v>
                </c:pt>
                <c:pt idx="121">
                  <c:v>4.3333333333333446</c:v>
                </c:pt>
                <c:pt idx="122">
                  <c:v>4.635761589403975</c:v>
                </c:pt>
                <c:pt idx="123">
                  <c:v>4.9342105263157965</c:v>
                </c:pt>
                <c:pt idx="124">
                  <c:v>4.9504950495049549</c:v>
                </c:pt>
                <c:pt idx="125">
                  <c:v>5.2631578947368363</c:v>
                </c:pt>
                <c:pt idx="126">
                  <c:v>5.6105610561056007</c:v>
                </c:pt>
                <c:pt idx="127">
                  <c:v>5.5921052631578982</c:v>
                </c:pt>
                <c:pt idx="128">
                  <c:v>5.9210526315789602</c:v>
                </c:pt>
                <c:pt idx="129">
                  <c:v>5.9210526315789602</c:v>
                </c:pt>
                <c:pt idx="130">
                  <c:v>5.8631921824104261</c:v>
                </c:pt>
                <c:pt idx="131">
                  <c:v>5.5194805194805241</c:v>
                </c:pt>
                <c:pt idx="132">
                  <c:v>5.4662379421221763</c:v>
                </c:pt>
                <c:pt idx="133">
                  <c:v>5.4313099041533475</c:v>
                </c:pt>
                <c:pt idx="134">
                  <c:v>5.0632911392405111</c:v>
                </c:pt>
                <c:pt idx="135">
                  <c:v>5.0156739811912265</c:v>
                </c:pt>
                <c:pt idx="136">
                  <c:v>5.031446540880502</c:v>
                </c:pt>
                <c:pt idx="137">
                  <c:v>5.0000000000000044</c:v>
                </c:pt>
                <c:pt idx="138">
                  <c:v>5.3125000000000089</c:v>
                </c:pt>
                <c:pt idx="139">
                  <c:v>5.2959501557632294</c:v>
                </c:pt>
                <c:pt idx="140">
                  <c:v>5.9006211180124168</c:v>
                </c:pt>
                <c:pt idx="141">
                  <c:v>6.211180124223592</c:v>
                </c:pt>
                <c:pt idx="142">
                  <c:v>6.1538461538461542</c:v>
                </c:pt>
                <c:pt idx="143">
                  <c:v>6.1538461538461542</c:v>
                </c:pt>
                <c:pt idx="144">
                  <c:v>6.4024390243902385</c:v>
                </c:pt>
                <c:pt idx="145">
                  <c:v>6.3636363636363713</c:v>
                </c:pt>
                <c:pt idx="146">
                  <c:v>6.6265060240963791</c:v>
                </c:pt>
                <c:pt idx="147">
                  <c:v>6.8656716417910379</c:v>
                </c:pt>
                <c:pt idx="148">
                  <c:v>7.4850299401197695</c:v>
                </c:pt>
                <c:pt idx="149">
                  <c:v>7.7380952380952328</c:v>
                </c:pt>
                <c:pt idx="150">
                  <c:v>7.4183976261127604</c:v>
                </c:pt>
                <c:pt idx="151">
                  <c:v>7.1005917159763454</c:v>
                </c:pt>
                <c:pt idx="152">
                  <c:v>6.1583577712609916</c:v>
                </c:pt>
                <c:pt idx="153">
                  <c:v>6.7251461988304007</c:v>
                </c:pt>
                <c:pt idx="154">
                  <c:v>7.5362318840579645</c:v>
                </c:pt>
                <c:pt idx="155">
                  <c:v>7.8260869565217384</c:v>
                </c:pt>
                <c:pt idx="156">
                  <c:v>7.4498567335243626</c:v>
                </c:pt>
                <c:pt idx="157">
                  <c:v>7.6923076923076872</c:v>
                </c:pt>
                <c:pt idx="158">
                  <c:v>7.0621468926553632</c:v>
                </c:pt>
                <c:pt idx="159">
                  <c:v>6.9832402234636826</c:v>
                </c:pt>
                <c:pt idx="160">
                  <c:v>7.2423398328690824</c:v>
                </c:pt>
                <c:pt idx="161">
                  <c:v>6.9060773480662974</c:v>
                </c:pt>
                <c:pt idx="162">
                  <c:v>6.9060773480662974</c:v>
                </c:pt>
                <c:pt idx="163">
                  <c:v>6.9060773480662974</c:v>
                </c:pt>
                <c:pt idx="164">
                  <c:v>7.182320441988943</c:v>
                </c:pt>
                <c:pt idx="165">
                  <c:v>7.1232876712328697</c:v>
                </c:pt>
                <c:pt idx="166">
                  <c:v>6.4690026954177915</c:v>
                </c:pt>
                <c:pt idx="167">
                  <c:v>5.9139784946236507</c:v>
                </c:pt>
                <c:pt idx="168">
                  <c:v>6.133333333333324</c:v>
                </c:pt>
                <c:pt idx="169">
                  <c:v>5.8201058201058364</c:v>
                </c:pt>
                <c:pt idx="170">
                  <c:v>5.8047493403694084</c:v>
                </c:pt>
                <c:pt idx="171">
                  <c:v>6.0052219321149014</c:v>
                </c:pt>
                <c:pt idx="172">
                  <c:v>6.2337662337662358</c:v>
                </c:pt>
                <c:pt idx="173">
                  <c:v>6.4599483204134334</c:v>
                </c:pt>
                <c:pt idx="174">
                  <c:v>6.201550387596888</c:v>
                </c:pt>
                <c:pt idx="175">
                  <c:v>5.9431524547803649</c:v>
                </c:pt>
                <c:pt idx="176">
                  <c:v>6.1855670103093008</c:v>
                </c:pt>
                <c:pt idx="177">
                  <c:v>5.8823529411764719</c:v>
                </c:pt>
                <c:pt idx="178">
                  <c:v>5.3164556962025378</c:v>
                </c:pt>
                <c:pt idx="179">
                  <c:v>5.3299492385786795</c:v>
                </c:pt>
                <c:pt idx="180">
                  <c:v>5.2763819095477338</c:v>
                </c:pt>
                <c:pt idx="181">
                  <c:v>5.2499999999999991</c:v>
                </c:pt>
                <c:pt idx="182">
                  <c:v>4.9875311720698257</c:v>
                </c:pt>
                <c:pt idx="183">
                  <c:v>4.9261083743842304</c:v>
                </c:pt>
                <c:pt idx="184">
                  <c:v>4.4009779951100336</c:v>
                </c:pt>
                <c:pt idx="185">
                  <c:v>3.883495145631044</c:v>
                </c:pt>
                <c:pt idx="186">
                  <c:v>3.649635036496357</c:v>
                </c:pt>
                <c:pt idx="187">
                  <c:v>4.1463414634146378</c:v>
                </c:pt>
                <c:pt idx="188">
                  <c:v>3.6407766990291357</c:v>
                </c:pt>
                <c:pt idx="189">
                  <c:v>3.6231884057970953</c:v>
                </c:pt>
                <c:pt idx="190">
                  <c:v>3.6057692307692291</c:v>
                </c:pt>
                <c:pt idx="191">
                  <c:v>3.6144578313253017</c:v>
                </c:pt>
                <c:pt idx="192">
                  <c:v>3.8186157517899888</c:v>
                </c:pt>
                <c:pt idx="193">
                  <c:v>3.562945368171011</c:v>
                </c:pt>
                <c:pt idx="194">
                  <c:v>3.8004750593824355</c:v>
                </c:pt>
                <c:pt idx="195">
                  <c:v>3.5211267605633756</c:v>
                </c:pt>
                <c:pt idx="196">
                  <c:v>3.7470725995315979</c:v>
                </c:pt>
                <c:pt idx="197">
                  <c:v>3.9719626168224442</c:v>
                </c:pt>
                <c:pt idx="198">
                  <c:v>3.9906103286384775</c:v>
                </c:pt>
                <c:pt idx="199">
                  <c:v>3.7470725995315979</c:v>
                </c:pt>
                <c:pt idx="200">
                  <c:v>3.7470725995315979</c:v>
                </c:pt>
                <c:pt idx="201">
                  <c:v>3.4965034965035002</c:v>
                </c:pt>
                <c:pt idx="202">
                  <c:v>3.4802784222737859</c:v>
                </c:pt>
                <c:pt idx="203">
                  <c:v>3.488372093023262</c:v>
                </c:pt>
                <c:pt idx="204">
                  <c:v>2.9885057471264354</c:v>
                </c:pt>
                <c:pt idx="205">
                  <c:v>3.2110091743119185</c:v>
                </c:pt>
                <c:pt idx="206">
                  <c:v>3.203661327231111</c:v>
                </c:pt>
                <c:pt idx="207">
                  <c:v>2.947845804988658</c:v>
                </c:pt>
                <c:pt idx="208">
                  <c:v>2.7088036117381531</c:v>
                </c:pt>
                <c:pt idx="209">
                  <c:v>2.6966292134831482</c:v>
                </c:pt>
                <c:pt idx="210">
                  <c:v>2.7088036117381531</c:v>
                </c:pt>
                <c:pt idx="211">
                  <c:v>2.483069977426644</c:v>
                </c:pt>
                <c:pt idx="212">
                  <c:v>2.257336343115135</c:v>
                </c:pt>
                <c:pt idx="213">
                  <c:v>2.2522522522522515</c:v>
                </c:pt>
                <c:pt idx="214">
                  <c:v>2.4663677130044803</c:v>
                </c:pt>
                <c:pt idx="215">
                  <c:v>2.4719101123595433</c:v>
                </c:pt>
                <c:pt idx="216">
                  <c:v>2.9017857142857206</c:v>
                </c:pt>
                <c:pt idx="217">
                  <c:v>2.8888888888888742</c:v>
                </c:pt>
                <c:pt idx="218">
                  <c:v>3.104212860310418</c:v>
                </c:pt>
                <c:pt idx="219">
                  <c:v>3.3039647577092435</c:v>
                </c:pt>
                <c:pt idx="220">
                  <c:v>3.2967032967033072</c:v>
                </c:pt>
                <c:pt idx="221">
                  <c:v>3.5010940919037115</c:v>
                </c:pt>
                <c:pt idx="222">
                  <c:v>4.3956043956044022</c:v>
                </c:pt>
                <c:pt idx="223">
                  <c:v>4.6255506607929542</c:v>
                </c:pt>
                <c:pt idx="224">
                  <c:v>5.0772626931567366</c:v>
                </c:pt>
                <c:pt idx="225">
                  <c:v>5.2863436123347984</c:v>
                </c:pt>
                <c:pt idx="226">
                  <c:v>5.2516411378555672</c:v>
                </c:pt>
                <c:pt idx="227">
                  <c:v>5.4824561403508776</c:v>
                </c:pt>
                <c:pt idx="228">
                  <c:v>4.9891540130151846</c:v>
                </c:pt>
                <c:pt idx="229">
                  <c:v>5.8315334773218153</c:v>
                </c:pt>
                <c:pt idx="230">
                  <c:v>5.8064516129032295</c:v>
                </c:pt>
                <c:pt idx="231">
                  <c:v>5.7569296375266532</c:v>
                </c:pt>
                <c:pt idx="232">
                  <c:v>5.9574468085106247</c:v>
                </c:pt>
                <c:pt idx="233">
                  <c:v>5.7082452431289621</c:v>
                </c:pt>
                <c:pt idx="234">
                  <c:v>5.2631578947368363</c:v>
                </c:pt>
                <c:pt idx="235">
                  <c:v>5.2631578947368363</c:v>
                </c:pt>
                <c:pt idx="236">
                  <c:v>4.8319327731092265</c:v>
                </c:pt>
                <c:pt idx="237">
                  <c:v>4.8117154811715634</c:v>
                </c:pt>
                <c:pt idx="238">
                  <c:v>5.1975051975051922</c:v>
                </c:pt>
                <c:pt idx="239">
                  <c:v>5.4054054054054168</c:v>
                </c:pt>
                <c:pt idx="240">
                  <c:v>5.9917355371900793</c:v>
                </c:pt>
                <c:pt idx="241">
                  <c:v>5.3061224489795888</c:v>
                </c:pt>
                <c:pt idx="242">
                  <c:v>5.6910569105691033</c:v>
                </c:pt>
                <c:pt idx="243">
                  <c:v>5.8467741935483764</c:v>
                </c:pt>
                <c:pt idx="244">
                  <c:v>5.8232931726907688</c:v>
                </c:pt>
                <c:pt idx="245">
                  <c:v>5.8000000000000052</c:v>
                </c:pt>
                <c:pt idx="246">
                  <c:v>6.4000000000000057</c:v>
                </c:pt>
                <c:pt idx="247">
                  <c:v>6.5999999999999837</c:v>
                </c:pt>
                <c:pt idx="248">
                  <c:v>7.2144288577154381</c:v>
                </c:pt>
                <c:pt idx="249">
                  <c:v>7.385229540918159</c:v>
                </c:pt>
                <c:pt idx="250">
                  <c:v>7.1146245059288571</c:v>
                </c:pt>
                <c:pt idx="251">
                  <c:v>6.9033530571992019</c:v>
                </c:pt>
                <c:pt idx="252">
                  <c:v>6.4327485380117011</c:v>
                </c:pt>
                <c:pt idx="253">
                  <c:v>6.201550387596888</c:v>
                </c:pt>
                <c:pt idx="254">
                  <c:v>5.3846153846153877</c:v>
                </c:pt>
                <c:pt idx="255">
                  <c:v>4.7619047619047672</c:v>
                </c:pt>
                <c:pt idx="256">
                  <c:v>5.1233396584440039</c:v>
                </c:pt>
                <c:pt idx="257">
                  <c:v>5.8601134215501061</c:v>
                </c:pt>
                <c:pt idx="258">
                  <c:v>5.4511278195488622</c:v>
                </c:pt>
                <c:pt idx="259">
                  <c:v>5.065666041275807</c:v>
                </c:pt>
                <c:pt idx="260">
                  <c:v>4.8598130841121412</c:v>
                </c:pt>
                <c:pt idx="261">
                  <c:v>4.8327137546468446</c:v>
                </c:pt>
                <c:pt idx="262">
                  <c:v>4.6125461254612476</c:v>
                </c:pt>
                <c:pt idx="263">
                  <c:v>4.6125461254612476</c:v>
                </c:pt>
                <c:pt idx="264">
                  <c:v>4.2124542124541975</c:v>
                </c:pt>
                <c:pt idx="265">
                  <c:v>4.014598540145986</c:v>
                </c:pt>
                <c:pt idx="266">
                  <c:v>3.8321167883211604</c:v>
                </c:pt>
                <c:pt idx="267">
                  <c:v>3.8181818181818317</c:v>
                </c:pt>
                <c:pt idx="268">
                  <c:v>3.4296028880866469</c:v>
                </c:pt>
                <c:pt idx="269">
                  <c:v>2.6785714285714191</c:v>
                </c:pt>
                <c:pt idx="270">
                  <c:v>2.8520499108734443</c:v>
                </c:pt>
                <c:pt idx="271">
                  <c:v>3.2142857142857029</c:v>
                </c:pt>
                <c:pt idx="272">
                  <c:v>3.2085561497326109</c:v>
                </c:pt>
                <c:pt idx="273">
                  <c:v>2.659574468085113</c:v>
                </c:pt>
                <c:pt idx="274">
                  <c:v>2.6455026455026509</c:v>
                </c:pt>
                <c:pt idx="275">
                  <c:v>2.6455026455026509</c:v>
                </c:pt>
                <c:pt idx="276">
                  <c:v>2.6362038664323295</c:v>
                </c:pt>
                <c:pt idx="277">
                  <c:v>2.9824561403508865</c:v>
                </c:pt>
                <c:pt idx="278">
                  <c:v>3.1634446397188043</c:v>
                </c:pt>
                <c:pt idx="279">
                  <c:v>2.9772329246935181</c:v>
                </c:pt>
                <c:pt idx="280">
                  <c:v>2.7923211169284423</c:v>
                </c:pt>
                <c:pt idx="281">
                  <c:v>2.7826086956521667</c:v>
                </c:pt>
                <c:pt idx="282">
                  <c:v>2.2530329289428108</c:v>
                </c:pt>
                <c:pt idx="283">
                  <c:v>1.730103806228378</c:v>
                </c:pt>
                <c:pt idx="284">
                  <c:v>1.5544041450777257</c:v>
                </c:pt>
                <c:pt idx="285">
                  <c:v>2.0725388601036343</c:v>
                </c:pt>
                <c:pt idx="286">
                  <c:v>2.0618556701030855</c:v>
                </c:pt>
                <c:pt idx="287">
                  <c:v>2.0618556701030855</c:v>
                </c:pt>
                <c:pt idx="288">
                  <c:v>2.2260273972602773</c:v>
                </c:pt>
                <c:pt idx="289">
                  <c:v>2.2146507666098714</c:v>
                </c:pt>
                <c:pt idx="290">
                  <c:v>2.5553662691652379</c:v>
                </c:pt>
                <c:pt idx="291">
                  <c:v>2.5510204081632626</c:v>
                </c:pt>
                <c:pt idx="292">
                  <c:v>2.5466893039049143</c:v>
                </c:pt>
                <c:pt idx="293">
                  <c:v>2.0304568527918621</c:v>
                </c:pt>
                <c:pt idx="294">
                  <c:v>2.0338983050847581</c:v>
                </c:pt>
                <c:pt idx="295">
                  <c:v>2.0408163265306145</c:v>
                </c:pt>
                <c:pt idx="296">
                  <c:v>2.0408163265306145</c:v>
                </c:pt>
                <c:pt idx="297">
                  <c:v>1.5228426395939021</c:v>
                </c:pt>
                <c:pt idx="298">
                  <c:v>1.6835016835016869</c:v>
                </c:pt>
                <c:pt idx="299">
                  <c:v>1.6835016835016869</c:v>
                </c:pt>
                <c:pt idx="300">
                  <c:v>1.3400335008375119</c:v>
                </c:pt>
                <c:pt idx="301">
                  <c:v>0.83333333333333037</c:v>
                </c:pt>
                <c:pt idx="302">
                  <c:v>0.16611295681061566</c:v>
                </c:pt>
                <c:pt idx="303">
                  <c:v>-0.16583747927030323</c:v>
                </c:pt>
                <c:pt idx="304">
                  <c:v>-0.16556291390729116</c:v>
                </c:pt>
                <c:pt idx="305">
                  <c:v>0</c:v>
                </c:pt>
                <c:pt idx="306">
                  <c:v>-0.33222591362126463</c:v>
                </c:pt>
                <c:pt idx="307">
                  <c:v>-0.33333333333334103</c:v>
                </c:pt>
                <c:pt idx="308">
                  <c:v>-0.33333333333334103</c:v>
                </c:pt>
                <c:pt idx="309">
                  <c:v>-0.66666666666665986</c:v>
                </c:pt>
                <c:pt idx="310">
                  <c:v>-0.99337748344371368</c:v>
                </c:pt>
                <c:pt idx="311">
                  <c:v>-0.99337748344371368</c:v>
                </c:pt>
                <c:pt idx="312">
                  <c:v>-0.82644628099173278</c:v>
                </c:pt>
                <c:pt idx="313">
                  <c:v>-0.66115702479339067</c:v>
                </c:pt>
                <c:pt idx="314">
                  <c:v>-0.33167495854062867</c:v>
                </c:pt>
                <c:pt idx="315">
                  <c:v>0</c:v>
                </c:pt>
                <c:pt idx="316">
                  <c:v>0.16583747927032544</c:v>
                </c:pt>
                <c:pt idx="317">
                  <c:v>0.16583747927032544</c:v>
                </c:pt>
                <c:pt idx="318">
                  <c:v>0.49999999999998934</c:v>
                </c:pt>
                <c:pt idx="319">
                  <c:v>0.66889632107023367</c:v>
                </c:pt>
                <c:pt idx="320">
                  <c:v>0.33444816053511683</c:v>
                </c:pt>
                <c:pt idx="321">
                  <c:v>0.83892617449663476</c:v>
                </c:pt>
                <c:pt idx="322">
                  <c:v>1.0033444816053505</c:v>
                </c:pt>
                <c:pt idx="323">
                  <c:v>1.0033444816053505</c:v>
                </c:pt>
              </c:numCache>
            </c:numRef>
          </c:val>
          <c:smooth val="0"/>
          <c:extLst>
            <c:ext xmlns:c16="http://schemas.microsoft.com/office/drawing/2014/chart" uri="{C3380CC4-5D6E-409C-BE32-E72D297353CC}">
              <c16:uniqueId val="{00000001-09C9-42A6-B33F-8ACBDEEEF89C}"/>
            </c:ext>
          </c:extLst>
        </c:ser>
        <c:dLbls>
          <c:showLegendKey val="0"/>
          <c:showVal val="0"/>
          <c:showCatName val="0"/>
          <c:showSerName val="0"/>
          <c:showPercent val="0"/>
          <c:showBubbleSize val="0"/>
        </c:dLbls>
        <c:marker val="1"/>
        <c:smooth val="0"/>
        <c:axId val="854494664"/>
        <c:axId val="854493352"/>
      </c:lineChart>
      <c:dateAx>
        <c:axId val="997198144"/>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997198472"/>
        <c:crosses val="autoZero"/>
        <c:auto val="1"/>
        <c:lblOffset val="100"/>
        <c:baseTimeUnit val="months"/>
      </c:dateAx>
      <c:valAx>
        <c:axId val="9971984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de-DE" dirty="0"/>
                  <a:t>VÄ Energiepreise</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997198144"/>
        <c:crosses val="autoZero"/>
        <c:crossBetween val="between"/>
      </c:valAx>
      <c:valAx>
        <c:axId val="854493352"/>
        <c:scaling>
          <c:orientation val="minMax"/>
        </c:scaling>
        <c:delete val="0"/>
        <c:axPos val="r"/>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de-DE" dirty="0"/>
                  <a:t>Inflationsrate</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54494664"/>
        <c:crosses val="max"/>
        <c:crossBetween val="between"/>
      </c:valAx>
      <c:dateAx>
        <c:axId val="854494664"/>
        <c:scaling>
          <c:orientation val="minMax"/>
        </c:scaling>
        <c:delete val="1"/>
        <c:axPos val="b"/>
        <c:numFmt formatCode="mmm\-yy" sourceLinked="1"/>
        <c:majorTickMark val="out"/>
        <c:minorTickMark val="none"/>
        <c:tickLblPos val="nextTo"/>
        <c:crossAx val="854493352"/>
        <c:crosses val="autoZero"/>
        <c:auto val="1"/>
        <c:lblOffset val="100"/>
        <c:baseTimeUnit val="months"/>
      </c:date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de-DE"/>
              <a:t>Supply Chain Pressure Index</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lineChart>
        <c:grouping val="standard"/>
        <c:varyColors val="0"/>
        <c:ser>
          <c:idx val="0"/>
          <c:order val="0"/>
          <c:spPr>
            <a:ln w="38100" cap="rnd">
              <a:solidFill>
                <a:schemeClr val="accent1"/>
              </a:solidFill>
              <a:round/>
            </a:ln>
            <a:effectLst/>
          </c:spPr>
          <c:marker>
            <c:symbol val="none"/>
          </c:marker>
          <c:cat>
            <c:numRef>
              <c:f>'GSCPI Monthly Data'!$A$6:$A$303</c:f>
              <c:numCache>
                <c:formatCode>mmm\-yy</c:formatCode>
                <c:ptCount val="298"/>
                <c:pt idx="0">
                  <c:v>35796</c:v>
                </c:pt>
                <c:pt idx="1">
                  <c:v>35827</c:v>
                </c:pt>
                <c:pt idx="2">
                  <c:v>35855</c:v>
                </c:pt>
                <c:pt idx="3">
                  <c:v>35886</c:v>
                </c:pt>
                <c:pt idx="4">
                  <c:v>35916</c:v>
                </c:pt>
                <c:pt idx="5">
                  <c:v>35947</c:v>
                </c:pt>
                <c:pt idx="6">
                  <c:v>35977</c:v>
                </c:pt>
                <c:pt idx="7">
                  <c:v>36008</c:v>
                </c:pt>
                <c:pt idx="8">
                  <c:v>36039</c:v>
                </c:pt>
                <c:pt idx="9">
                  <c:v>36069</c:v>
                </c:pt>
                <c:pt idx="10">
                  <c:v>36100</c:v>
                </c:pt>
                <c:pt idx="11">
                  <c:v>36130</c:v>
                </c:pt>
                <c:pt idx="12">
                  <c:v>36161</c:v>
                </c:pt>
                <c:pt idx="13">
                  <c:v>36192</c:v>
                </c:pt>
                <c:pt idx="14">
                  <c:v>36220</c:v>
                </c:pt>
                <c:pt idx="15">
                  <c:v>36251</c:v>
                </c:pt>
                <c:pt idx="16">
                  <c:v>36281</c:v>
                </c:pt>
                <c:pt idx="17">
                  <c:v>36312</c:v>
                </c:pt>
                <c:pt idx="18">
                  <c:v>36342</c:v>
                </c:pt>
                <c:pt idx="19">
                  <c:v>36373</c:v>
                </c:pt>
                <c:pt idx="20">
                  <c:v>36404</c:v>
                </c:pt>
                <c:pt idx="21">
                  <c:v>36434</c:v>
                </c:pt>
                <c:pt idx="22">
                  <c:v>36465</c:v>
                </c:pt>
                <c:pt idx="23">
                  <c:v>36495</c:v>
                </c:pt>
                <c:pt idx="24">
                  <c:v>36526</c:v>
                </c:pt>
                <c:pt idx="25">
                  <c:v>36557</c:v>
                </c:pt>
                <c:pt idx="26">
                  <c:v>36586</c:v>
                </c:pt>
                <c:pt idx="27">
                  <c:v>36617</c:v>
                </c:pt>
                <c:pt idx="28">
                  <c:v>36647</c:v>
                </c:pt>
                <c:pt idx="29">
                  <c:v>36678</c:v>
                </c:pt>
                <c:pt idx="30">
                  <c:v>36708</c:v>
                </c:pt>
                <c:pt idx="31">
                  <c:v>36739</c:v>
                </c:pt>
                <c:pt idx="32">
                  <c:v>36770</c:v>
                </c:pt>
                <c:pt idx="33">
                  <c:v>36800</c:v>
                </c:pt>
                <c:pt idx="34">
                  <c:v>36831</c:v>
                </c:pt>
                <c:pt idx="35">
                  <c:v>36861</c:v>
                </c:pt>
                <c:pt idx="36">
                  <c:v>36892</c:v>
                </c:pt>
                <c:pt idx="37">
                  <c:v>36923</c:v>
                </c:pt>
                <c:pt idx="38">
                  <c:v>36951</c:v>
                </c:pt>
                <c:pt idx="39">
                  <c:v>36982</c:v>
                </c:pt>
                <c:pt idx="40">
                  <c:v>37012</c:v>
                </c:pt>
                <c:pt idx="41">
                  <c:v>37043</c:v>
                </c:pt>
                <c:pt idx="42">
                  <c:v>37073</c:v>
                </c:pt>
                <c:pt idx="43">
                  <c:v>37104</c:v>
                </c:pt>
                <c:pt idx="44">
                  <c:v>37135</c:v>
                </c:pt>
                <c:pt idx="45">
                  <c:v>37165</c:v>
                </c:pt>
                <c:pt idx="46">
                  <c:v>37196</c:v>
                </c:pt>
                <c:pt idx="47">
                  <c:v>37226</c:v>
                </c:pt>
                <c:pt idx="48">
                  <c:v>37257</c:v>
                </c:pt>
                <c:pt idx="49">
                  <c:v>37288</c:v>
                </c:pt>
                <c:pt idx="50">
                  <c:v>37316</c:v>
                </c:pt>
                <c:pt idx="51">
                  <c:v>37347</c:v>
                </c:pt>
                <c:pt idx="52">
                  <c:v>37377</c:v>
                </c:pt>
                <c:pt idx="53">
                  <c:v>37408</c:v>
                </c:pt>
                <c:pt idx="54">
                  <c:v>37438</c:v>
                </c:pt>
                <c:pt idx="55">
                  <c:v>37469</c:v>
                </c:pt>
                <c:pt idx="56">
                  <c:v>37500</c:v>
                </c:pt>
                <c:pt idx="57">
                  <c:v>37530</c:v>
                </c:pt>
                <c:pt idx="58">
                  <c:v>37561</c:v>
                </c:pt>
                <c:pt idx="59">
                  <c:v>37591</c:v>
                </c:pt>
                <c:pt idx="60">
                  <c:v>37622</c:v>
                </c:pt>
                <c:pt idx="61">
                  <c:v>37653</c:v>
                </c:pt>
                <c:pt idx="62">
                  <c:v>37681</c:v>
                </c:pt>
                <c:pt idx="63">
                  <c:v>37712</c:v>
                </c:pt>
                <c:pt idx="64">
                  <c:v>37742</c:v>
                </c:pt>
                <c:pt idx="65">
                  <c:v>37773</c:v>
                </c:pt>
                <c:pt idx="66">
                  <c:v>37803</c:v>
                </c:pt>
                <c:pt idx="67">
                  <c:v>37834</c:v>
                </c:pt>
                <c:pt idx="68">
                  <c:v>37865</c:v>
                </c:pt>
                <c:pt idx="69">
                  <c:v>37895</c:v>
                </c:pt>
                <c:pt idx="70">
                  <c:v>37926</c:v>
                </c:pt>
                <c:pt idx="71">
                  <c:v>37956</c:v>
                </c:pt>
                <c:pt idx="72">
                  <c:v>37987</c:v>
                </c:pt>
                <c:pt idx="73">
                  <c:v>38018</c:v>
                </c:pt>
                <c:pt idx="74">
                  <c:v>38047</c:v>
                </c:pt>
                <c:pt idx="75">
                  <c:v>38078</c:v>
                </c:pt>
                <c:pt idx="76">
                  <c:v>38108</c:v>
                </c:pt>
                <c:pt idx="77">
                  <c:v>38139</c:v>
                </c:pt>
                <c:pt idx="78">
                  <c:v>38169</c:v>
                </c:pt>
                <c:pt idx="79">
                  <c:v>38200</c:v>
                </c:pt>
                <c:pt idx="80">
                  <c:v>38231</c:v>
                </c:pt>
                <c:pt idx="81">
                  <c:v>38261</c:v>
                </c:pt>
                <c:pt idx="82">
                  <c:v>38292</c:v>
                </c:pt>
                <c:pt idx="83">
                  <c:v>38322</c:v>
                </c:pt>
                <c:pt idx="84">
                  <c:v>38353</c:v>
                </c:pt>
                <c:pt idx="85">
                  <c:v>38384</c:v>
                </c:pt>
                <c:pt idx="86">
                  <c:v>38412</c:v>
                </c:pt>
                <c:pt idx="87">
                  <c:v>38443</c:v>
                </c:pt>
                <c:pt idx="88">
                  <c:v>38473</c:v>
                </c:pt>
                <c:pt idx="89">
                  <c:v>38504</c:v>
                </c:pt>
                <c:pt idx="90">
                  <c:v>38534</c:v>
                </c:pt>
                <c:pt idx="91">
                  <c:v>38565</c:v>
                </c:pt>
                <c:pt idx="92">
                  <c:v>38596</c:v>
                </c:pt>
                <c:pt idx="93">
                  <c:v>38626</c:v>
                </c:pt>
                <c:pt idx="94">
                  <c:v>38657</c:v>
                </c:pt>
                <c:pt idx="95">
                  <c:v>38687</c:v>
                </c:pt>
                <c:pt idx="96">
                  <c:v>38718</c:v>
                </c:pt>
                <c:pt idx="97">
                  <c:v>38749</c:v>
                </c:pt>
                <c:pt idx="98">
                  <c:v>38777</c:v>
                </c:pt>
                <c:pt idx="99">
                  <c:v>38808</c:v>
                </c:pt>
                <c:pt idx="100">
                  <c:v>38838</c:v>
                </c:pt>
                <c:pt idx="101">
                  <c:v>38869</c:v>
                </c:pt>
                <c:pt idx="102">
                  <c:v>38899</c:v>
                </c:pt>
                <c:pt idx="103">
                  <c:v>38930</c:v>
                </c:pt>
                <c:pt idx="104">
                  <c:v>38961</c:v>
                </c:pt>
                <c:pt idx="105">
                  <c:v>38991</c:v>
                </c:pt>
                <c:pt idx="106">
                  <c:v>39022</c:v>
                </c:pt>
                <c:pt idx="107">
                  <c:v>39052</c:v>
                </c:pt>
                <c:pt idx="108">
                  <c:v>39083</c:v>
                </c:pt>
                <c:pt idx="109">
                  <c:v>39114</c:v>
                </c:pt>
                <c:pt idx="110">
                  <c:v>39142</c:v>
                </c:pt>
                <c:pt idx="111">
                  <c:v>39173</c:v>
                </c:pt>
                <c:pt idx="112">
                  <c:v>39203</c:v>
                </c:pt>
                <c:pt idx="113">
                  <c:v>39234</c:v>
                </c:pt>
                <c:pt idx="114">
                  <c:v>39264</c:v>
                </c:pt>
                <c:pt idx="115">
                  <c:v>39295</c:v>
                </c:pt>
                <c:pt idx="116">
                  <c:v>39326</c:v>
                </c:pt>
                <c:pt idx="117">
                  <c:v>39356</c:v>
                </c:pt>
                <c:pt idx="118">
                  <c:v>39387</c:v>
                </c:pt>
                <c:pt idx="119">
                  <c:v>39417</c:v>
                </c:pt>
                <c:pt idx="120">
                  <c:v>39448</c:v>
                </c:pt>
                <c:pt idx="121">
                  <c:v>39479</c:v>
                </c:pt>
                <c:pt idx="122">
                  <c:v>39508</c:v>
                </c:pt>
                <c:pt idx="123">
                  <c:v>39539</c:v>
                </c:pt>
                <c:pt idx="124">
                  <c:v>39569</c:v>
                </c:pt>
                <c:pt idx="125">
                  <c:v>39600</c:v>
                </c:pt>
                <c:pt idx="126">
                  <c:v>39630</c:v>
                </c:pt>
                <c:pt idx="127">
                  <c:v>39661</c:v>
                </c:pt>
                <c:pt idx="128">
                  <c:v>39692</c:v>
                </c:pt>
                <c:pt idx="129">
                  <c:v>39722</c:v>
                </c:pt>
                <c:pt idx="130">
                  <c:v>39753</c:v>
                </c:pt>
                <c:pt idx="131">
                  <c:v>39783</c:v>
                </c:pt>
                <c:pt idx="132">
                  <c:v>39814</c:v>
                </c:pt>
                <c:pt idx="133">
                  <c:v>39845</c:v>
                </c:pt>
                <c:pt idx="134">
                  <c:v>39873</c:v>
                </c:pt>
                <c:pt idx="135">
                  <c:v>39904</c:v>
                </c:pt>
                <c:pt idx="136">
                  <c:v>39934</c:v>
                </c:pt>
                <c:pt idx="137">
                  <c:v>39965</c:v>
                </c:pt>
                <c:pt idx="138">
                  <c:v>39995</c:v>
                </c:pt>
                <c:pt idx="139">
                  <c:v>40026</c:v>
                </c:pt>
                <c:pt idx="140">
                  <c:v>40057</c:v>
                </c:pt>
                <c:pt idx="141">
                  <c:v>40087</c:v>
                </c:pt>
                <c:pt idx="142">
                  <c:v>40118</c:v>
                </c:pt>
                <c:pt idx="143">
                  <c:v>40148</c:v>
                </c:pt>
                <c:pt idx="144">
                  <c:v>40179</c:v>
                </c:pt>
                <c:pt idx="145">
                  <c:v>40210</c:v>
                </c:pt>
                <c:pt idx="146">
                  <c:v>40238</c:v>
                </c:pt>
                <c:pt idx="147">
                  <c:v>40269</c:v>
                </c:pt>
                <c:pt idx="148">
                  <c:v>40299</c:v>
                </c:pt>
                <c:pt idx="149">
                  <c:v>40330</c:v>
                </c:pt>
                <c:pt idx="150">
                  <c:v>40360</c:v>
                </c:pt>
                <c:pt idx="151">
                  <c:v>40391</c:v>
                </c:pt>
                <c:pt idx="152">
                  <c:v>40422</c:v>
                </c:pt>
                <c:pt idx="153">
                  <c:v>40452</c:v>
                </c:pt>
                <c:pt idx="154">
                  <c:v>40483</c:v>
                </c:pt>
                <c:pt idx="155">
                  <c:v>40513</c:v>
                </c:pt>
                <c:pt idx="156">
                  <c:v>40544</c:v>
                </c:pt>
                <c:pt idx="157">
                  <c:v>40575</c:v>
                </c:pt>
                <c:pt idx="158">
                  <c:v>40603</c:v>
                </c:pt>
                <c:pt idx="159">
                  <c:v>40634</c:v>
                </c:pt>
                <c:pt idx="160">
                  <c:v>40664</c:v>
                </c:pt>
                <c:pt idx="161">
                  <c:v>40695</c:v>
                </c:pt>
                <c:pt idx="162">
                  <c:v>40725</c:v>
                </c:pt>
                <c:pt idx="163">
                  <c:v>40756</c:v>
                </c:pt>
                <c:pt idx="164">
                  <c:v>40787</c:v>
                </c:pt>
                <c:pt idx="165">
                  <c:v>40817</c:v>
                </c:pt>
                <c:pt idx="166">
                  <c:v>40848</c:v>
                </c:pt>
                <c:pt idx="167">
                  <c:v>40878</c:v>
                </c:pt>
                <c:pt idx="168">
                  <c:v>40909</c:v>
                </c:pt>
                <c:pt idx="169">
                  <c:v>40940</c:v>
                </c:pt>
                <c:pt idx="170">
                  <c:v>40969</c:v>
                </c:pt>
                <c:pt idx="171">
                  <c:v>41000</c:v>
                </c:pt>
                <c:pt idx="172">
                  <c:v>41030</c:v>
                </c:pt>
                <c:pt idx="173">
                  <c:v>41061</c:v>
                </c:pt>
                <c:pt idx="174">
                  <c:v>41091</c:v>
                </c:pt>
                <c:pt idx="175">
                  <c:v>41122</c:v>
                </c:pt>
                <c:pt idx="176">
                  <c:v>41153</c:v>
                </c:pt>
                <c:pt idx="177">
                  <c:v>41183</c:v>
                </c:pt>
                <c:pt idx="178">
                  <c:v>41214</c:v>
                </c:pt>
                <c:pt idx="179">
                  <c:v>41244</c:v>
                </c:pt>
                <c:pt idx="180">
                  <c:v>41275</c:v>
                </c:pt>
                <c:pt idx="181">
                  <c:v>41306</c:v>
                </c:pt>
                <c:pt idx="182">
                  <c:v>41334</c:v>
                </c:pt>
                <c:pt idx="183">
                  <c:v>41365</c:v>
                </c:pt>
                <c:pt idx="184">
                  <c:v>41395</c:v>
                </c:pt>
                <c:pt idx="185">
                  <c:v>41426</c:v>
                </c:pt>
                <c:pt idx="186">
                  <c:v>41456</c:v>
                </c:pt>
                <c:pt idx="187">
                  <c:v>41487</c:v>
                </c:pt>
                <c:pt idx="188">
                  <c:v>41518</c:v>
                </c:pt>
                <c:pt idx="189">
                  <c:v>41548</c:v>
                </c:pt>
                <c:pt idx="190">
                  <c:v>41579</c:v>
                </c:pt>
                <c:pt idx="191">
                  <c:v>41609</c:v>
                </c:pt>
                <c:pt idx="192">
                  <c:v>41640</c:v>
                </c:pt>
                <c:pt idx="193">
                  <c:v>41671</c:v>
                </c:pt>
                <c:pt idx="194">
                  <c:v>41699</c:v>
                </c:pt>
                <c:pt idx="195">
                  <c:v>41730</c:v>
                </c:pt>
                <c:pt idx="196">
                  <c:v>41760</c:v>
                </c:pt>
                <c:pt idx="197">
                  <c:v>41791</c:v>
                </c:pt>
                <c:pt idx="198">
                  <c:v>41821</c:v>
                </c:pt>
                <c:pt idx="199">
                  <c:v>41852</c:v>
                </c:pt>
                <c:pt idx="200">
                  <c:v>41883</c:v>
                </c:pt>
                <c:pt idx="201">
                  <c:v>41913</c:v>
                </c:pt>
                <c:pt idx="202">
                  <c:v>41944</c:v>
                </c:pt>
                <c:pt idx="203">
                  <c:v>41974</c:v>
                </c:pt>
                <c:pt idx="204">
                  <c:v>42005</c:v>
                </c:pt>
                <c:pt idx="205">
                  <c:v>42036</c:v>
                </c:pt>
                <c:pt idx="206">
                  <c:v>42064</c:v>
                </c:pt>
                <c:pt idx="207">
                  <c:v>42095</c:v>
                </c:pt>
                <c:pt idx="208">
                  <c:v>42125</c:v>
                </c:pt>
                <c:pt idx="209">
                  <c:v>42156</c:v>
                </c:pt>
                <c:pt idx="210">
                  <c:v>42186</c:v>
                </c:pt>
                <c:pt idx="211">
                  <c:v>42217</c:v>
                </c:pt>
                <c:pt idx="212">
                  <c:v>42248</c:v>
                </c:pt>
                <c:pt idx="213">
                  <c:v>42278</c:v>
                </c:pt>
                <c:pt idx="214">
                  <c:v>42309</c:v>
                </c:pt>
                <c:pt idx="215">
                  <c:v>42339</c:v>
                </c:pt>
                <c:pt idx="216">
                  <c:v>42370</c:v>
                </c:pt>
                <c:pt idx="217">
                  <c:v>42401</c:v>
                </c:pt>
                <c:pt idx="218">
                  <c:v>42430</c:v>
                </c:pt>
                <c:pt idx="219">
                  <c:v>42461</c:v>
                </c:pt>
                <c:pt idx="220">
                  <c:v>42491</c:v>
                </c:pt>
                <c:pt idx="221">
                  <c:v>42522</c:v>
                </c:pt>
                <c:pt idx="222">
                  <c:v>42552</c:v>
                </c:pt>
                <c:pt idx="223">
                  <c:v>42583</c:v>
                </c:pt>
                <c:pt idx="224">
                  <c:v>42614</c:v>
                </c:pt>
                <c:pt idx="225">
                  <c:v>42644</c:v>
                </c:pt>
                <c:pt idx="226">
                  <c:v>42675</c:v>
                </c:pt>
                <c:pt idx="227">
                  <c:v>42705</c:v>
                </c:pt>
                <c:pt idx="228">
                  <c:v>42736</c:v>
                </c:pt>
                <c:pt idx="229">
                  <c:v>42767</c:v>
                </c:pt>
                <c:pt idx="230">
                  <c:v>42795</c:v>
                </c:pt>
                <c:pt idx="231">
                  <c:v>42826</c:v>
                </c:pt>
                <c:pt idx="232">
                  <c:v>42856</c:v>
                </c:pt>
                <c:pt idx="233">
                  <c:v>42887</c:v>
                </c:pt>
                <c:pt idx="234">
                  <c:v>42917</c:v>
                </c:pt>
                <c:pt idx="235">
                  <c:v>42948</c:v>
                </c:pt>
                <c:pt idx="236">
                  <c:v>42979</c:v>
                </c:pt>
                <c:pt idx="237">
                  <c:v>43009</c:v>
                </c:pt>
                <c:pt idx="238">
                  <c:v>43040</c:v>
                </c:pt>
                <c:pt idx="239">
                  <c:v>43070</c:v>
                </c:pt>
                <c:pt idx="240">
                  <c:v>43101</c:v>
                </c:pt>
                <c:pt idx="241">
                  <c:v>43132</c:v>
                </c:pt>
                <c:pt idx="242">
                  <c:v>43160</c:v>
                </c:pt>
                <c:pt idx="243">
                  <c:v>43191</c:v>
                </c:pt>
                <c:pt idx="244">
                  <c:v>43221</c:v>
                </c:pt>
                <c:pt idx="245">
                  <c:v>43252</c:v>
                </c:pt>
                <c:pt idx="246">
                  <c:v>43282</c:v>
                </c:pt>
                <c:pt idx="247">
                  <c:v>43313</c:v>
                </c:pt>
                <c:pt idx="248">
                  <c:v>43344</c:v>
                </c:pt>
                <c:pt idx="249">
                  <c:v>43374</c:v>
                </c:pt>
                <c:pt idx="250">
                  <c:v>43405</c:v>
                </c:pt>
                <c:pt idx="251">
                  <c:v>43435</c:v>
                </c:pt>
                <c:pt idx="252">
                  <c:v>43466</c:v>
                </c:pt>
                <c:pt idx="253">
                  <c:v>43497</c:v>
                </c:pt>
                <c:pt idx="254">
                  <c:v>43525</c:v>
                </c:pt>
                <c:pt idx="255">
                  <c:v>43556</c:v>
                </c:pt>
                <c:pt idx="256">
                  <c:v>43586</c:v>
                </c:pt>
                <c:pt idx="257">
                  <c:v>43617</c:v>
                </c:pt>
                <c:pt idx="258">
                  <c:v>43647</c:v>
                </c:pt>
                <c:pt idx="259">
                  <c:v>43678</c:v>
                </c:pt>
                <c:pt idx="260">
                  <c:v>43709</c:v>
                </c:pt>
                <c:pt idx="261">
                  <c:v>43739</c:v>
                </c:pt>
                <c:pt idx="262">
                  <c:v>43770</c:v>
                </c:pt>
                <c:pt idx="263">
                  <c:v>43800</c:v>
                </c:pt>
                <c:pt idx="264">
                  <c:v>43831</c:v>
                </c:pt>
                <c:pt idx="265">
                  <c:v>43862</c:v>
                </c:pt>
                <c:pt idx="266">
                  <c:v>43891</c:v>
                </c:pt>
                <c:pt idx="267">
                  <c:v>43922</c:v>
                </c:pt>
                <c:pt idx="268">
                  <c:v>43952</c:v>
                </c:pt>
                <c:pt idx="269">
                  <c:v>43983</c:v>
                </c:pt>
                <c:pt idx="270">
                  <c:v>44013</c:v>
                </c:pt>
                <c:pt idx="271">
                  <c:v>44044</c:v>
                </c:pt>
                <c:pt idx="272">
                  <c:v>44075</c:v>
                </c:pt>
                <c:pt idx="273">
                  <c:v>44105</c:v>
                </c:pt>
                <c:pt idx="274">
                  <c:v>44136</c:v>
                </c:pt>
                <c:pt idx="275">
                  <c:v>44166</c:v>
                </c:pt>
                <c:pt idx="276">
                  <c:v>44197</c:v>
                </c:pt>
                <c:pt idx="277">
                  <c:v>44228</c:v>
                </c:pt>
                <c:pt idx="278">
                  <c:v>44256</c:v>
                </c:pt>
                <c:pt idx="279">
                  <c:v>44287</c:v>
                </c:pt>
                <c:pt idx="280">
                  <c:v>44317</c:v>
                </c:pt>
                <c:pt idx="281">
                  <c:v>44348</c:v>
                </c:pt>
                <c:pt idx="282">
                  <c:v>44378</c:v>
                </c:pt>
                <c:pt idx="283">
                  <c:v>44409</c:v>
                </c:pt>
                <c:pt idx="284">
                  <c:v>44440</c:v>
                </c:pt>
                <c:pt idx="285">
                  <c:v>44470</c:v>
                </c:pt>
                <c:pt idx="286">
                  <c:v>44501</c:v>
                </c:pt>
                <c:pt idx="287">
                  <c:v>44531</c:v>
                </c:pt>
                <c:pt idx="288">
                  <c:v>44562</c:v>
                </c:pt>
                <c:pt idx="289">
                  <c:v>44593</c:v>
                </c:pt>
                <c:pt idx="290">
                  <c:v>44621</c:v>
                </c:pt>
                <c:pt idx="291">
                  <c:v>44652</c:v>
                </c:pt>
                <c:pt idx="292">
                  <c:v>44682</c:v>
                </c:pt>
                <c:pt idx="293">
                  <c:v>44713</c:v>
                </c:pt>
                <c:pt idx="294">
                  <c:v>44743</c:v>
                </c:pt>
                <c:pt idx="295">
                  <c:v>44774</c:v>
                </c:pt>
                <c:pt idx="296">
                  <c:v>44805</c:v>
                </c:pt>
                <c:pt idx="297">
                  <c:v>44835</c:v>
                </c:pt>
              </c:numCache>
            </c:numRef>
          </c:cat>
          <c:val>
            <c:numRef>
              <c:f>'GSCPI Monthly Data'!$B$6:$B$303</c:f>
              <c:numCache>
                <c:formatCode>0.00</c:formatCode>
                <c:ptCount val="298"/>
                <c:pt idx="0">
                  <c:v>-0.92137176876273952</c:v>
                </c:pt>
                <c:pt idx="1">
                  <c:v>-0.45969564513480027</c:v>
                </c:pt>
                <c:pt idx="2">
                  <c:v>-0.11317071587820289</c:v>
                </c:pt>
                <c:pt idx="3">
                  <c:v>-0.14842188813390961</c:v>
                </c:pt>
                <c:pt idx="4">
                  <c:v>-0.50361031970438663</c:v>
                </c:pt>
                <c:pt idx="5">
                  <c:v>-0.79706877810642807</c:v>
                </c:pt>
                <c:pt idx="6">
                  <c:v>-0.94018934144433897</c:v>
                </c:pt>
                <c:pt idx="7">
                  <c:v>-0.95120238921529821</c:v>
                </c:pt>
                <c:pt idx="8">
                  <c:v>-0.96410805288548973</c:v>
                </c:pt>
                <c:pt idx="9">
                  <c:v>-0.8180181568713073</c:v>
                </c:pt>
                <c:pt idx="10">
                  <c:v>-0.88852091038755576</c:v>
                </c:pt>
                <c:pt idx="11">
                  <c:v>-0.66531998885265431</c:v>
                </c:pt>
                <c:pt idx="12">
                  <c:v>-0.33140895530523617</c:v>
                </c:pt>
                <c:pt idx="13">
                  <c:v>-9.7637426532908161E-2</c:v>
                </c:pt>
                <c:pt idx="14">
                  <c:v>-0.34540689970020966</c:v>
                </c:pt>
                <c:pt idx="15">
                  <c:v>-0.35811858928189583</c:v>
                </c:pt>
                <c:pt idx="16">
                  <c:v>-0.38745102639252349</c:v>
                </c:pt>
                <c:pt idx="17">
                  <c:v>-0.42382377884242872</c:v>
                </c:pt>
                <c:pt idx="18">
                  <c:v>-0.60979457047783869</c:v>
                </c:pt>
                <c:pt idx="19">
                  <c:v>-0.48694438131355144</c:v>
                </c:pt>
                <c:pt idx="20">
                  <c:v>-0.32752711586334543</c:v>
                </c:pt>
                <c:pt idx="21">
                  <c:v>-0.10934041414884285</c:v>
                </c:pt>
                <c:pt idx="22">
                  <c:v>-9.114156685846081E-2</c:v>
                </c:pt>
                <c:pt idx="23">
                  <c:v>-3.9664756829662452E-2</c:v>
                </c:pt>
                <c:pt idx="24">
                  <c:v>-0.47595296647224583</c:v>
                </c:pt>
                <c:pt idx="25">
                  <c:v>-0.31473099555921091</c:v>
                </c:pt>
                <c:pt idx="26">
                  <c:v>-0.25129699282075307</c:v>
                </c:pt>
                <c:pt idx="27">
                  <c:v>9.5704257204520499E-2</c:v>
                </c:pt>
                <c:pt idx="28">
                  <c:v>0.18532619091162011</c:v>
                </c:pt>
                <c:pt idx="29">
                  <c:v>-9.0431130647401617E-2</c:v>
                </c:pt>
                <c:pt idx="30">
                  <c:v>-0.10659137524492314</c:v>
                </c:pt>
                <c:pt idx="31">
                  <c:v>-7.8856345908084727E-2</c:v>
                </c:pt>
                <c:pt idx="32">
                  <c:v>-0.20121070287916401</c:v>
                </c:pt>
                <c:pt idx="33">
                  <c:v>-0.65175946817746722</c:v>
                </c:pt>
                <c:pt idx="34">
                  <c:v>-0.90888001453645184</c:v>
                </c:pt>
                <c:pt idx="35">
                  <c:v>-1.0972387123401586</c:v>
                </c:pt>
                <c:pt idx="36">
                  <c:v>-1.1240665866619886</c:v>
                </c:pt>
                <c:pt idx="37">
                  <c:v>-0.95247377411761414</c:v>
                </c:pt>
                <c:pt idx="38">
                  <c:v>-0.94942834266446152</c:v>
                </c:pt>
                <c:pt idx="39">
                  <c:v>-1.1869026392258035</c:v>
                </c:pt>
                <c:pt idx="40">
                  <c:v>-1.2825250086244915</c:v>
                </c:pt>
                <c:pt idx="41">
                  <c:v>-0.84279577845044396</c:v>
                </c:pt>
                <c:pt idx="42">
                  <c:v>-0.85831535258066438</c:v>
                </c:pt>
                <c:pt idx="43">
                  <c:v>-0.74793717400550552</c:v>
                </c:pt>
                <c:pt idx="44">
                  <c:v>-0.67649769658736514</c:v>
                </c:pt>
                <c:pt idx="45">
                  <c:v>-1.1483357072663967</c:v>
                </c:pt>
                <c:pt idx="46">
                  <c:v>-1.2331340364788779</c:v>
                </c:pt>
                <c:pt idx="47">
                  <c:v>-1.0319095155424525</c:v>
                </c:pt>
                <c:pt idx="48">
                  <c:v>-0.87051813214665186</c:v>
                </c:pt>
                <c:pt idx="49">
                  <c:v>-0.4023556453941905</c:v>
                </c:pt>
                <c:pt idx="50">
                  <c:v>-0.42504917345688237</c:v>
                </c:pt>
                <c:pt idx="51">
                  <c:v>-0.47661754226397901</c:v>
                </c:pt>
                <c:pt idx="52">
                  <c:v>-0.26697077755828058</c:v>
                </c:pt>
                <c:pt idx="53">
                  <c:v>-0.49332509430869825</c:v>
                </c:pt>
                <c:pt idx="54">
                  <c:v>-0.87390343051798547</c:v>
                </c:pt>
                <c:pt idx="55">
                  <c:v>-0.95931623538012567</c:v>
                </c:pt>
                <c:pt idx="56">
                  <c:v>-0.94581433712401553</c:v>
                </c:pt>
                <c:pt idx="57">
                  <c:v>-1.1154683628203295</c:v>
                </c:pt>
                <c:pt idx="58">
                  <c:v>-0.79304195755491802</c:v>
                </c:pt>
                <c:pt idx="59">
                  <c:v>-0.59051916105341895</c:v>
                </c:pt>
                <c:pt idx="60">
                  <c:v>-0.5070391849542738</c:v>
                </c:pt>
                <c:pt idx="61">
                  <c:v>-0.39528592891737507</c:v>
                </c:pt>
                <c:pt idx="62">
                  <c:v>-0.27478827002308326</c:v>
                </c:pt>
                <c:pt idx="63">
                  <c:v>-0.52420053321477611</c:v>
                </c:pt>
                <c:pt idx="64">
                  <c:v>-0.24920218695901716</c:v>
                </c:pt>
                <c:pt idx="65">
                  <c:v>-0.23150763306329758</c:v>
                </c:pt>
                <c:pt idx="66">
                  <c:v>-0.14310667413063277</c:v>
                </c:pt>
                <c:pt idx="67">
                  <c:v>-0.18158223093373754</c:v>
                </c:pt>
                <c:pt idx="68">
                  <c:v>-9.0215545894298615E-2</c:v>
                </c:pt>
                <c:pt idx="69">
                  <c:v>-0.34296658758333048</c:v>
                </c:pt>
                <c:pt idx="70">
                  <c:v>-0.33007267484494696</c:v>
                </c:pt>
                <c:pt idx="71">
                  <c:v>-0.27368368445518659</c:v>
                </c:pt>
                <c:pt idx="72">
                  <c:v>-0.37852217310608721</c:v>
                </c:pt>
                <c:pt idx="73">
                  <c:v>-0.26973624077965452</c:v>
                </c:pt>
                <c:pt idx="74">
                  <c:v>8.2212185117495215E-2</c:v>
                </c:pt>
                <c:pt idx="75">
                  <c:v>0.47543787785395419</c:v>
                </c:pt>
                <c:pt idx="76">
                  <c:v>0.49317347723534127</c:v>
                </c:pt>
                <c:pt idx="77">
                  <c:v>0.42140071226060694</c:v>
                </c:pt>
                <c:pt idx="78">
                  <c:v>-0.36726136284529198</c:v>
                </c:pt>
                <c:pt idx="79">
                  <c:v>0.18398380203555176</c:v>
                </c:pt>
                <c:pt idx="80">
                  <c:v>-6.4666655339720033E-2</c:v>
                </c:pt>
                <c:pt idx="81">
                  <c:v>-0.60832435739210156</c:v>
                </c:pt>
                <c:pt idx="82">
                  <c:v>-5.5265861082425684E-2</c:v>
                </c:pt>
                <c:pt idx="83">
                  <c:v>0.12355548916329896</c:v>
                </c:pt>
                <c:pt idx="84">
                  <c:v>-0.16479622824167181</c:v>
                </c:pt>
                <c:pt idx="85">
                  <c:v>-0.27547704147539248</c:v>
                </c:pt>
                <c:pt idx="86">
                  <c:v>-0.35574656648922637</c:v>
                </c:pt>
                <c:pt idx="87">
                  <c:v>-1.4043916915937662</c:v>
                </c:pt>
                <c:pt idx="88">
                  <c:v>-1.1224336771121661</c:v>
                </c:pt>
                <c:pt idx="89">
                  <c:v>-0.95442822268917971</c:v>
                </c:pt>
                <c:pt idx="90">
                  <c:v>-0.98011582796697427</c:v>
                </c:pt>
                <c:pt idx="91">
                  <c:v>-0.73369916525456702</c:v>
                </c:pt>
                <c:pt idx="92">
                  <c:v>-2.544544438686595E-2</c:v>
                </c:pt>
                <c:pt idx="93">
                  <c:v>-4.9862690555345292E-2</c:v>
                </c:pt>
                <c:pt idx="94">
                  <c:v>-0.62488028132459439</c:v>
                </c:pt>
                <c:pt idx="95">
                  <c:v>-0.66096010570238029</c:v>
                </c:pt>
                <c:pt idx="96">
                  <c:v>-0.37761582978713309</c:v>
                </c:pt>
                <c:pt idx="97">
                  <c:v>-0.63833690249056207</c:v>
                </c:pt>
                <c:pt idx="98">
                  <c:v>-0.41463261148356068</c:v>
                </c:pt>
                <c:pt idx="99">
                  <c:v>5.3079948899516019E-2</c:v>
                </c:pt>
                <c:pt idx="100">
                  <c:v>7.3801454652597423E-2</c:v>
                </c:pt>
                <c:pt idx="101">
                  <c:v>0.10674059609693695</c:v>
                </c:pt>
                <c:pt idx="102">
                  <c:v>-0.12865153545961108</c:v>
                </c:pt>
                <c:pt idx="103">
                  <c:v>9.0942513655842452E-2</c:v>
                </c:pt>
                <c:pt idx="104">
                  <c:v>-0.53035263922705855</c:v>
                </c:pt>
                <c:pt idx="105">
                  <c:v>-0.38941936631623769</c:v>
                </c:pt>
                <c:pt idx="106">
                  <c:v>-0.18990891813111746</c:v>
                </c:pt>
                <c:pt idx="107">
                  <c:v>-0.42683957987885246</c:v>
                </c:pt>
                <c:pt idx="108">
                  <c:v>-0.7965042598469686</c:v>
                </c:pt>
                <c:pt idx="109">
                  <c:v>-0.69967037399366094</c:v>
                </c:pt>
                <c:pt idx="110">
                  <c:v>-0.5007937965736099</c:v>
                </c:pt>
                <c:pt idx="111">
                  <c:v>-0.74549380952825539</c:v>
                </c:pt>
                <c:pt idx="112">
                  <c:v>-0.29140885896938967</c:v>
                </c:pt>
                <c:pt idx="113">
                  <c:v>-0.36033732564278242</c:v>
                </c:pt>
                <c:pt idx="114">
                  <c:v>-0.39954240691990106</c:v>
                </c:pt>
                <c:pt idx="115">
                  <c:v>-6.1617125487254516E-2</c:v>
                </c:pt>
                <c:pt idx="116">
                  <c:v>-9.5275688366413355E-2</c:v>
                </c:pt>
                <c:pt idx="117">
                  <c:v>-0.67384723838988358</c:v>
                </c:pt>
                <c:pt idx="118">
                  <c:v>-0.48876198465077281</c:v>
                </c:pt>
                <c:pt idx="119">
                  <c:v>-0.17986340656690039</c:v>
                </c:pt>
                <c:pt idx="120">
                  <c:v>-0.37617127819076301</c:v>
                </c:pt>
                <c:pt idx="121">
                  <c:v>0.35385805609097543</c:v>
                </c:pt>
                <c:pt idx="122">
                  <c:v>0.12048121512135115</c:v>
                </c:pt>
                <c:pt idx="123">
                  <c:v>8.7683452895121472E-2</c:v>
                </c:pt>
                <c:pt idx="124">
                  <c:v>-0.12368384828666582</c:v>
                </c:pt>
                <c:pt idx="125">
                  <c:v>0.19038103385092375</c:v>
                </c:pt>
                <c:pt idx="126">
                  <c:v>0.90501121240848614</c:v>
                </c:pt>
                <c:pt idx="127">
                  <c:v>0.2234114064716218</c:v>
                </c:pt>
                <c:pt idx="128">
                  <c:v>-0.59329833482719307</c:v>
                </c:pt>
                <c:pt idx="129">
                  <c:v>-1.0253836738842448</c:v>
                </c:pt>
                <c:pt idx="130">
                  <c:v>-1.5988566463504057</c:v>
                </c:pt>
                <c:pt idx="131">
                  <c:v>-0.79124636790034386</c:v>
                </c:pt>
                <c:pt idx="132">
                  <c:v>-0.56197241313973023</c:v>
                </c:pt>
                <c:pt idx="133">
                  <c:v>-0.62252522253838349</c:v>
                </c:pt>
                <c:pt idx="134">
                  <c:v>-4.1735227695652327E-2</c:v>
                </c:pt>
                <c:pt idx="135">
                  <c:v>0.59417213651544587</c:v>
                </c:pt>
                <c:pt idx="136">
                  <c:v>0.13072257695611827</c:v>
                </c:pt>
                <c:pt idx="137">
                  <c:v>-0.65544928510979783</c:v>
                </c:pt>
                <c:pt idx="138">
                  <c:v>-0.87331722716097693</c:v>
                </c:pt>
                <c:pt idx="139">
                  <c:v>-1.1879989078812625</c:v>
                </c:pt>
                <c:pt idx="140">
                  <c:v>-0.53919924275220055</c:v>
                </c:pt>
                <c:pt idx="141">
                  <c:v>-0.48781693563379291</c:v>
                </c:pt>
                <c:pt idx="142">
                  <c:v>-0.78209957383727113</c:v>
                </c:pt>
                <c:pt idx="143">
                  <c:v>-0.63366798785823908</c:v>
                </c:pt>
                <c:pt idx="144">
                  <c:v>-0.26906767512430463</c:v>
                </c:pt>
                <c:pt idx="145">
                  <c:v>-0.10676298489048835</c:v>
                </c:pt>
                <c:pt idx="146">
                  <c:v>0.40178402363164112</c:v>
                </c:pt>
                <c:pt idx="147">
                  <c:v>0.27621596252615943</c:v>
                </c:pt>
                <c:pt idx="148">
                  <c:v>0.43166725828471125</c:v>
                </c:pt>
                <c:pt idx="149">
                  <c:v>-1.4181608266635623E-2</c:v>
                </c:pt>
                <c:pt idx="150">
                  <c:v>1.2631074855221653E-2</c:v>
                </c:pt>
                <c:pt idx="151">
                  <c:v>0.32798668298573802</c:v>
                </c:pt>
                <c:pt idx="152">
                  <c:v>0.34736711975568813</c:v>
                </c:pt>
                <c:pt idx="153">
                  <c:v>0.65908649413727161</c:v>
                </c:pt>
                <c:pt idx="154">
                  <c:v>0.41781312085334027</c:v>
                </c:pt>
                <c:pt idx="155">
                  <c:v>0.71086469271406605</c:v>
                </c:pt>
                <c:pt idx="156">
                  <c:v>0.79922766158963354</c:v>
                </c:pt>
                <c:pt idx="157">
                  <c:v>0.38499835695568552</c:v>
                </c:pt>
                <c:pt idx="158">
                  <c:v>0.71167684032891909</c:v>
                </c:pt>
                <c:pt idx="159">
                  <c:v>1.5115529102748664</c:v>
                </c:pt>
                <c:pt idx="160">
                  <c:v>0.91798708964701559</c:v>
                </c:pt>
                <c:pt idx="161">
                  <c:v>0.18796005832767179</c:v>
                </c:pt>
                <c:pt idx="162">
                  <c:v>0.2152397987392661</c:v>
                </c:pt>
                <c:pt idx="163">
                  <c:v>-0.10613216383161786</c:v>
                </c:pt>
                <c:pt idx="164">
                  <c:v>-0.56654641089360436</c:v>
                </c:pt>
                <c:pt idx="165">
                  <c:v>-0.40305158104822841</c:v>
                </c:pt>
                <c:pt idx="166">
                  <c:v>8.7579190690707326E-2</c:v>
                </c:pt>
                <c:pt idx="167">
                  <c:v>-7.6653609935252331E-2</c:v>
                </c:pt>
                <c:pt idx="168">
                  <c:v>0.31724189996056906</c:v>
                </c:pt>
                <c:pt idx="169">
                  <c:v>-5.393148573754683E-2</c:v>
                </c:pt>
                <c:pt idx="170">
                  <c:v>-0.37792609058988252</c:v>
                </c:pt>
                <c:pt idx="171">
                  <c:v>-0.31554434618436189</c:v>
                </c:pt>
                <c:pt idx="172">
                  <c:v>-0.71993886772520532</c:v>
                </c:pt>
                <c:pt idx="173">
                  <c:v>-0.68665521590472889</c:v>
                </c:pt>
                <c:pt idx="174">
                  <c:v>-0.72825739036935677</c:v>
                </c:pt>
                <c:pt idx="175">
                  <c:v>-0.16876731743876675</c:v>
                </c:pt>
                <c:pt idx="176">
                  <c:v>-0.2780370181103558</c:v>
                </c:pt>
                <c:pt idx="177">
                  <c:v>-4.4338476035115995E-2</c:v>
                </c:pt>
                <c:pt idx="178">
                  <c:v>-0.39228628253506015</c:v>
                </c:pt>
                <c:pt idx="179">
                  <c:v>-0.17533408156798669</c:v>
                </c:pt>
                <c:pt idx="180">
                  <c:v>-5.4467359574383027E-2</c:v>
                </c:pt>
                <c:pt idx="181">
                  <c:v>-0.38714243146318783</c:v>
                </c:pt>
                <c:pt idx="182">
                  <c:v>-0.54124334331004931</c:v>
                </c:pt>
                <c:pt idx="183">
                  <c:v>-0.72894353348613561</c:v>
                </c:pt>
                <c:pt idx="184">
                  <c:v>-0.83170281666319279</c:v>
                </c:pt>
                <c:pt idx="185">
                  <c:v>-0.6308405713882228</c:v>
                </c:pt>
                <c:pt idx="186">
                  <c:v>-0.66152682183710632</c:v>
                </c:pt>
                <c:pt idx="187">
                  <c:v>-0.54814855792362593</c:v>
                </c:pt>
                <c:pt idx="188">
                  <c:v>-0.30180926579797884</c:v>
                </c:pt>
                <c:pt idx="189">
                  <c:v>-0.175622040763591</c:v>
                </c:pt>
                <c:pt idx="190">
                  <c:v>-0.64684995578974647</c:v>
                </c:pt>
                <c:pt idx="191">
                  <c:v>-0.46093927268310536</c:v>
                </c:pt>
                <c:pt idx="192">
                  <c:v>-0.59130314246948279</c:v>
                </c:pt>
                <c:pt idx="193">
                  <c:v>-0.25036191690217713</c:v>
                </c:pt>
                <c:pt idx="194">
                  <c:v>-0.57485998712526831</c:v>
                </c:pt>
                <c:pt idx="195">
                  <c:v>-0.82104497279499999</c:v>
                </c:pt>
                <c:pt idx="196">
                  <c:v>-0.7951956179920302</c:v>
                </c:pt>
                <c:pt idx="197">
                  <c:v>-0.64465705491352687</c:v>
                </c:pt>
                <c:pt idx="198">
                  <c:v>-0.79096820965808079</c:v>
                </c:pt>
                <c:pt idx="199">
                  <c:v>-0.62371659387754652</c:v>
                </c:pt>
                <c:pt idx="200">
                  <c:v>-0.78248324289841031</c:v>
                </c:pt>
                <c:pt idx="201">
                  <c:v>-0.55713314196835118</c:v>
                </c:pt>
                <c:pt idx="202">
                  <c:v>-0.91377723241099296</c:v>
                </c:pt>
                <c:pt idx="203">
                  <c:v>-0.36742623015861769</c:v>
                </c:pt>
                <c:pt idx="204">
                  <c:v>-0.52699679911001884</c:v>
                </c:pt>
                <c:pt idx="205">
                  <c:v>-0.29394462197186039</c:v>
                </c:pt>
                <c:pt idx="206">
                  <c:v>-0.38209355758156366</c:v>
                </c:pt>
                <c:pt idx="207">
                  <c:v>-0.31385168815375059</c:v>
                </c:pt>
                <c:pt idx="208">
                  <c:v>-0.51566925160943833</c:v>
                </c:pt>
                <c:pt idx="209">
                  <c:v>-0.81848409220083207</c:v>
                </c:pt>
                <c:pt idx="210">
                  <c:v>-0.37937138399618886</c:v>
                </c:pt>
                <c:pt idx="211">
                  <c:v>-0.64771692532002589</c:v>
                </c:pt>
                <c:pt idx="212">
                  <c:v>-0.41711855204581799</c:v>
                </c:pt>
                <c:pt idx="213">
                  <c:v>-0.25451443982943106</c:v>
                </c:pt>
                <c:pt idx="214">
                  <c:v>-0.62476224055776708</c:v>
                </c:pt>
                <c:pt idx="215">
                  <c:v>-0.58003262609615058</c:v>
                </c:pt>
                <c:pt idx="216">
                  <c:v>-0.73137545339230192</c:v>
                </c:pt>
                <c:pt idx="217">
                  <c:v>-0.71212991919817215</c:v>
                </c:pt>
                <c:pt idx="218">
                  <c:v>-0.63880316133221271</c:v>
                </c:pt>
                <c:pt idx="219">
                  <c:v>-0.26097545997522253</c:v>
                </c:pt>
                <c:pt idx="220">
                  <c:v>-0.69830392724680679</c:v>
                </c:pt>
                <c:pt idx="221">
                  <c:v>-0.28244463610524551</c:v>
                </c:pt>
                <c:pt idx="222">
                  <c:v>-0.18784358556376404</c:v>
                </c:pt>
                <c:pt idx="223">
                  <c:v>8.0733715024909114E-2</c:v>
                </c:pt>
                <c:pt idx="224">
                  <c:v>-0.28346153405775038</c:v>
                </c:pt>
                <c:pt idx="225">
                  <c:v>-2.4345224550652175E-2</c:v>
                </c:pt>
                <c:pt idx="226">
                  <c:v>-0.26562650334187998</c:v>
                </c:pt>
                <c:pt idx="227">
                  <c:v>-0.19674085353431281</c:v>
                </c:pt>
                <c:pt idx="228">
                  <c:v>0.19440613165872192</c:v>
                </c:pt>
                <c:pt idx="229">
                  <c:v>0.1995551086929454</c:v>
                </c:pt>
                <c:pt idx="230">
                  <c:v>0.11322873624241757</c:v>
                </c:pt>
                <c:pt idx="231">
                  <c:v>5.3165796361180767E-2</c:v>
                </c:pt>
                <c:pt idx="232">
                  <c:v>-8.1714393006186672E-2</c:v>
                </c:pt>
                <c:pt idx="233">
                  <c:v>0.14703948062080105</c:v>
                </c:pt>
                <c:pt idx="234">
                  <c:v>0.14558029589795157</c:v>
                </c:pt>
                <c:pt idx="235">
                  <c:v>0.43308976642252184</c:v>
                </c:pt>
                <c:pt idx="236">
                  <c:v>0.55003058802325622</c:v>
                </c:pt>
                <c:pt idx="237">
                  <c:v>0.81389682642321803</c:v>
                </c:pt>
                <c:pt idx="238">
                  <c:v>0.85077164623602786</c:v>
                </c:pt>
                <c:pt idx="239">
                  <c:v>0.70458729605303561</c:v>
                </c:pt>
                <c:pt idx="240">
                  <c:v>0.59930903422305615</c:v>
                </c:pt>
                <c:pt idx="241">
                  <c:v>0.1254344532206737</c:v>
                </c:pt>
                <c:pt idx="242">
                  <c:v>0.46864441547355534</c:v>
                </c:pt>
                <c:pt idx="243">
                  <c:v>0.56283340604076626</c:v>
                </c:pt>
                <c:pt idx="244">
                  <c:v>0.38286319639656186</c:v>
                </c:pt>
                <c:pt idx="245">
                  <c:v>0.42357135755432584</c:v>
                </c:pt>
                <c:pt idx="246">
                  <c:v>0.4488379887235765</c:v>
                </c:pt>
                <c:pt idx="247">
                  <c:v>0.52870543717340823</c:v>
                </c:pt>
                <c:pt idx="248">
                  <c:v>0.47447847127069337</c:v>
                </c:pt>
                <c:pt idx="249">
                  <c:v>0.52923349288392341</c:v>
                </c:pt>
                <c:pt idx="250">
                  <c:v>0.43725198005535565</c:v>
                </c:pt>
                <c:pt idx="251">
                  <c:v>0.44140906577738781</c:v>
                </c:pt>
                <c:pt idx="252">
                  <c:v>0.51298103665232431</c:v>
                </c:pt>
                <c:pt idx="253">
                  <c:v>0.12022832333601173</c:v>
                </c:pt>
                <c:pt idx="254">
                  <c:v>0.20367057664788457</c:v>
                </c:pt>
                <c:pt idx="255">
                  <c:v>2.2211029962510741E-2</c:v>
                </c:pt>
                <c:pt idx="256">
                  <c:v>-0.63894685733853362</c:v>
                </c:pt>
                <c:pt idx="257">
                  <c:v>-0.5084376312136919</c:v>
                </c:pt>
                <c:pt idx="258">
                  <c:v>-0.46334905265459142</c:v>
                </c:pt>
                <c:pt idx="259">
                  <c:v>-0.32636921178078987</c:v>
                </c:pt>
                <c:pt idx="260">
                  <c:v>9.5397493333455943E-2</c:v>
                </c:pt>
                <c:pt idx="261">
                  <c:v>2.3848564128474876E-2</c:v>
                </c:pt>
                <c:pt idx="262">
                  <c:v>8.6073437538683392E-2</c:v>
                </c:pt>
                <c:pt idx="263">
                  <c:v>5.2321787761663435E-3</c:v>
                </c:pt>
                <c:pt idx="264">
                  <c:v>3.4025883674131362E-2</c:v>
                </c:pt>
                <c:pt idx="265">
                  <c:v>1.104982360958368</c:v>
                </c:pt>
                <c:pt idx="266">
                  <c:v>2.4517698083126915</c:v>
                </c:pt>
                <c:pt idx="267">
                  <c:v>3.0343935815242493</c:v>
                </c:pt>
                <c:pt idx="268">
                  <c:v>2.5215512012979202</c:v>
                </c:pt>
                <c:pt idx="269">
                  <c:v>2.2508235967164225</c:v>
                </c:pt>
                <c:pt idx="270">
                  <c:v>2.7586096450591326</c:v>
                </c:pt>
                <c:pt idx="271">
                  <c:v>1.3003011643259625</c:v>
                </c:pt>
                <c:pt idx="272">
                  <c:v>0.57385539889026427</c:v>
                </c:pt>
                <c:pt idx="273">
                  <c:v>0.10157975065850419</c:v>
                </c:pt>
                <c:pt idx="274">
                  <c:v>0.69522330644701691</c:v>
                </c:pt>
                <c:pt idx="275">
                  <c:v>1.6489379261219261</c:v>
                </c:pt>
                <c:pt idx="276">
                  <c:v>1.4436536249011269</c:v>
                </c:pt>
                <c:pt idx="277">
                  <c:v>1.9221060150997682</c:v>
                </c:pt>
                <c:pt idx="278">
                  <c:v>2.2143534439475721</c:v>
                </c:pt>
                <c:pt idx="279">
                  <c:v>2.5689839909686789</c:v>
                </c:pt>
                <c:pt idx="280">
                  <c:v>3.001387777469247</c:v>
                </c:pt>
                <c:pt idx="281">
                  <c:v>2.7277467976019416</c:v>
                </c:pt>
                <c:pt idx="282">
                  <c:v>2.9413534102574586</c:v>
                </c:pt>
                <c:pt idx="283">
                  <c:v>3.2568458372514759</c:v>
                </c:pt>
                <c:pt idx="284">
                  <c:v>3.2566524599494251</c:v>
                </c:pt>
                <c:pt idx="285">
                  <c:v>3.8097574092867257</c:v>
                </c:pt>
                <c:pt idx="286">
                  <c:v>4.2275306250097442</c:v>
                </c:pt>
                <c:pt idx="287">
                  <c:v>4.3004346486739022</c:v>
                </c:pt>
                <c:pt idx="288">
                  <c:v>3.6471793790288918</c:v>
                </c:pt>
                <c:pt idx="289">
                  <c:v>2.7644286836396317</c:v>
                </c:pt>
                <c:pt idx="290">
                  <c:v>2.7870675847176347</c:v>
                </c:pt>
                <c:pt idx="291">
                  <c:v>3.4219401332405397</c:v>
                </c:pt>
                <c:pt idx="292">
                  <c:v>2.6424197532282676</c:v>
                </c:pt>
                <c:pt idx="293">
                  <c:v>2.336789651421864</c:v>
                </c:pt>
                <c:pt idx="294">
                  <c:v>1.7643534372074432</c:v>
                </c:pt>
                <c:pt idx="295">
                  <c:v>1.4973045512302376</c:v>
                </c:pt>
                <c:pt idx="296">
                  <c:v>0.89313420753801065</c:v>
                </c:pt>
                <c:pt idx="297">
                  <c:v>1.0008887638193205</c:v>
                </c:pt>
              </c:numCache>
            </c:numRef>
          </c:val>
          <c:smooth val="0"/>
          <c:extLst>
            <c:ext xmlns:c16="http://schemas.microsoft.com/office/drawing/2014/chart" uri="{C3380CC4-5D6E-409C-BE32-E72D297353CC}">
              <c16:uniqueId val="{00000000-638E-469A-9B17-DFA51AD49CA3}"/>
            </c:ext>
          </c:extLst>
        </c:ser>
        <c:dLbls>
          <c:showLegendKey val="0"/>
          <c:showVal val="0"/>
          <c:showCatName val="0"/>
          <c:showSerName val="0"/>
          <c:showPercent val="0"/>
          <c:showBubbleSize val="0"/>
        </c:dLbls>
        <c:smooth val="0"/>
        <c:axId val="463081488"/>
        <c:axId val="463077224"/>
      </c:lineChart>
      <c:dateAx>
        <c:axId val="463081488"/>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463077224"/>
        <c:crosses val="autoZero"/>
        <c:auto val="1"/>
        <c:lblOffset val="100"/>
        <c:baseTimeUnit val="months"/>
      </c:dateAx>
      <c:valAx>
        <c:axId val="4630772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63081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de-DE" sz="1800" dirty="0"/>
              <a:t>Spreads 10-jähriger Anleihen</a:t>
            </a:r>
          </a:p>
          <a:p>
            <a:pPr>
              <a:defRPr/>
            </a:pPr>
            <a:r>
              <a:rPr lang="de-DE" sz="1800" dirty="0"/>
              <a:t>  gegenüber</a:t>
            </a:r>
            <a:r>
              <a:rPr lang="de-DE" sz="1800" baseline="0" dirty="0"/>
              <a:t> Bundesanleihe</a:t>
            </a:r>
            <a:endParaRPr lang="de-DE" sz="1800" dirty="0"/>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lineChart>
        <c:grouping val="standard"/>
        <c:varyColors val="0"/>
        <c:ser>
          <c:idx val="0"/>
          <c:order val="0"/>
          <c:tx>
            <c:strRef>
              <c:f>Sheet1!$B$1</c:f>
              <c:strCache>
                <c:ptCount val="1"/>
                <c:pt idx="0">
                  <c:v>Irland</c:v>
                </c:pt>
              </c:strCache>
            </c:strRef>
          </c:tx>
          <c:spPr>
            <a:ln w="38100" cap="rnd">
              <a:solidFill>
                <a:schemeClr val="accent1"/>
              </a:solidFill>
              <a:round/>
            </a:ln>
            <a:effectLst/>
          </c:spPr>
          <c:marker>
            <c:symbol val="none"/>
          </c:marker>
          <c:cat>
            <c:numRef>
              <c:f>Sheet1!$A$2:$A$11158</c:f>
              <c:numCache>
                <c:formatCode>yyyy\-mm\-dd;@</c:formatCode>
                <c:ptCount val="11157"/>
                <c:pt idx="0">
                  <c:v>36161</c:v>
                </c:pt>
                <c:pt idx="1">
                  <c:v>36164</c:v>
                </c:pt>
                <c:pt idx="2">
                  <c:v>36165</c:v>
                </c:pt>
                <c:pt idx="3">
                  <c:v>36166</c:v>
                </c:pt>
                <c:pt idx="4">
                  <c:v>36167</c:v>
                </c:pt>
                <c:pt idx="5">
                  <c:v>36168</c:v>
                </c:pt>
                <c:pt idx="6">
                  <c:v>36171</c:v>
                </c:pt>
                <c:pt idx="7">
                  <c:v>36172</c:v>
                </c:pt>
                <c:pt idx="8">
                  <c:v>36173</c:v>
                </c:pt>
                <c:pt idx="9">
                  <c:v>36174</c:v>
                </c:pt>
                <c:pt idx="10">
                  <c:v>36175</c:v>
                </c:pt>
                <c:pt idx="11">
                  <c:v>36178</c:v>
                </c:pt>
                <c:pt idx="12">
                  <c:v>36179</c:v>
                </c:pt>
                <c:pt idx="13">
                  <c:v>36180</c:v>
                </c:pt>
                <c:pt idx="14">
                  <c:v>36181</c:v>
                </c:pt>
                <c:pt idx="15">
                  <c:v>36182</c:v>
                </c:pt>
                <c:pt idx="16">
                  <c:v>36185</c:v>
                </c:pt>
                <c:pt idx="17">
                  <c:v>36186</c:v>
                </c:pt>
                <c:pt idx="18">
                  <c:v>36187</c:v>
                </c:pt>
                <c:pt idx="19">
                  <c:v>36188</c:v>
                </c:pt>
                <c:pt idx="20">
                  <c:v>36189</c:v>
                </c:pt>
                <c:pt idx="21">
                  <c:v>36192</c:v>
                </c:pt>
                <c:pt idx="22">
                  <c:v>36193</c:v>
                </c:pt>
                <c:pt idx="23">
                  <c:v>36194</c:v>
                </c:pt>
                <c:pt idx="24">
                  <c:v>36195</c:v>
                </c:pt>
                <c:pt idx="25">
                  <c:v>36196</c:v>
                </c:pt>
                <c:pt idx="26">
                  <c:v>36199</c:v>
                </c:pt>
                <c:pt idx="27">
                  <c:v>36200</c:v>
                </c:pt>
                <c:pt idx="28">
                  <c:v>36201</c:v>
                </c:pt>
                <c:pt idx="29">
                  <c:v>36202</c:v>
                </c:pt>
                <c:pt idx="30">
                  <c:v>36203</c:v>
                </c:pt>
                <c:pt idx="31">
                  <c:v>36206</c:v>
                </c:pt>
                <c:pt idx="32">
                  <c:v>36207</c:v>
                </c:pt>
                <c:pt idx="33">
                  <c:v>36208</c:v>
                </c:pt>
                <c:pt idx="34">
                  <c:v>36209</c:v>
                </c:pt>
                <c:pt idx="35">
                  <c:v>36210</c:v>
                </c:pt>
                <c:pt idx="36">
                  <c:v>36213</c:v>
                </c:pt>
                <c:pt idx="37">
                  <c:v>36214</c:v>
                </c:pt>
                <c:pt idx="38">
                  <c:v>36215</c:v>
                </c:pt>
                <c:pt idx="39">
                  <c:v>36216</c:v>
                </c:pt>
                <c:pt idx="40">
                  <c:v>36217</c:v>
                </c:pt>
                <c:pt idx="41">
                  <c:v>36220</c:v>
                </c:pt>
                <c:pt idx="42">
                  <c:v>36221</c:v>
                </c:pt>
                <c:pt idx="43">
                  <c:v>36222</c:v>
                </c:pt>
                <c:pt idx="44">
                  <c:v>36223</c:v>
                </c:pt>
                <c:pt idx="45">
                  <c:v>36224</c:v>
                </c:pt>
                <c:pt idx="46">
                  <c:v>36227</c:v>
                </c:pt>
                <c:pt idx="47">
                  <c:v>36228</c:v>
                </c:pt>
                <c:pt idx="48">
                  <c:v>36229</c:v>
                </c:pt>
                <c:pt idx="49">
                  <c:v>36230</c:v>
                </c:pt>
                <c:pt idx="50">
                  <c:v>36231</c:v>
                </c:pt>
                <c:pt idx="51">
                  <c:v>36234</c:v>
                </c:pt>
                <c:pt idx="52">
                  <c:v>36235</c:v>
                </c:pt>
                <c:pt idx="53">
                  <c:v>36236</c:v>
                </c:pt>
                <c:pt idx="54">
                  <c:v>36237</c:v>
                </c:pt>
                <c:pt idx="55">
                  <c:v>36238</c:v>
                </c:pt>
                <c:pt idx="56">
                  <c:v>36241</c:v>
                </c:pt>
                <c:pt idx="57">
                  <c:v>36242</c:v>
                </c:pt>
                <c:pt idx="58">
                  <c:v>36243</c:v>
                </c:pt>
                <c:pt idx="59">
                  <c:v>36244</c:v>
                </c:pt>
                <c:pt idx="60">
                  <c:v>36245</c:v>
                </c:pt>
                <c:pt idx="61">
                  <c:v>36248</c:v>
                </c:pt>
                <c:pt idx="62">
                  <c:v>36249</c:v>
                </c:pt>
                <c:pt idx="63">
                  <c:v>36250</c:v>
                </c:pt>
                <c:pt idx="64">
                  <c:v>36251</c:v>
                </c:pt>
                <c:pt idx="65">
                  <c:v>36252</c:v>
                </c:pt>
                <c:pt idx="66">
                  <c:v>36255</c:v>
                </c:pt>
                <c:pt idx="67">
                  <c:v>36256</c:v>
                </c:pt>
                <c:pt idx="68">
                  <c:v>36257</c:v>
                </c:pt>
                <c:pt idx="69">
                  <c:v>36258</c:v>
                </c:pt>
                <c:pt idx="70">
                  <c:v>36259</c:v>
                </c:pt>
                <c:pt idx="71">
                  <c:v>36262</c:v>
                </c:pt>
                <c:pt idx="72">
                  <c:v>36263</c:v>
                </c:pt>
                <c:pt idx="73">
                  <c:v>36264</c:v>
                </c:pt>
                <c:pt idx="74">
                  <c:v>36265</c:v>
                </c:pt>
                <c:pt idx="75">
                  <c:v>36266</c:v>
                </c:pt>
                <c:pt idx="76">
                  <c:v>36269</c:v>
                </c:pt>
                <c:pt idx="77">
                  <c:v>36270</c:v>
                </c:pt>
                <c:pt idx="78">
                  <c:v>36271</c:v>
                </c:pt>
                <c:pt idx="79">
                  <c:v>36272</c:v>
                </c:pt>
                <c:pt idx="80">
                  <c:v>36273</c:v>
                </c:pt>
                <c:pt idx="81">
                  <c:v>36276</c:v>
                </c:pt>
                <c:pt idx="82">
                  <c:v>36277</c:v>
                </c:pt>
                <c:pt idx="83">
                  <c:v>36278</c:v>
                </c:pt>
                <c:pt idx="84">
                  <c:v>36279</c:v>
                </c:pt>
                <c:pt idx="85">
                  <c:v>36280</c:v>
                </c:pt>
                <c:pt idx="86">
                  <c:v>36283</c:v>
                </c:pt>
                <c:pt idx="87">
                  <c:v>36284</c:v>
                </c:pt>
                <c:pt idx="88">
                  <c:v>36285</c:v>
                </c:pt>
                <c:pt idx="89">
                  <c:v>36286</c:v>
                </c:pt>
                <c:pt idx="90">
                  <c:v>36287</c:v>
                </c:pt>
                <c:pt idx="91">
                  <c:v>36290</c:v>
                </c:pt>
                <c:pt idx="92">
                  <c:v>36291</c:v>
                </c:pt>
                <c:pt idx="93">
                  <c:v>36292</c:v>
                </c:pt>
                <c:pt idx="94">
                  <c:v>36293</c:v>
                </c:pt>
                <c:pt idx="95">
                  <c:v>36294</c:v>
                </c:pt>
                <c:pt idx="96">
                  <c:v>36297</c:v>
                </c:pt>
                <c:pt idx="97">
                  <c:v>36298</c:v>
                </c:pt>
                <c:pt idx="98">
                  <c:v>36299</c:v>
                </c:pt>
                <c:pt idx="99">
                  <c:v>36300</c:v>
                </c:pt>
                <c:pt idx="100">
                  <c:v>36301</c:v>
                </c:pt>
                <c:pt idx="101">
                  <c:v>36304</c:v>
                </c:pt>
                <c:pt idx="102">
                  <c:v>36305</c:v>
                </c:pt>
                <c:pt idx="103">
                  <c:v>36306</c:v>
                </c:pt>
                <c:pt idx="104">
                  <c:v>36307</c:v>
                </c:pt>
                <c:pt idx="105">
                  <c:v>36308</c:v>
                </c:pt>
                <c:pt idx="106">
                  <c:v>36311</c:v>
                </c:pt>
                <c:pt idx="107">
                  <c:v>36312</c:v>
                </c:pt>
                <c:pt idx="108">
                  <c:v>36313</c:v>
                </c:pt>
                <c:pt idx="109">
                  <c:v>36314</c:v>
                </c:pt>
                <c:pt idx="110">
                  <c:v>36315</c:v>
                </c:pt>
                <c:pt idx="111">
                  <c:v>36318</c:v>
                </c:pt>
                <c:pt idx="112">
                  <c:v>36319</c:v>
                </c:pt>
                <c:pt idx="113">
                  <c:v>36320</c:v>
                </c:pt>
                <c:pt idx="114">
                  <c:v>36321</c:v>
                </c:pt>
                <c:pt idx="115">
                  <c:v>36322</c:v>
                </c:pt>
                <c:pt idx="116">
                  <c:v>36325</c:v>
                </c:pt>
                <c:pt idx="117">
                  <c:v>36326</c:v>
                </c:pt>
                <c:pt idx="118">
                  <c:v>36327</c:v>
                </c:pt>
                <c:pt idx="119">
                  <c:v>36328</c:v>
                </c:pt>
                <c:pt idx="120">
                  <c:v>36329</c:v>
                </c:pt>
                <c:pt idx="121">
                  <c:v>36332</c:v>
                </c:pt>
                <c:pt idx="122">
                  <c:v>36333</c:v>
                </c:pt>
                <c:pt idx="123">
                  <c:v>36334</c:v>
                </c:pt>
                <c:pt idx="124">
                  <c:v>36335</c:v>
                </c:pt>
                <c:pt idx="125">
                  <c:v>36336</c:v>
                </c:pt>
                <c:pt idx="126">
                  <c:v>36339</c:v>
                </c:pt>
                <c:pt idx="127">
                  <c:v>36340</c:v>
                </c:pt>
                <c:pt idx="128">
                  <c:v>36341</c:v>
                </c:pt>
                <c:pt idx="129">
                  <c:v>36342</c:v>
                </c:pt>
                <c:pt idx="130">
                  <c:v>36343</c:v>
                </c:pt>
                <c:pt idx="131">
                  <c:v>36346</c:v>
                </c:pt>
                <c:pt idx="132">
                  <c:v>36347</c:v>
                </c:pt>
                <c:pt idx="133">
                  <c:v>36348</c:v>
                </c:pt>
                <c:pt idx="134">
                  <c:v>36349</c:v>
                </c:pt>
                <c:pt idx="135">
                  <c:v>36350</c:v>
                </c:pt>
                <c:pt idx="136">
                  <c:v>36353</c:v>
                </c:pt>
                <c:pt idx="137">
                  <c:v>36354</c:v>
                </c:pt>
                <c:pt idx="138">
                  <c:v>36355</c:v>
                </c:pt>
                <c:pt idx="139">
                  <c:v>36356</c:v>
                </c:pt>
                <c:pt idx="140">
                  <c:v>36357</c:v>
                </c:pt>
                <c:pt idx="141">
                  <c:v>36360</c:v>
                </c:pt>
                <c:pt idx="142">
                  <c:v>36361</c:v>
                </c:pt>
                <c:pt idx="143">
                  <c:v>36362</c:v>
                </c:pt>
                <c:pt idx="144">
                  <c:v>36363</c:v>
                </c:pt>
                <c:pt idx="145">
                  <c:v>36364</c:v>
                </c:pt>
                <c:pt idx="146">
                  <c:v>36367</c:v>
                </c:pt>
                <c:pt idx="147">
                  <c:v>36368</c:v>
                </c:pt>
                <c:pt idx="148">
                  <c:v>36369</c:v>
                </c:pt>
                <c:pt idx="149">
                  <c:v>36370</c:v>
                </c:pt>
                <c:pt idx="150">
                  <c:v>36371</c:v>
                </c:pt>
                <c:pt idx="151">
                  <c:v>36374</c:v>
                </c:pt>
                <c:pt idx="152">
                  <c:v>36375</c:v>
                </c:pt>
                <c:pt idx="153">
                  <c:v>36376</c:v>
                </c:pt>
                <c:pt idx="154">
                  <c:v>36377</c:v>
                </c:pt>
                <c:pt idx="155">
                  <c:v>36378</c:v>
                </c:pt>
                <c:pt idx="156">
                  <c:v>36381</c:v>
                </c:pt>
                <c:pt idx="157">
                  <c:v>36382</c:v>
                </c:pt>
                <c:pt idx="158">
                  <c:v>36383</c:v>
                </c:pt>
                <c:pt idx="159">
                  <c:v>36384</c:v>
                </c:pt>
                <c:pt idx="160">
                  <c:v>36385</c:v>
                </c:pt>
                <c:pt idx="161">
                  <c:v>36388</c:v>
                </c:pt>
                <c:pt idx="162">
                  <c:v>36389</c:v>
                </c:pt>
                <c:pt idx="163">
                  <c:v>36390</c:v>
                </c:pt>
                <c:pt idx="164">
                  <c:v>36391</c:v>
                </c:pt>
                <c:pt idx="165">
                  <c:v>36392</c:v>
                </c:pt>
                <c:pt idx="166">
                  <c:v>36395</c:v>
                </c:pt>
                <c:pt idx="167">
                  <c:v>36396</c:v>
                </c:pt>
                <c:pt idx="168">
                  <c:v>36397</c:v>
                </c:pt>
                <c:pt idx="169">
                  <c:v>36398</c:v>
                </c:pt>
                <c:pt idx="170">
                  <c:v>36399</c:v>
                </c:pt>
                <c:pt idx="171">
                  <c:v>36402</c:v>
                </c:pt>
                <c:pt idx="172">
                  <c:v>36403</c:v>
                </c:pt>
                <c:pt idx="173">
                  <c:v>36404</c:v>
                </c:pt>
                <c:pt idx="174">
                  <c:v>36405</c:v>
                </c:pt>
                <c:pt idx="175">
                  <c:v>36406</c:v>
                </c:pt>
                <c:pt idx="176">
                  <c:v>36409</c:v>
                </c:pt>
                <c:pt idx="177">
                  <c:v>36410</c:v>
                </c:pt>
                <c:pt idx="178">
                  <c:v>36411</c:v>
                </c:pt>
                <c:pt idx="179">
                  <c:v>36412</c:v>
                </c:pt>
                <c:pt idx="180">
                  <c:v>36413</c:v>
                </c:pt>
                <c:pt idx="181">
                  <c:v>36416</c:v>
                </c:pt>
                <c:pt idx="182">
                  <c:v>36417</c:v>
                </c:pt>
                <c:pt idx="183">
                  <c:v>36418</c:v>
                </c:pt>
                <c:pt idx="184">
                  <c:v>36419</c:v>
                </c:pt>
                <c:pt idx="185">
                  <c:v>36420</c:v>
                </c:pt>
                <c:pt idx="186">
                  <c:v>36423</c:v>
                </c:pt>
                <c:pt idx="187">
                  <c:v>36424</c:v>
                </c:pt>
                <c:pt idx="188">
                  <c:v>36425</c:v>
                </c:pt>
                <c:pt idx="189">
                  <c:v>36426</c:v>
                </c:pt>
                <c:pt idx="190">
                  <c:v>36427</c:v>
                </c:pt>
                <c:pt idx="191">
                  <c:v>36430</c:v>
                </c:pt>
                <c:pt idx="192">
                  <c:v>36431</c:v>
                </c:pt>
                <c:pt idx="193">
                  <c:v>36432</c:v>
                </c:pt>
                <c:pt idx="194">
                  <c:v>36433</c:v>
                </c:pt>
                <c:pt idx="195">
                  <c:v>36434</c:v>
                </c:pt>
                <c:pt idx="196">
                  <c:v>36437</c:v>
                </c:pt>
                <c:pt idx="197">
                  <c:v>36438</c:v>
                </c:pt>
                <c:pt idx="198">
                  <c:v>36439</c:v>
                </c:pt>
                <c:pt idx="199">
                  <c:v>36440</c:v>
                </c:pt>
                <c:pt idx="200">
                  <c:v>36441</c:v>
                </c:pt>
                <c:pt idx="201">
                  <c:v>36444</c:v>
                </c:pt>
                <c:pt idx="202">
                  <c:v>36445</c:v>
                </c:pt>
                <c:pt idx="203">
                  <c:v>36446</c:v>
                </c:pt>
                <c:pt idx="204">
                  <c:v>36447</c:v>
                </c:pt>
                <c:pt idx="205">
                  <c:v>36448</c:v>
                </c:pt>
                <c:pt idx="206">
                  <c:v>36451</c:v>
                </c:pt>
                <c:pt idx="207">
                  <c:v>36452</c:v>
                </c:pt>
                <c:pt idx="208">
                  <c:v>36453</c:v>
                </c:pt>
                <c:pt idx="209">
                  <c:v>36454</c:v>
                </c:pt>
                <c:pt idx="210">
                  <c:v>36455</c:v>
                </c:pt>
                <c:pt idx="211">
                  <c:v>36458</c:v>
                </c:pt>
                <c:pt idx="212">
                  <c:v>36459</c:v>
                </c:pt>
                <c:pt idx="213">
                  <c:v>36460</c:v>
                </c:pt>
                <c:pt idx="214">
                  <c:v>36461</c:v>
                </c:pt>
                <c:pt idx="215">
                  <c:v>36462</c:v>
                </c:pt>
                <c:pt idx="216">
                  <c:v>36465</c:v>
                </c:pt>
                <c:pt idx="217">
                  <c:v>36466</c:v>
                </c:pt>
                <c:pt idx="218">
                  <c:v>36467</c:v>
                </c:pt>
                <c:pt idx="219">
                  <c:v>36468</c:v>
                </c:pt>
                <c:pt idx="220">
                  <c:v>36469</c:v>
                </c:pt>
                <c:pt idx="221">
                  <c:v>36472</c:v>
                </c:pt>
                <c:pt idx="222">
                  <c:v>36473</c:v>
                </c:pt>
                <c:pt idx="223">
                  <c:v>36474</c:v>
                </c:pt>
                <c:pt idx="224">
                  <c:v>36475</c:v>
                </c:pt>
                <c:pt idx="225">
                  <c:v>36476</c:v>
                </c:pt>
                <c:pt idx="226">
                  <c:v>36479</c:v>
                </c:pt>
                <c:pt idx="227">
                  <c:v>36480</c:v>
                </c:pt>
                <c:pt idx="228">
                  <c:v>36481</c:v>
                </c:pt>
                <c:pt idx="229">
                  <c:v>36482</c:v>
                </c:pt>
                <c:pt idx="230">
                  <c:v>36483</c:v>
                </c:pt>
                <c:pt idx="231">
                  <c:v>36486</c:v>
                </c:pt>
                <c:pt idx="232">
                  <c:v>36487</c:v>
                </c:pt>
                <c:pt idx="233">
                  <c:v>36488</c:v>
                </c:pt>
                <c:pt idx="234">
                  <c:v>36489</c:v>
                </c:pt>
                <c:pt idx="235">
                  <c:v>36490</c:v>
                </c:pt>
                <c:pt idx="236">
                  <c:v>36493</c:v>
                </c:pt>
                <c:pt idx="237">
                  <c:v>36494</c:v>
                </c:pt>
                <c:pt idx="238">
                  <c:v>36495</c:v>
                </c:pt>
                <c:pt idx="239">
                  <c:v>36496</c:v>
                </c:pt>
                <c:pt idx="240">
                  <c:v>36497</c:v>
                </c:pt>
                <c:pt idx="241">
                  <c:v>36500</c:v>
                </c:pt>
                <c:pt idx="242">
                  <c:v>36501</c:v>
                </c:pt>
                <c:pt idx="243">
                  <c:v>36502</c:v>
                </c:pt>
                <c:pt idx="244">
                  <c:v>36503</c:v>
                </c:pt>
                <c:pt idx="245">
                  <c:v>36504</c:v>
                </c:pt>
                <c:pt idx="246">
                  <c:v>36507</c:v>
                </c:pt>
                <c:pt idx="247">
                  <c:v>36508</c:v>
                </c:pt>
                <c:pt idx="248">
                  <c:v>36509</c:v>
                </c:pt>
                <c:pt idx="249">
                  <c:v>36510</c:v>
                </c:pt>
                <c:pt idx="250">
                  <c:v>36511</c:v>
                </c:pt>
                <c:pt idx="251">
                  <c:v>36514</c:v>
                </c:pt>
                <c:pt idx="252">
                  <c:v>36515</c:v>
                </c:pt>
                <c:pt idx="253">
                  <c:v>36516</c:v>
                </c:pt>
                <c:pt idx="254">
                  <c:v>36517</c:v>
                </c:pt>
                <c:pt idx="255">
                  <c:v>36518</c:v>
                </c:pt>
                <c:pt idx="256">
                  <c:v>36521</c:v>
                </c:pt>
                <c:pt idx="257">
                  <c:v>36522</c:v>
                </c:pt>
                <c:pt idx="258">
                  <c:v>36523</c:v>
                </c:pt>
                <c:pt idx="259">
                  <c:v>36524</c:v>
                </c:pt>
                <c:pt idx="260">
                  <c:v>36525</c:v>
                </c:pt>
                <c:pt idx="261">
                  <c:v>36528</c:v>
                </c:pt>
                <c:pt idx="262">
                  <c:v>36529</c:v>
                </c:pt>
                <c:pt idx="263">
                  <c:v>36530</c:v>
                </c:pt>
                <c:pt idx="264">
                  <c:v>36531</c:v>
                </c:pt>
                <c:pt idx="265">
                  <c:v>36532</c:v>
                </c:pt>
                <c:pt idx="266">
                  <c:v>36535</c:v>
                </c:pt>
                <c:pt idx="267">
                  <c:v>36536</c:v>
                </c:pt>
                <c:pt idx="268">
                  <c:v>36537</c:v>
                </c:pt>
                <c:pt idx="269">
                  <c:v>36538</c:v>
                </c:pt>
                <c:pt idx="270">
                  <c:v>36539</c:v>
                </c:pt>
                <c:pt idx="271">
                  <c:v>36542</c:v>
                </c:pt>
                <c:pt idx="272">
                  <c:v>36543</c:v>
                </c:pt>
                <c:pt idx="273">
                  <c:v>36544</c:v>
                </c:pt>
                <c:pt idx="274">
                  <c:v>36545</c:v>
                </c:pt>
                <c:pt idx="275">
                  <c:v>36546</c:v>
                </c:pt>
                <c:pt idx="276">
                  <c:v>36549</c:v>
                </c:pt>
                <c:pt idx="277">
                  <c:v>36550</c:v>
                </c:pt>
                <c:pt idx="278">
                  <c:v>36551</c:v>
                </c:pt>
                <c:pt idx="279">
                  <c:v>36552</c:v>
                </c:pt>
                <c:pt idx="280">
                  <c:v>36553</c:v>
                </c:pt>
                <c:pt idx="281">
                  <c:v>36556</c:v>
                </c:pt>
                <c:pt idx="282">
                  <c:v>36557</c:v>
                </c:pt>
                <c:pt idx="283">
                  <c:v>36558</c:v>
                </c:pt>
                <c:pt idx="284">
                  <c:v>36559</c:v>
                </c:pt>
                <c:pt idx="285">
                  <c:v>36560</c:v>
                </c:pt>
                <c:pt idx="286">
                  <c:v>36563</c:v>
                </c:pt>
                <c:pt idx="287">
                  <c:v>36564</c:v>
                </c:pt>
                <c:pt idx="288">
                  <c:v>36565</c:v>
                </c:pt>
                <c:pt idx="289">
                  <c:v>36566</c:v>
                </c:pt>
                <c:pt idx="290">
                  <c:v>36567</c:v>
                </c:pt>
                <c:pt idx="291">
                  <c:v>36570</c:v>
                </c:pt>
                <c:pt idx="292">
                  <c:v>36571</c:v>
                </c:pt>
                <c:pt idx="293">
                  <c:v>36572</c:v>
                </c:pt>
                <c:pt idx="294">
                  <c:v>36573</c:v>
                </c:pt>
                <c:pt idx="295">
                  <c:v>36574</c:v>
                </c:pt>
                <c:pt idx="296">
                  <c:v>36577</c:v>
                </c:pt>
                <c:pt idx="297">
                  <c:v>36578</c:v>
                </c:pt>
                <c:pt idx="298">
                  <c:v>36579</c:v>
                </c:pt>
                <c:pt idx="299">
                  <c:v>36580</c:v>
                </c:pt>
                <c:pt idx="300">
                  <c:v>36581</c:v>
                </c:pt>
                <c:pt idx="301">
                  <c:v>36584</c:v>
                </c:pt>
                <c:pt idx="302">
                  <c:v>36585</c:v>
                </c:pt>
                <c:pt idx="303">
                  <c:v>36586</c:v>
                </c:pt>
                <c:pt idx="304">
                  <c:v>36587</c:v>
                </c:pt>
                <c:pt idx="305">
                  <c:v>36588</c:v>
                </c:pt>
                <c:pt idx="306">
                  <c:v>36591</c:v>
                </c:pt>
                <c:pt idx="307">
                  <c:v>36592</c:v>
                </c:pt>
                <c:pt idx="308">
                  <c:v>36593</c:v>
                </c:pt>
                <c:pt idx="309">
                  <c:v>36594</c:v>
                </c:pt>
                <c:pt idx="310">
                  <c:v>36595</c:v>
                </c:pt>
                <c:pt idx="311">
                  <c:v>36598</c:v>
                </c:pt>
                <c:pt idx="312">
                  <c:v>36599</c:v>
                </c:pt>
                <c:pt idx="313">
                  <c:v>36600</c:v>
                </c:pt>
                <c:pt idx="314">
                  <c:v>36601</c:v>
                </c:pt>
                <c:pt idx="315">
                  <c:v>36602</c:v>
                </c:pt>
                <c:pt idx="316">
                  <c:v>36605</c:v>
                </c:pt>
                <c:pt idx="317">
                  <c:v>36606</c:v>
                </c:pt>
                <c:pt idx="318">
                  <c:v>36607</c:v>
                </c:pt>
                <c:pt idx="319">
                  <c:v>36608</c:v>
                </c:pt>
                <c:pt idx="320">
                  <c:v>36609</c:v>
                </c:pt>
                <c:pt idx="321">
                  <c:v>36612</c:v>
                </c:pt>
                <c:pt idx="322">
                  <c:v>36613</c:v>
                </c:pt>
                <c:pt idx="323">
                  <c:v>36614</c:v>
                </c:pt>
                <c:pt idx="324">
                  <c:v>36615</c:v>
                </c:pt>
                <c:pt idx="325">
                  <c:v>36616</c:v>
                </c:pt>
                <c:pt idx="326">
                  <c:v>36619</c:v>
                </c:pt>
                <c:pt idx="327">
                  <c:v>36620</c:v>
                </c:pt>
                <c:pt idx="328">
                  <c:v>36621</c:v>
                </c:pt>
                <c:pt idx="329">
                  <c:v>36622</c:v>
                </c:pt>
                <c:pt idx="330">
                  <c:v>36623</c:v>
                </c:pt>
                <c:pt idx="331">
                  <c:v>36626</c:v>
                </c:pt>
                <c:pt idx="332">
                  <c:v>36627</c:v>
                </c:pt>
                <c:pt idx="333">
                  <c:v>36628</c:v>
                </c:pt>
                <c:pt idx="334">
                  <c:v>36629</c:v>
                </c:pt>
                <c:pt idx="335">
                  <c:v>36630</c:v>
                </c:pt>
                <c:pt idx="336">
                  <c:v>36633</c:v>
                </c:pt>
                <c:pt idx="337">
                  <c:v>36634</c:v>
                </c:pt>
                <c:pt idx="338">
                  <c:v>36635</c:v>
                </c:pt>
                <c:pt idx="339">
                  <c:v>36636</c:v>
                </c:pt>
                <c:pt idx="340">
                  <c:v>36637</c:v>
                </c:pt>
                <c:pt idx="341">
                  <c:v>36640</c:v>
                </c:pt>
                <c:pt idx="342">
                  <c:v>36641</c:v>
                </c:pt>
                <c:pt idx="343">
                  <c:v>36642</c:v>
                </c:pt>
                <c:pt idx="344">
                  <c:v>36643</c:v>
                </c:pt>
                <c:pt idx="345">
                  <c:v>36644</c:v>
                </c:pt>
                <c:pt idx="346">
                  <c:v>36647</c:v>
                </c:pt>
                <c:pt idx="347">
                  <c:v>36648</c:v>
                </c:pt>
                <c:pt idx="348">
                  <c:v>36649</c:v>
                </c:pt>
                <c:pt idx="349">
                  <c:v>36650</c:v>
                </c:pt>
                <c:pt idx="350">
                  <c:v>36651</c:v>
                </c:pt>
                <c:pt idx="351">
                  <c:v>36654</c:v>
                </c:pt>
                <c:pt idx="352">
                  <c:v>36655</c:v>
                </c:pt>
                <c:pt idx="353">
                  <c:v>36656</c:v>
                </c:pt>
                <c:pt idx="354">
                  <c:v>36657</c:v>
                </c:pt>
                <c:pt idx="355">
                  <c:v>36658</c:v>
                </c:pt>
                <c:pt idx="356">
                  <c:v>36661</c:v>
                </c:pt>
                <c:pt idx="357">
                  <c:v>36662</c:v>
                </c:pt>
                <c:pt idx="358">
                  <c:v>36663</c:v>
                </c:pt>
                <c:pt idx="359">
                  <c:v>36664</c:v>
                </c:pt>
                <c:pt idx="360">
                  <c:v>36665</c:v>
                </c:pt>
                <c:pt idx="361">
                  <c:v>36668</c:v>
                </c:pt>
                <c:pt idx="362">
                  <c:v>36669</c:v>
                </c:pt>
                <c:pt idx="363">
                  <c:v>36670</c:v>
                </c:pt>
                <c:pt idx="364">
                  <c:v>36671</c:v>
                </c:pt>
                <c:pt idx="365">
                  <c:v>36672</c:v>
                </c:pt>
                <c:pt idx="366">
                  <c:v>36675</c:v>
                </c:pt>
                <c:pt idx="367">
                  <c:v>36676</c:v>
                </c:pt>
                <c:pt idx="368">
                  <c:v>36677</c:v>
                </c:pt>
                <c:pt idx="369">
                  <c:v>36678</c:v>
                </c:pt>
                <c:pt idx="370">
                  <c:v>36679</c:v>
                </c:pt>
                <c:pt idx="371">
                  <c:v>36682</c:v>
                </c:pt>
                <c:pt idx="372">
                  <c:v>36683</c:v>
                </c:pt>
                <c:pt idx="373">
                  <c:v>36684</c:v>
                </c:pt>
                <c:pt idx="374">
                  <c:v>36685</c:v>
                </c:pt>
                <c:pt idx="375">
                  <c:v>36686</c:v>
                </c:pt>
                <c:pt idx="376">
                  <c:v>36689</c:v>
                </c:pt>
                <c:pt idx="377">
                  <c:v>36690</c:v>
                </c:pt>
                <c:pt idx="378">
                  <c:v>36691</c:v>
                </c:pt>
                <c:pt idx="379">
                  <c:v>36692</c:v>
                </c:pt>
                <c:pt idx="380">
                  <c:v>36693</c:v>
                </c:pt>
                <c:pt idx="381">
                  <c:v>36696</c:v>
                </c:pt>
                <c:pt idx="382">
                  <c:v>36697</c:v>
                </c:pt>
                <c:pt idx="383">
                  <c:v>36698</c:v>
                </c:pt>
                <c:pt idx="384">
                  <c:v>36699</c:v>
                </c:pt>
                <c:pt idx="385">
                  <c:v>36700</c:v>
                </c:pt>
                <c:pt idx="386">
                  <c:v>36703</c:v>
                </c:pt>
                <c:pt idx="387">
                  <c:v>36704</c:v>
                </c:pt>
                <c:pt idx="388">
                  <c:v>36705</c:v>
                </c:pt>
                <c:pt idx="389">
                  <c:v>36706</c:v>
                </c:pt>
                <c:pt idx="390">
                  <c:v>36707</c:v>
                </c:pt>
                <c:pt idx="391">
                  <c:v>36710</c:v>
                </c:pt>
                <c:pt idx="392">
                  <c:v>36711</c:v>
                </c:pt>
                <c:pt idx="393">
                  <c:v>36712</c:v>
                </c:pt>
                <c:pt idx="394">
                  <c:v>36713</c:v>
                </c:pt>
                <c:pt idx="395">
                  <c:v>36714</c:v>
                </c:pt>
                <c:pt idx="396">
                  <c:v>36717</c:v>
                </c:pt>
                <c:pt idx="397">
                  <c:v>36718</c:v>
                </c:pt>
                <c:pt idx="398">
                  <c:v>36719</c:v>
                </c:pt>
                <c:pt idx="399">
                  <c:v>36720</c:v>
                </c:pt>
                <c:pt idx="400">
                  <c:v>36721</c:v>
                </c:pt>
                <c:pt idx="401">
                  <c:v>36724</c:v>
                </c:pt>
                <c:pt idx="402">
                  <c:v>36725</c:v>
                </c:pt>
                <c:pt idx="403">
                  <c:v>36726</c:v>
                </c:pt>
                <c:pt idx="404">
                  <c:v>36727</c:v>
                </c:pt>
                <c:pt idx="405">
                  <c:v>36728</c:v>
                </c:pt>
                <c:pt idx="406">
                  <c:v>36731</c:v>
                </c:pt>
                <c:pt idx="407">
                  <c:v>36732</c:v>
                </c:pt>
                <c:pt idx="408">
                  <c:v>36733</c:v>
                </c:pt>
                <c:pt idx="409">
                  <c:v>36734</c:v>
                </c:pt>
                <c:pt idx="410">
                  <c:v>36735</c:v>
                </c:pt>
                <c:pt idx="411">
                  <c:v>36738</c:v>
                </c:pt>
                <c:pt idx="412">
                  <c:v>36739</c:v>
                </c:pt>
                <c:pt idx="413">
                  <c:v>36740</c:v>
                </c:pt>
                <c:pt idx="414">
                  <c:v>36741</c:v>
                </c:pt>
                <c:pt idx="415">
                  <c:v>36742</c:v>
                </c:pt>
                <c:pt idx="416">
                  <c:v>36745</c:v>
                </c:pt>
                <c:pt idx="417">
                  <c:v>36746</c:v>
                </c:pt>
                <c:pt idx="418">
                  <c:v>36747</c:v>
                </c:pt>
                <c:pt idx="419">
                  <c:v>36748</c:v>
                </c:pt>
                <c:pt idx="420">
                  <c:v>36749</c:v>
                </c:pt>
                <c:pt idx="421">
                  <c:v>36752</c:v>
                </c:pt>
                <c:pt idx="422">
                  <c:v>36753</c:v>
                </c:pt>
                <c:pt idx="423">
                  <c:v>36754</c:v>
                </c:pt>
                <c:pt idx="424">
                  <c:v>36755</c:v>
                </c:pt>
                <c:pt idx="425">
                  <c:v>36756</c:v>
                </c:pt>
                <c:pt idx="426">
                  <c:v>36759</c:v>
                </c:pt>
                <c:pt idx="427">
                  <c:v>36760</c:v>
                </c:pt>
                <c:pt idx="428">
                  <c:v>36761</c:v>
                </c:pt>
                <c:pt idx="429">
                  <c:v>36762</c:v>
                </c:pt>
                <c:pt idx="430">
                  <c:v>36763</c:v>
                </c:pt>
                <c:pt idx="431">
                  <c:v>36766</c:v>
                </c:pt>
                <c:pt idx="432">
                  <c:v>36767</c:v>
                </c:pt>
                <c:pt idx="433">
                  <c:v>36768</c:v>
                </c:pt>
                <c:pt idx="434">
                  <c:v>36769</c:v>
                </c:pt>
                <c:pt idx="435">
                  <c:v>36770</c:v>
                </c:pt>
                <c:pt idx="436">
                  <c:v>36773</c:v>
                </c:pt>
                <c:pt idx="437">
                  <c:v>36774</c:v>
                </c:pt>
                <c:pt idx="438">
                  <c:v>36775</c:v>
                </c:pt>
                <c:pt idx="439">
                  <c:v>36776</c:v>
                </c:pt>
                <c:pt idx="440">
                  <c:v>36777</c:v>
                </c:pt>
                <c:pt idx="441">
                  <c:v>36780</c:v>
                </c:pt>
                <c:pt idx="442">
                  <c:v>36781</c:v>
                </c:pt>
                <c:pt idx="443">
                  <c:v>36782</c:v>
                </c:pt>
                <c:pt idx="444">
                  <c:v>36783</c:v>
                </c:pt>
                <c:pt idx="445">
                  <c:v>36784</c:v>
                </c:pt>
                <c:pt idx="446">
                  <c:v>36787</c:v>
                </c:pt>
                <c:pt idx="447">
                  <c:v>36788</c:v>
                </c:pt>
                <c:pt idx="448">
                  <c:v>36789</c:v>
                </c:pt>
                <c:pt idx="449">
                  <c:v>36790</c:v>
                </c:pt>
                <c:pt idx="450">
                  <c:v>36791</c:v>
                </c:pt>
                <c:pt idx="451">
                  <c:v>36794</c:v>
                </c:pt>
                <c:pt idx="452">
                  <c:v>36795</c:v>
                </c:pt>
                <c:pt idx="453">
                  <c:v>36796</c:v>
                </c:pt>
                <c:pt idx="454">
                  <c:v>36797</c:v>
                </c:pt>
                <c:pt idx="455">
                  <c:v>36798</c:v>
                </c:pt>
                <c:pt idx="456">
                  <c:v>36801</c:v>
                </c:pt>
                <c:pt idx="457">
                  <c:v>36802</c:v>
                </c:pt>
                <c:pt idx="458">
                  <c:v>36803</c:v>
                </c:pt>
                <c:pt idx="459">
                  <c:v>36804</c:v>
                </c:pt>
                <c:pt idx="460">
                  <c:v>36805</c:v>
                </c:pt>
                <c:pt idx="461">
                  <c:v>36808</c:v>
                </c:pt>
                <c:pt idx="462">
                  <c:v>36809</c:v>
                </c:pt>
                <c:pt idx="463">
                  <c:v>36810</c:v>
                </c:pt>
                <c:pt idx="464">
                  <c:v>36811</c:v>
                </c:pt>
                <c:pt idx="465">
                  <c:v>36812</c:v>
                </c:pt>
                <c:pt idx="466">
                  <c:v>36815</c:v>
                </c:pt>
                <c:pt idx="467">
                  <c:v>36816</c:v>
                </c:pt>
                <c:pt idx="468">
                  <c:v>36817</c:v>
                </c:pt>
                <c:pt idx="469">
                  <c:v>36818</c:v>
                </c:pt>
                <c:pt idx="470">
                  <c:v>36819</c:v>
                </c:pt>
                <c:pt idx="471">
                  <c:v>36822</c:v>
                </c:pt>
                <c:pt idx="472">
                  <c:v>36823</c:v>
                </c:pt>
                <c:pt idx="473">
                  <c:v>36824</c:v>
                </c:pt>
                <c:pt idx="474">
                  <c:v>36825</c:v>
                </c:pt>
                <c:pt idx="475">
                  <c:v>36826</c:v>
                </c:pt>
                <c:pt idx="476">
                  <c:v>36829</c:v>
                </c:pt>
                <c:pt idx="477">
                  <c:v>36830</c:v>
                </c:pt>
                <c:pt idx="478">
                  <c:v>36831</c:v>
                </c:pt>
                <c:pt idx="479">
                  <c:v>36832</c:v>
                </c:pt>
                <c:pt idx="480">
                  <c:v>36833</c:v>
                </c:pt>
                <c:pt idx="481">
                  <c:v>36836</c:v>
                </c:pt>
                <c:pt idx="482">
                  <c:v>36837</c:v>
                </c:pt>
                <c:pt idx="483">
                  <c:v>36838</c:v>
                </c:pt>
                <c:pt idx="484">
                  <c:v>36839</c:v>
                </c:pt>
                <c:pt idx="485">
                  <c:v>36840</c:v>
                </c:pt>
                <c:pt idx="486">
                  <c:v>36843</c:v>
                </c:pt>
                <c:pt idx="487">
                  <c:v>36844</c:v>
                </c:pt>
                <c:pt idx="488">
                  <c:v>36845</c:v>
                </c:pt>
                <c:pt idx="489">
                  <c:v>36846</c:v>
                </c:pt>
                <c:pt idx="490">
                  <c:v>36847</c:v>
                </c:pt>
                <c:pt idx="491">
                  <c:v>36850</c:v>
                </c:pt>
                <c:pt idx="492">
                  <c:v>36851</c:v>
                </c:pt>
                <c:pt idx="493">
                  <c:v>36852</c:v>
                </c:pt>
                <c:pt idx="494">
                  <c:v>36853</c:v>
                </c:pt>
                <c:pt idx="495">
                  <c:v>36854</c:v>
                </c:pt>
                <c:pt idx="496">
                  <c:v>36857</c:v>
                </c:pt>
                <c:pt idx="497">
                  <c:v>36858</c:v>
                </c:pt>
                <c:pt idx="498">
                  <c:v>36859</c:v>
                </c:pt>
                <c:pt idx="499">
                  <c:v>36860</c:v>
                </c:pt>
                <c:pt idx="500">
                  <c:v>36861</c:v>
                </c:pt>
                <c:pt idx="501">
                  <c:v>36864</c:v>
                </c:pt>
                <c:pt idx="502">
                  <c:v>36865</c:v>
                </c:pt>
                <c:pt idx="503">
                  <c:v>36866</c:v>
                </c:pt>
                <c:pt idx="504">
                  <c:v>36867</c:v>
                </c:pt>
                <c:pt idx="505">
                  <c:v>36868</c:v>
                </c:pt>
                <c:pt idx="506">
                  <c:v>36871</c:v>
                </c:pt>
                <c:pt idx="507">
                  <c:v>36872</c:v>
                </c:pt>
                <c:pt idx="508">
                  <c:v>36873</c:v>
                </c:pt>
                <c:pt idx="509">
                  <c:v>36874</c:v>
                </c:pt>
                <c:pt idx="510">
                  <c:v>36875</c:v>
                </c:pt>
                <c:pt idx="511">
                  <c:v>36878</c:v>
                </c:pt>
                <c:pt idx="512">
                  <c:v>36879</c:v>
                </c:pt>
                <c:pt idx="513">
                  <c:v>36880</c:v>
                </c:pt>
                <c:pt idx="514">
                  <c:v>36881</c:v>
                </c:pt>
                <c:pt idx="515">
                  <c:v>36882</c:v>
                </c:pt>
                <c:pt idx="516">
                  <c:v>36885</c:v>
                </c:pt>
                <c:pt idx="517">
                  <c:v>36886</c:v>
                </c:pt>
                <c:pt idx="518">
                  <c:v>36887</c:v>
                </c:pt>
                <c:pt idx="519">
                  <c:v>36888</c:v>
                </c:pt>
                <c:pt idx="520">
                  <c:v>36889</c:v>
                </c:pt>
                <c:pt idx="521">
                  <c:v>36892</c:v>
                </c:pt>
                <c:pt idx="522">
                  <c:v>36893</c:v>
                </c:pt>
                <c:pt idx="523">
                  <c:v>36894</c:v>
                </c:pt>
                <c:pt idx="524">
                  <c:v>36895</c:v>
                </c:pt>
                <c:pt idx="525">
                  <c:v>36896</c:v>
                </c:pt>
                <c:pt idx="526">
                  <c:v>36899</c:v>
                </c:pt>
                <c:pt idx="527">
                  <c:v>36900</c:v>
                </c:pt>
                <c:pt idx="528">
                  <c:v>36901</c:v>
                </c:pt>
                <c:pt idx="529">
                  <c:v>36902</c:v>
                </c:pt>
                <c:pt idx="530">
                  <c:v>36903</c:v>
                </c:pt>
                <c:pt idx="531">
                  <c:v>36906</c:v>
                </c:pt>
                <c:pt idx="532">
                  <c:v>36907</c:v>
                </c:pt>
                <c:pt idx="533">
                  <c:v>36908</c:v>
                </c:pt>
                <c:pt idx="534">
                  <c:v>36909</c:v>
                </c:pt>
                <c:pt idx="535">
                  <c:v>36910</c:v>
                </c:pt>
                <c:pt idx="536">
                  <c:v>36913</c:v>
                </c:pt>
                <c:pt idx="537">
                  <c:v>36914</c:v>
                </c:pt>
                <c:pt idx="538">
                  <c:v>36915</c:v>
                </c:pt>
                <c:pt idx="539">
                  <c:v>36916</c:v>
                </c:pt>
                <c:pt idx="540">
                  <c:v>36917</c:v>
                </c:pt>
                <c:pt idx="541">
                  <c:v>36920</c:v>
                </c:pt>
                <c:pt idx="542">
                  <c:v>36921</c:v>
                </c:pt>
                <c:pt idx="543">
                  <c:v>36922</c:v>
                </c:pt>
                <c:pt idx="544">
                  <c:v>36923</c:v>
                </c:pt>
                <c:pt idx="545">
                  <c:v>36924</c:v>
                </c:pt>
                <c:pt idx="546">
                  <c:v>36927</c:v>
                </c:pt>
                <c:pt idx="547">
                  <c:v>36928</c:v>
                </c:pt>
                <c:pt idx="548">
                  <c:v>36929</c:v>
                </c:pt>
                <c:pt idx="549">
                  <c:v>36930</c:v>
                </c:pt>
                <c:pt idx="550">
                  <c:v>36931</c:v>
                </c:pt>
                <c:pt idx="551">
                  <c:v>36934</c:v>
                </c:pt>
                <c:pt idx="552">
                  <c:v>36935</c:v>
                </c:pt>
                <c:pt idx="553">
                  <c:v>36936</c:v>
                </c:pt>
                <c:pt idx="554">
                  <c:v>36937</c:v>
                </c:pt>
                <c:pt idx="555">
                  <c:v>36938</c:v>
                </c:pt>
                <c:pt idx="556">
                  <c:v>36941</c:v>
                </c:pt>
                <c:pt idx="557">
                  <c:v>36942</c:v>
                </c:pt>
                <c:pt idx="558">
                  <c:v>36943</c:v>
                </c:pt>
                <c:pt idx="559">
                  <c:v>36944</c:v>
                </c:pt>
                <c:pt idx="560">
                  <c:v>36945</c:v>
                </c:pt>
                <c:pt idx="561">
                  <c:v>36948</c:v>
                </c:pt>
                <c:pt idx="562">
                  <c:v>36949</c:v>
                </c:pt>
                <c:pt idx="563">
                  <c:v>36950</c:v>
                </c:pt>
                <c:pt idx="564">
                  <c:v>36951</c:v>
                </c:pt>
                <c:pt idx="565">
                  <c:v>36952</c:v>
                </c:pt>
                <c:pt idx="566">
                  <c:v>36955</c:v>
                </c:pt>
                <c:pt idx="567">
                  <c:v>36956</c:v>
                </c:pt>
                <c:pt idx="568">
                  <c:v>36957</c:v>
                </c:pt>
                <c:pt idx="569">
                  <c:v>36958</c:v>
                </c:pt>
                <c:pt idx="570">
                  <c:v>36959</c:v>
                </c:pt>
                <c:pt idx="571">
                  <c:v>36962</c:v>
                </c:pt>
                <c:pt idx="572">
                  <c:v>36963</c:v>
                </c:pt>
                <c:pt idx="573">
                  <c:v>36964</c:v>
                </c:pt>
                <c:pt idx="574">
                  <c:v>36965</c:v>
                </c:pt>
                <c:pt idx="575">
                  <c:v>36966</c:v>
                </c:pt>
                <c:pt idx="576">
                  <c:v>36969</c:v>
                </c:pt>
                <c:pt idx="577">
                  <c:v>36970</c:v>
                </c:pt>
                <c:pt idx="578">
                  <c:v>36971</c:v>
                </c:pt>
                <c:pt idx="579">
                  <c:v>36972</c:v>
                </c:pt>
                <c:pt idx="580">
                  <c:v>36973</c:v>
                </c:pt>
                <c:pt idx="581">
                  <c:v>36976</c:v>
                </c:pt>
                <c:pt idx="582">
                  <c:v>36977</c:v>
                </c:pt>
                <c:pt idx="583">
                  <c:v>36978</c:v>
                </c:pt>
                <c:pt idx="584">
                  <c:v>36979</c:v>
                </c:pt>
                <c:pt idx="585">
                  <c:v>36980</c:v>
                </c:pt>
                <c:pt idx="586">
                  <c:v>36983</c:v>
                </c:pt>
                <c:pt idx="587">
                  <c:v>36984</c:v>
                </c:pt>
                <c:pt idx="588">
                  <c:v>36985</c:v>
                </c:pt>
                <c:pt idx="589">
                  <c:v>36986</c:v>
                </c:pt>
                <c:pt idx="590">
                  <c:v>36987</c:v>
                </c:pt>
                <c:pt idx="591">
                  <c:v>36990</c:v>
                </c:pt>
                <c:pt idx="592">
                  <c:v>36991</c:v>
                </c:pt>
                <c:pt idx="593">
                  <c:v>36992</c:v>
                </c:pt>
                <c:pt idx="594">
                  <c:v>36993</c:v>
                </c:pt>
                <c:pt idx="595">
                  <c:v>36994</c:v>
                </c:pt>
                <c:pt idx="596">
                  <c:v>36997</c:v>
                </c:pt>
                <c:pt idx="597">
                  <c:v>36998</c:v>
                </c:pt>
                <c:pt idx="598">
                  <c:v>36999</c:v>
                </c:pt>
                <c:pt idx="599">
                  <c:v>37000</c:v>
                </c:pt>
                <c:pt idx="600">
                  <c:v>37001</c:v>
                </c:pt>
                <c:pt idx="601">
                  <c:v>37004</c:v>
                </c:pt>
                <c:pt idx="602">
                  <c:v>37005</c:v>
                </c:pt>
                <c:pt idx="603">
                  <c:v>37006</c:v>
                </c:pt>
                <c:pt idx="604">
                  <c:v>37007</c:v>
                </c:pt>
                <c:pt idx="605">
                  <c:v>37008</c:v>
                </c:pt>
                <c:pt idx="606">
                  <c:v>37011</c:v>
                </c:pt>
                <c:pt idx="607">
                  <c:v>37012</c:v>
                </c:pt>
                <c:pt idx="608">
                  <c:v>37013</c:v>
                </c:pt>
                <c:pt idx="609">
                  <c:v>37014</c:v>
                </c:pt>
                <c:pt idx="610">
                  <c:v>37015</c:v>
                </c:pt>
                <c:pt idx="611">
                  <c:v>37018</c:v>
                </c:pt>
                <c:pt idx="612">
                  <c:v>37019</c:v>
                </c:pt>
                <c:pt idx="613">
                  <c:v>37020</c:v>
                </c:pt>
                <c:pt idx="614">
                  <c:v>37021</c:v>
                </c:pt>
                <c:pt idx="615">
                  <c:v>37022</c:v>
                </c:pt>
                <c:pt idx="616">
                  <c:v>37025</c:v>
                </c:pt>
                <c:pt idx="617">
                  <c:v>37026</c:v>
                </c:pt>
                <c:pt idx="618">
                  <c:v>37027</c:v>
                </c:pt>
                <c:pt idx="619">
                  <c:v>37028</c:v>
                </c:pt>
                <c:pt idx="620">
                  <c:v>37029</c:v>
                </c:pt>
                <c:pt idx="621">
                  <c:v>37032</c:v>
                </c:pt>
                <c:pt idx="622">
                  <c:v>37033</c:v>
                </c:pt>
                <c:pt idx="623">
                  <c:v>37034</c:v>
                </c:pt>
                <c:pt idx="624">
                  <c:v>37035</c:v>
                </c:pt>
                <c:pt idx="625">
                  <c:v>37036</c:v>
                </c:pt>
                <c:pt idx="626">
                  <c:v>37039</c:v>
                </c:pt>
                <c:pt idx="627">
                  <c:v>37040</c:v>
                </c:pt>
                <c:pt idx="628">
                  <c:v>37041</c:v>
                </c:pt>
                <c:pt idx="629">
                  <c:v>37042</c:v>
                </c:pt>
                <c:pt idx="630">
                  <c:v>37043</c:v>
                </c:pt>
                <c:pt idx="631">
                  <c:v>37046</c:v>
                </c:pt>
                <c:pt idx="632">
                  <c:v>37047</c:v>
                </c:pt>
                <c:pt idx="633">
                  <c:v>37048</c:v>
                </c:pt>
                <c:pt idx="634">
                  <c:v>37049</c:v>
                </c:pt>
                <c:pt idx="635">
                  <c:v>37050</c:v>
                </c:pt>
                <c:pt idx="636">
                  <c:v>37053</c:v>
                </c:pt>
                <c:pt idx="637">
                  <c:v>37054</c:v>
                </c:pt>
                <c:pt idx="638">
                  <c:v>37055</c:v>
                </c:pt>
                <c:pt idx="639">
                  <c:v>37056</c:v>
                </c:pt>
                <c:pt idx="640">
                  <c:v>37057</c:v>
                </c:pt>
                <c:pt idx="641">
                  <c:v>37060</c:v>
                </c:pt>
                <c:pt idx="642">
                  <c:v>37061</c:v>
                </c:pt>
                <c:pt idx="643">
                  <c:v>37062</c:v>
                </c:pt>
                <c:pt idx="644">
                  <c:v>37063</c:v>
                </c:pt>
                <c:pt idx="645">
                  <c:v>37064</c:v>
                </c:pt>
                <c:pt idx="646">
                  <c:v>37067</c:v>
                </c:pt>
                <c:pt idx="647">
                  <c:v>37068</c:v>
                </c:pt>
                <c:pt idx="648">
                  <c:v>37069</c:v>
                </c:pt>
                <c:pt idx="649">
                  <c:v>37070</c:v>
                </c:pt>
                <c:pt idx="650">
                  <c:v>37071</c:v>
                </c:pt>
                <c:pt idx="651">
                  <c:v>37074</c:v>
                </c:pt>
                <c:pt idx="652">
                  <c:v>37075</c:v>
                </c:pt>
                <c:pt idx="653">
                  <c:v>37076</c:v>
                </c:pt>
                <c:pt idx="654">
                  <c:v>37077</c:v>
                </c:pt>
                <c:pt idx="655">
                  <c:v>37078</c:v>
                </c:pt>
                <c:pt idx="656">
                  <c:v>37081</c:v>
                </c:pt>
                <c:pt idx="657">
                  <c:v>37082</c:v>
                </c:pt>
                <c:pt idx="658">
                  <c:v>37083</c:v>
                </c:pt>
                <c:pt idx="659">
                  <c:v>37084</c:v>
                </c:pt>
                <c:pt idx="660">
                  <c:v>37085</c:v>
                </c:pt>
                <c:pt idx="661">
                  <c:v>37088</c:v>
                </c:pt>
                <c:pt idx="662">
                  <c:v>37089</c:v>
                </c:pt>
                <c:pt idx="663">
                  <c:v>37090</c:v>
                </c:pt>
                <c:pt idx="664">
                  <c:v>37091</c:v>
                </c:pt>
                <c:pt idx="665">
                  <c:v>37092</c:v>
                </c:pt>
                <c:pt idx="666">
                  <c:v>37095</c:v>
                </c:pt>
                <c:pt idx="667">
                  <c:v>37096</c:v>
                </c:pt>
                <c:pt idx="668">
                  <c:v>37097</c:v>
                </c:pt>
                <c:pt idx="669">
                  <c:v>37098</c:v>
                </c:pt>
                <c:pt idx="670">
                  <c:v>37099</c:v>
                </c:pt>
                <c:pt idx="671">
                  <c:v>37102</c:v>
                </c:pt>
                <c:pt idx="672">
                  <c:v>37103</c:v>
                </c:pt>
                <c:pt idx="673">
                  <c:v>37104</c:v>
                </c:pt>
                <c:pt idx="674">
                  <c:v>37105</c:v>
                </c:pt>
                <c:pt idx="675">
                  <c:v>37106</c:v>
                </c:pt>
                <c:pt idx="676">
                  <c:v>37109</c:v>
                </c:pt>
                <c:pt idx="677">
                  <c:v>37110</c:v>
                </c:pt>
                <c:pt idx="678">
                  <c:v>37111</c:v>
                </c:pt>
                <c:pt idx="679">
                  <c:v>37112</c:v>
                </c:pt>
                <c:pt idx="680">
                  <c:v>37113</c:v>
                </c:pt>
                <c:pt idx="681">
                  <c:v>37116</c:v>
                </c:pt>
                <c:pt idx="682">
                  <c:v>37117</c:v>
                </c:pt>
                <c:pt idx="683">
                  <c:v>37118</c:v>
                </c:pt>
                <c:pt idx="684">
                  <c:v>37119</c:v>
                </c:pt>
                <c:pt idx="685">
                  <c:v>37120</c:v>
                </c:pt>
                <c:pt idx="686">
                  <c:v>37123</c:v>
                </c:pt>
                <c:pt idx="687">
                  <c:v>37124</c:v>
                </c:pt>
                <c:pt idx="688">
                  <c:v>37125</c:v>
                </c:pt>
                <c:pt idx="689">
                  <c:v>37126</c:v>
                </c:pt>
                <c:pt idx="690">
                  <c:v>37127</c:v>
                </c:pt>
                <c:pt idx="691">
                  <c:v>37130</c:v>
                </c:pt>
                <c:pt idx="692">
                  <c:v>37131</c:v>
                </c:pt>
                <c:pt idx="693">
                  <c:v>37132</c:v>
                </c:pt>
                <c:pt idx="694">
                  <c:v>37133</c:v>
                </c:pt>
                <c:pt idx="695">
                  <c:v>37134</c:v>
                </c:pt>
                <c:pt idx="696">
                  <c:v>37137</c:v>
                </c:pt>
                <c:pt idx="697">
                  <c:v>37138</c:v>
                </c:pt>
                <c:pt idx="698">
                  <c:v>37139</c:v>
                </c:pt>
                <c:pt idx="699">
                  <c:v>37140</c:v>
                </c:pt>
                <c:pt idx="700">
                  <c:v>37141</c:v>
                </c:pt>
                <c:pt idx="701">
                  <c:v>37144</c:v>
                </c:pt>
                <c:pt idx="702">
                  <c:v>37145</c:v>
                </c:pt>
                <c:pt idx="703">
                  <c:v>37146</c:v>
                </c:pt>
                <c:pt idx="704">
                  <c:v>37147</c:v>
                </c:pt>
                <c:pt idx="705">
                  <c:v>37148</c:v>
                </c:pt>
                <c:pt idx="706">
                  <c:v>37151</c:v>
                </c:pt>
                <c:pt idx="707">
                  <c:v>37152</c:v>
                </c:pt>
                <c:pt idx="708">
                  <c:v>37153</c:v>
                </c:pt>
                <c:pt idx="709">
                  <c:v>37154</c:v>
                </c:pt>
                <c:pt idx="710">
                  <c:v>37155</c:v>
                </c:pt>
                <c:pt idx="711">
                  <c:v>37158</c:v>
                </c:pt>
                <c:pt idx="712">
                  <c:v>37159</c:v>
                </c:pt>
                <c:pt idx="713">
                  <c:v>37160</c:v>
                </c:pt>
                <c:pt idx="714">
                  <c:v>37161</c:v>
                </c:pt>
                <c:pt idx="715">
                  <c:v>37162</c:v>
                </c:pt>
                <c:pt idx="716">
                  <c:v>37165</c:v>
                </c:pt>
                <c:pt idx="717">
                  <c:v>37166</c:v>
                </c:pt>
                <c:pt idx="718">
                  <c:v>37167</c:v>
                </c:pt>
                <c:pt idx="719">
                  <c:v>37168</c:v>
                </c:pt>
                <c:pt idx="720">
                  <c:v>37169</c:v>
                </c:pt>
                <c:pt idx="721">
                  <c:v>37172</c:v>
                </c:pt>
                <c:pt idx="722">
                  <c:v>37173</c:v>
                </c:pt>
                <c:pt idx="723">
                  <c:v>37174</c:v>
                </c:pt>
                <c:pt idx="724">
                  <c:v>37175</c:v>
                </c:pt>
                <c:pt idx="725">
                  <c:v>37176</c:v>
                </c:pt>
                <c:pt idx="726">
                  <c:v>37179</c:v>
                </c:pt>
                <c:pt idx="727">
                  <c:v>37180</c:v>
                </c:pt>
                <c:pt idx="728">
                  <c:v>37181</c:v>
                </c:pt>
                <c:pt idx="729">
                  <c:v>37182</c:v>
                </c:pt>
                <c:pt idx="730">
                  <c:v>37183</c:v>
                </c:pt>
                <c:pt idx="731">
                  <c:v>37186</c:v>
                </c:pt>
                <c:pt idx="732">
                  <c:v>37187</c:v>
                </c:pt>
                <c:pt idx="733">
                  <c:v>37188</c:v>
                </c:pt>
                <c:pt idx="734">
                  <c:v>37189</c:v>
                </c:pt>
                <c:pt idx="735">
                  <c:v>37190</c:v>
                </c:pt>
                <c:pt idx="736">
                  <c:v>37193</c:v>
                </c:pt>
                <c:pt idx="737">
                  <c:v>37194</c:v>
                </c:pt>
                <c:pt idx="738">
                  <c:v>37195</c:v>
                </c:pt>
                <c:pt idx="739">
                  <c:v>37196</c:v>
                </c:pt>
                <c:pt idx="740">
                  <c:v>37197</c:v>
                </c:pt>
                <c:pt idx="741">
                  <c:v>37200</c:v>
                </c:pt>
                <c:pt idx="742">
                  <c:v>37201</c:v>
                </c:pt>
                <c:pt idx="743">
                  <c:v>37202</c:v>
                </c:pt>
                <c:pt idx="744">
                  <c:v>37203</c:v>
                </c:pt>
                <c:pt idx="745">
                  <c:v>37204</c:v>
                </c:pt>
                <c:pt idx="746">
                  <c:v>37207</c:v>
                </c:pt>
                <c:pt idx="747">
                  <c:v>37208</c:v>
                </c:pt>
                <c:pt idx="748">
                  <c:v>37209</c:v>
                </c:pt>
                <c:pt idx="749">
                  <c:v>37210</c:v>
                </c:pt>
                <c:pt idx="750">
                  <c:v>37211</c:v>
                </c:pt>
                <c:pt idx="751">
                  <c:v>37214</c:v>
                </c:pt>
                <c:pt idx="752">
                  <c:v>37215</c:v>
                </c:pt>
                <c:pt idx="753">
                  <c:v>37216</c:v>
                </c:pt>
                <c:pt idx="754">
                  <c:v>37217</c:v>
                </c:pt>
                <c:pt idx="755">
                  <c:v>37218</c:v>
                </c:pt>
                <c:pt idx="756">
                  <c:v>37221</c:v>
                </c:pt>
                <c:pt idx="757">
                  <c:v>37222</c:v>
                </c:pt>
                <c:pt idx="758">
                  <c:v>37223</c:v>
                </c:pt>
                <c:pt idx="759">
                  <c:v>37224</c:v>
                </c:pt>
                <c:pt idx="760">
                  <c:v>37225</c:v>
                </c:pt>
                <c:pt idx="761">
                  <c:v>37228</c:v>
                </c:pt>
                <c:pt idx="762">
                  <c:v>37229</c:v>
                </c:pt>
                <c:pt idx="763">
                  <c:v>37230</c:v>
                </c:pt>
                <c:pt idx="764">
                  <c:v>37231</c:v>
                </c:pt>
                <c:pt idx="765">
                  <c:v>37232</c:v>
                </c:pt>
                <c:pt idx="766">
                  <c:v>37235</c:v>
                </c:pt>
                <c:pt idx="767">
                  <c:v>37236</c:v>
                </c:pt>
                <c:pt idx="768">
                  <c:v>37237</c:v>
                </c:pt>
                <c:pt idx="769">
                  <c:v>37238</c:v>
                </c:pt>
                <c:pt idx="770">
                  <c:v>37239</c:v>
                </c:pt>
                <c:pt idx="771">
                  <c:v>37242</c:v>
                </c:pt>
                <c:pt idx="772">
                  <c:v>37243</c:v>
                </c:pt>
                <c:pt idx="773">
                  <c:v>37244</c:v>
                </c:pt>
                <c:pt idx="774">
                  <c:v>37245</c:v>
                </c:pt>
                <c:pt idx="775">
                  <c:v>37246</c:v>
                </c:pt>
                <c:pt idx="776">
                  <c:v>37249</c:v>
                </c:pt>
                <c:pt idx="777">
                  <c:v>37250</c:v>
                </c:pt>
                <c:pt idx="778">
                  <c:v>37251</c:v>
                </c:pt>
                <c:pt idx="779">
                  <c:v>37252</c:v>
                </c:pt>
                <c:pt idx="780">
                  <c:v>37253</c:v>
                </c:pt>
                <c:pt idx="781">
                  <c:v>37256</c:v>
                </c:pt>
                <c:pt idx="782">
                  <c:v>37257</c:v>
                </c:pt>
                <c:pt idx="783">
                  <c:v>37258</c:v>
                </c:pt>
                <c:pt idx="784">
                  <c:v>37259</c:v>
                </c:pt>
                <c:pt idx="785">
                  <c:v>37260</c:v>
                </c:pt>
                <c:pt idx="786">
                  <c:v>37263</c:v>
                </c:pt>
                <c:pt idx="787">
                  <c:v>37264</c:v>
                </c:pt>
                <c:pt idx="788">
                  <c:v>37265</c:v>
                </c:pt>
                <c:pt idx="789">
                  <c:v>37266</c:v>
                </c:pt>
                <c:pt idx="790">
                  <c:v>37267</c:v>
                </c:pt>
                <c:pt idx="791">
                  <c:v>37270</c:v>
                </c:pt>
                <c:pt idx="792">
                  <c:v>37271</c:v>
                </c:pt>
                <c:pt idx="793">
                  <c:v>37272</c:v>
                </c:pt>
                <c:pt idx="794">
                  <c:v>37273</c:v>
                </c:pt>
                <c:pt idx="795">
                  <c:v>37274</c:v>
                </c:pt>
                <c:pt idx="796">
                  <c:v>37277</c:v>
                </c:pt>
                <c:pt idx="797">
                  <c:v>37278</c:v>
                </c:pt>
                <c:pt idx="798">
                  <c:v>37279</c:v>
                </c:pt>
                <c:pt idx="799">
                  <c:v>37280</c:v>
                </c:pt>
                <c:pt idx="800">
                  <c:v>37281</c:v>
                </c:pt>
                <c:pt idx="801">
                  <c:v>37284</c:v>
                </c:pt>
                <c:pt idx="802">
                  <c:v>37285</c:v>
                </c:pt>
                <c:pt idx="803">
                  <c:v>37286</c:v>
                </c:pt>
                <c:pt idx="804">
                  <c:v>37287</c:v>
                </c:pt>
                <c:pt idx="805">
                  <c:v>37288</c:v>
                </c:pt>
                <c:pt idx="806">
                  <c:v>37291</c:v>
                </c:pt>
                <c:pt idx="807">
                  <c:v>37292</c:v>
                </c:pt>
                <c:pt idx="808">
                  <c:v>37293</c:v>
                </c:pt>
                <c:pt idx="809">
                  <c:v>37294</c:v>
                </c:pt>
                <c:pt idx="810">
                  <c:v>37295</c:v>
                </c:pt>
                <c:pt idx="811">
                  <c:v>37298</c:v>
                </c:pt>
                <c:pt idx="812">
                  <c:v>37299</c:v>
                </c:pt>
                <c:pt idx="813">
                  <c:v>37300</c:v>
                </c:pt>
                <c:pt idx="814">
                  <c:v>37301</c:v>
                </c:pt>
                <c:pt idx="815">
                  <c:v>37302</c:v>
                </c:pt>
                <c:pt idx="816">
                  <c:v>37305</c:v>
                </c:pt>
                <c:pt idx="817">
                  <c:v>37306</c:v>
                </c:pt>
                <c:pt idx="818">
                  <c:v>37307</c:v>
                </c:pt>
                <c:pt idx="819">
                  <c:v>37308</c:v>
                </c:pt>
                <c:pt idx="820">
                  <c:v>37309</c:v>
                </c:pt>
                <c:pt idx="821">
                  <c:v>37312</c:v>
                </c:pt>
                <c:pt idx="822">
                  <c:v>37313</c:v>
                </c:pt>
                <c:pt idx="823">
                  <c:v>37314</c:v>
                </c:pt>
                <c:pt idx="824">
                  <c:v>37315</c:v>
                </c:pt>
                <c:pt idx="825">
                  <c:v>37316</c:v>
                </c:pt>
                <c:pt idx="826">
                  <c:v>37319</c:v>
                </c:pt>
                <c:pt idx="827">
                  <c:v>37320</c:v>
                </c:pt>
                <c:pt idx="828">
                  <c:v>37321</c:v>
                </c:pt>
                <c:pt idx="829">
                  <c:v>37322</c:v>
                </c:pt>
                <c:pt idx="830">
                  <c:v>37323</c:v>
                </c:pt>
                <c:pt idx="831">
                  <c:v>37326</c:v>
                </c:pt>
                <c:pt idx="832">
                  <c:v>37327</c:v>
                </c:pt>
                <c:pt idx="833">
                  <c:v>37328</c:v>
                </c:pt>
                <c:pt idx="834">
                  <c:v>37329</c:v>
                </c:pt>
                <c:pt idx="835">
                  <c:v>37330</c:v>
                </c:pt>
                <c:pt idx="836">
                  <c:v>37333</c:v>
                </c:pt>
                <c:pt idx="837">
                  <c:v>37334</c:v>
                </c:pt>
                <c:pt idx="838">
                  <c:v>37335</c:v>
                </c:pt>
                <c:pt idx="839">
                  <c:v>37336</c:v>
                </c:pt>
                <c:pt idx="840">
                  <c:v>37337</c:v>
                </c:pt>
                <c:pt idx="841">
                  <c:v>37340</c:v>
                </c:pt>
                <c:pt idx="842">
                  <c:v>37341</c:v>
                </c:pt>
                <c:pt idx="843">
                  <c:v>37342</c:v>
                </c:pt>
                <c:pt idx="844">
                  <c:v>37343</c:v>
                </c:pt>
                <c:pt idx="845">
                  <c:v>37344</c:v>
                </c:pt>
                <c:pt idx="846">
                  <c:v>37347</c:v>
                </c:pt>
                <c:pt idx="847">
                  <c:v>37348</c:v>
                </c:pt>
                <c:pt idx="848">
                  <c:v>37349</c:v>
                </c:pt>
                <c:pt idx="849">
                  <c:v>37350</c:v>
                </c:pt>
                <c:pt idx="850">
                  <c:v>37351</c:v>
                </c:pt>
                <c:pt idx="851">
                  <c:v>37354</c:v>
                </c:pt>
                <c:pt idx="852">
                  <c:v>37355</c:v>
                </c:pt>
                <c:pt idx="853">
                  <c:v>37356</c:v>
                </c:pt>
                <c:pt idx="854">
                  <c:v>37357</c:v>
                </c:pt>
                <c:pt idx="855">
                  <c:v>37358</c:v>
                </c:pt>
                <c:pt idx="856">
                  <c:v>37361</c:v>
                </c:pt>
                <c:pt idx="857">
                  <c:v>37362</c:v>
                </c:pt>
                <c:pt idx="858">
                  <c:v>37363</c:v>
                </c:pt>
                <c:pt idx="859">
                  <c:v>37364</c:v>
                </c:pt>
                <c:pt idx="860">
                  <c:v>37365</c:v>
                </c:pt>
                <c:pt idx="861">
                  <c:v>37368</c:v>
                </c:pt>
                <c:pt idx="862">
                  <c:v>37369</c:v>
                </c:pt>
                <c:pt idx="863">
                  <c:v>37370</c:v>
                </c:pt>
                <c:pt idx="864">
                  <c:v>37371</c:v>
                </c:pt>
                <c:pt idx="865">
                  <c:v>37372</c:v>
                </c:pt>
                <c:pt idx="866">
                  <c:v>37375</c:v>
                </c:pt>
                <c:pt idx="867">
                  <c:v>37376</c:v>
                </c:pt>
                <c:pt idx="868">
                  <c:v>37377</c:v>
                </c:pt>
                <c:pt idx="869">
                  <c:v>37378</c:v>
                </c:pt>
                <c:pt idx="870">
                  <c:v>37379</c:v>
                </c:pt>
                <c:pt idx="871">
                  <c:v>37382</c:v>
                </c:pt>
                <c:pt idx="872">
                  <c:v>37383</c:v>
                </c:pt>
                <c:pt idx="873">
                  <c:v>37384</c:v>
                </c:pt>
                <c:pt idx="874">
                  <c:v>37385</c:v>
                </c:pt>
                <c:pt idx="875">
                  <c:v>37386</c:v>
                </c:pt>
                <c:pt idx="876">
                  <c:v>37389</c:v>
                </c:pt>
                <c:pt idx="877">
                  <c:v>37390</c:v>
                </c:pt>
                <c:pt idx="878">
                  <c:v>37391</c:v>
                </c:pt>
                <c:pt idx="879">
                  <c:v>37392</c:v>
                </c:pt>
                <c:pt idx="880">
                  <c:v>37393</c:v>
                </c:pt>
                <c:pt idx="881">
                  <c:v>37396</c:v>
                </c:pt>
                <c:pt idx="882">
                  <c:v>37397</c:v>
                </c:pt>
                <c:pt idx="883">
                  <c:v>37398</c:v>
                </c:pt>
                <c:pt idx="884">
                  <c:v>37399</c:v>
                </c:pt>
                <c:pt idx="885">
                  <c:v>37400</c:v>
                </c:pt>
                <c:pt idx="886">
                  <c:v>37403</c:v>
                </c:pt>
                <c:pt idx="887">
                  <c:v>37404</c:v>
                </c:pt>
                <c:pt idx="888">
                  <c:v>37405</c:v>
                </c:pt>
                <c:pt idx="889">
                  <c:v>37406</c:v>
                </c:pt>
                <c:pt idx="890">
                  <c:v>37407</c:v>
                </c:pt>
                <c:pt idx="891">
                  <c:v>37410</c:v>
                </c:pt>
                <c:pt idx="892">
                  <c:v>37411</c:v>
                </c:pt>
                <c:pt idx="893">
                  <c:v>37412</c:v>
                </c:pt>
                <c:pt idx="894">
                  <c:v>37413</c:v>
                </c:pt>
                <c:pt idx="895">
                  <c:v>37414</c:v>
                </c:pt>
                <c:pt idx="896">
                  <c:v>37417</c:v>
                </c:pt>
                <c:pt idx="897">
                  <c:v>37418</c:v>
                </c:pt>
                <c:pt idx="898">
                  <c:v>37419</c:v>
                </c:pt>
                <c:pt idx="899">
                  <c:v>37420</c:v>
                </c:pt>
                <c:pt idx="900">
                  <c:v>37421</c:v>
                </c:pt>
                <c:pt idx="901">
                  <c:v>37424</c:v>
                </c:pt>
                <c:pt idx="902">
                  <c:v>37425</c:v>
                </c:pt>
                <c:pt idx="903">
                  <c:v>37426</c:v>
                </c:pt>
                <c:pt idx="904">
                  <c:v>37427</c:v>
                </c:pt>
                <c:pt idx="905">
                  <c:v>37428</c:v>
                </c:pt>
                <c:pt idx="906">
                  <c:v>37431</c:v>
                </c:pt>
                <c:pt idx="907">
                  <c:v>37432</c:v>
                </c:pt>
                <c:pt idx="908">
                  <c:v>37433</c:v>
                </c:pt>
                <c:pt idx="909">
                  <c:v>37434</c:v>
                </c:pt>
                <c:pt idx="910">
                  <c:v>37435</c:v>
                </c:pt>
                <c:pt idx="911">
                  <c:v>37438</c:v>
                </c:pt>
                <c:pt idx="912">
                  <c:v>37439</c:v>
                </c:pt>
                <c:pt idx="913">
                  <c:v>37440</c:v>
                </c:pt>
                <c:pt idx="914">
                  <c:v>37441</c:v>
                </c:pt>
                <c:pt idx="915">
                  <c:v>37442</c:v>
                </c:pt>
                <c:pt idx="916">
                  <c:v>37445</c:v>
                </c:pt>
                <c:pt idx="917">
                  <c:v>37446</c:v>
                </c:pt>
                <c:pt idx="918">
                  <c:v>37447</c:v>
                </c:pt>
                <c:pt idx="919">
                  <c:v>37448</c:v>
                </c:pt>
                <c:pt idx="920">
                  <c:v>37449</c:v>
                </c:pt>
                <c:pt idx="921">
                  <c:v>37452</c:v>
                </c:pt>
                <c:pt idx="922">
                  <c:v>37453</c:v>
                </c:pt>
                <c:pt idx="923">
                  <c:v>37454</c:v>
                </c:pt>
                <c:pt idx="924">
                  <c:v>37455</c:v>
                </c:pt>
                <c:pt idx="925">
                  <c:v>37456</c:v>
                </c:pt>
                <c:pt idx="926">
                  <c:v>37459</c:v>
                </c:pt>
                <c:pt idx="927">
                  <c:v>37460</c:v>
                </c:pt>
                <c:pt idx="928">
                  <c:v>37461</c:v>
                </c:pt>
                <c:pt idx="929">
                  <c:v>37462</c:v>
                </c:pt>
                <c:pt idx="930">
                  <c:v>37463</c:v>
                </c:pt>
                <c:pt idx="931">
                  <c:v>37466</c:v>
                </c:pt>
                <c:pt idx="932">
                  <c:v>37467</c:v>
                </c:pt>
                <c:pt idx="933">
                  <c:v>37468</c:v>
                </c:pt>
                <c:pt idx="934">
                  <c:v>37469</c:v>
                </c:pt>
                <c:pt idx="935">
                  <c:v>37470</c:v>
                </c:pt>
                <c:pt idx="936">
                  <c:v>37473</c:v>
                </c:pt>
                <c:pt idx="937">
                  <c:v>37474</c:v>
                </c:pt>
                <c:pt idx="938">
                  <c:v>37475</c:v>
                </c:pt>
                <c:pt idx="939">
                  <c:v>37476</c:v>
                </c:pt>
                <c:pt idx="940">
                  <c:v>37477</c:v>
                </c:pt>
                <c:pt idx="941">
                  <c:v>37480</c:v>
                </c:pt>
                <c:pt idx="942">
                  <c:v>37481</c:v>
                </c:pt>
                <c:pt idx="943">
                  <c:v>37482</c:v>
                </c:pt>
                <c:pt idx="944">
                  <c:v>37483</c:v>
                </c:pt>
                <c:pt idx="945">
                  <c:v>37484</c:v>
                </c:pt>
                <c:pt idx="946">
                  <c:v>37487</c:v>
                </c:pt>
                <c:pt idx="947">
                  <c:v>37488</c:v>
                </c:pt>
                <c:pt idx="948">
                  <c:v>37489</c:v>
                </c:pt>
                <c:pt idx="949">
                  <c:v>37490</c:v>
                </c:pt>
                <c:pt idx="950">
                  <c:v>37491</c:v>
                </c:pt>
                <c:pt idx="951">
                  <c:v>37494</c:v>
                </c:pt>
                <c:pt idx="952">
                  <c:v>37495</c:v>
                </c:pt>
                <c:pt idx="953">
                  <c:v>37496</c:v>
                </c:pt>
                <c:pt idx="954">
                  <c:v>37497</c:v>
                </c:pt>
                <c:pt idx="955">
                  <c:v>37498</c:v>
                </c:pt>
                <c:pt idx="956">
                  <c:v>37501</c:v>
                </c:pt>
                <c:pt idx="957">
                  <c:v>37502</c:v>
                </c:pt>
                <c:pt idx="958">
                  <c:v>37503</c:v>
                </c:pt>
                <c:pt idx="959">
                  <c:v>37504</c:v>
                </c:pt>
                <c:pt idx="960">
                  <c:v>37505</c:v>
                </c:pt>
                <c:pt idx="961">
                  <c:v>37508</c:v>
                </c:pt>
                <c:pt idx="962">
                  <c:v>37509</c:v>
                </c:pt>
                <c:pt idx="963">
                  <c:v>37510</c:v>
                </c:pt>
                <c:pt idx="964">
                  <c:v>37511</c:v>
                </c:pt>
                <c:pt idx="965">
                  <c:v>37512</c:v>
                </c:pt>
                <c:pt idx="966">
                  <c:v>37515</c:v>
                </c:pt>
                <c:pt idx="967">
                  <c:v>37516</c:v>
                </c:pt>
                <c:pt idx="968">
                  <c:v>37517</c:v>
                </c:pt>
                <c:pt idx="969">
                  <c:v>37518</c:v>
                </c:pt>
                <c:pt idx="970">
                  <c:v>37519</c:v>
                </c:pt>
                <c:pt idx="971">
                  <c:v>37522</c:v>
                </c:pt>
                <c:pt idx="972">
                  <c:v>37523</c:v>
                </c:pt>
                <c:pt idx="973">
                  <c:v>37524</c:v>
                </c:pt>
                <c:pt idx="974">
                  <c:v>37525</c:v>
                </c:pt>
                <c:pt idx="975">
                  <c:v>37526</c:v>
                </c:pt>
                <c:pt idx="976">
                  <c:v>37529</c:v>
                </c:pt>
                <c:pt idx="977">
                  <c:v>37530</c:v>
                </c:pt>
                <c:pt idx="978">
                  <c:v>37531</c:v>
                </c:pt>
                <c:pt idx="979">
                  <c:v>37532</c:v>
                </c:pt>
                <c:pt idx="980">
                  <c:v>37533</c:v>
                </c:pt>
                <c:pt idx="981">
                  <c:v>37536</c:v>
                </c:pt>
                <c:pt idx="982">
                  <c:v>37537</c:v>
                </c:pt>
                <c:pt idx="983">
                  <c:v>37538</c:v>
                </c:pt>
                <c:pt idx="984">
                  <c:v>37539</c:v>
                </c:pt>
                <c:pt idx="985">
                  <c:v>37540</c:v>
                </c:pt>
                <c:pt idx="986">
                  <c:v>37543</c:v>
                </c:pt>
                <c:pt idx="987">
                  <c:v>37544</c:v>
                </c:pt>
                <c:pt idx="988">
                  <c:v>37545</c:v>
                </c:pt>
                <c:pt idx="989">
                  <c:v>37546</c:v>
                </c:pt>
                <c:pt idx="990">
                  <c:v>37547</c:v>
                </c:pt>
                <c:pt idx="991">
                  <c:v>37550</c:v>
                </c:pt>
                <c:pt idx="992">
                  <c:v>37551</c:v>
                </c:pt>
                <c:pt idx="993">
                  <c:v>37552</c:v>
                </c:pt>
                <c:pt idx="994">
                  <c:v>37553</c:v>
                </c:pt>
                <c:pt idx="995">
                  <c:v>37554</c:v>
                </c:pt>
                <c:pt idx="996">
                  <c:v>37557</c:v>
                </c:pt>
                <c:pt idx="997">
                  <c:v>37558</c:v>
                </c:pt>
                <c:pt idx="998">
                  <c:v>37559</c:v>
                </c:pt>
                <c:pt idx="999">
                  <c:v>37560</c:v>
                </c:pt>
                <c:pt idx="1000">
                  <c:v>37561</c:v>
                </c:pt>
                <c:pt idx="1001">
                  <c:v>37564</c:v>
                </c:pt>
                <c:pt idx="1002">
                  <c:v>37565</c:v>
                </c:pt>
                <c:pt idx="1003">
                  <c:v>37566</c:v>
                </c:pt>
                <c:pt idx="1004">
                  <c:v>37567</c:v>
                </c:pt>
                <c:pt idx="1005">
                  <c:v>37568</c:v>
                </c:pt>
                <c:pt idx="1006">
                  <c:v>37571</c:v>
                </c:pt>
                <c:pt idx="1007">
                  <c:v>37572</c:v>
                </c:pt>
                <c:pt idx="1008">
                  <c:v>37573</c:v>
                </c:pt>
                <c:pt idx="1009">
                  <c:v>37574</c:v>
                </c:pt>
                <c:pt idx="1010">
                  <c:v>37575</c:v>
                </c:pt>
                <c:pt idx="1011">
                  <c:v>37578</c:v>
                </c:pt>
                <c:pt idx="1012">
                  <c:v>37579</c:v>
                </c:pt>
                <c:pt idx="1013">
                  <c:v>37580</c:v>
                </c:pt>
                <c:pt idx="1014">
                  <c:v>37581</c:v>
                </c:pt>
                <c:pt idx="1015">
                  <c:v>37582</c:v>
                </c:pt>
                <c:pt idx="1016">
                  <c:v>37585</c:v>
                </c:pt>
                <c:pt idx="1017">
                  <c:v>37586</c:v>
                </c:pt>
                <c:pt idx="1018">
                  <c:v>37587</c:v>
                </c:pt>
                <c:pt idx="1019">
                  <c:v>37588</c:v>
                </c:pt>
                <c:pt idx="1020">
                  <c:v>37589</c:v>
                </c:pt>
                <c:pt idx="1021">
                  <c:v>37592</c:v>
                </c:pt>
                <c:pt idx="1022">
                  <c:v>37593</c:v>
                </c:pt>
                <c:pt idx="1023">
                  <c:v>37594</c:v>
                </c:pt>
                <c:pt idx="1024">
                  <c:v>37595</c:v>
                </c:pt>
                <c:pt idx="1025">
                  <c:v>37596</c:v>
                </c:pt>
                <c:pt idx="1026">
                  <c:v>37599</c:v>
                </c:pt>
                <c:pt idx="1027">
                  <c:v>37600</c:v>
                </c:pt>
                <c:pt idx="1028">
                  <c:v>37601</c:v>
                </c:pt>
                <c:pt idx="1029">
                  <c:v>37602</c:v>
                </c:pt>
                <c:pt idx="1030">
                  <c:v>37603</c:v>
                </c:pt>
                <c:pt idx="1031">
                  <c:v>37606</c:v>
                </c:pt>
                <c:pt idx="1032">
                  <c:v>37607</c:v>
                </c:pt>
                <c:pt idx="1033">
                  <c:v>37608</c:v>
                </c:pt>
                <c:pt idx="1034">
                  <c:v>37609</c:v>
                </c:pt>
                <c:pt idx="1035">
                  <c:v>37610</c:v>
                </c:pt>
                <c:pt idx="1036">
                  <c:v>37613</c:v>
                </c:pt>
                <c:pt idx="1037">
                  <c:v>37614</c:v>
                </c:pt>
                <c:pt idx="1038">
                  <c:v>37615</c:v>
                </c:pt>
                <c:pt idx="1039">
                  <c:v>37616</c:v>
                </c:pt>
                <c:pt idx="1040">
                  <c:v>37617</c:v>
                </c:pt>
                <c:pt idx="1041">
                  <c:v>37620</c:v>
                </c:pt>
                <c:pt idx="1042">
                  <c:v>37621</c:v>
                </c:pt>
                <c:pt idx="1043">
                  <c:v>37622</c:v>
                </c:pt>
                <c:pt idx="1044">
                  <c:v>37623</c:v>
                </c:pt>
                <c:pt idx="1045">
                  <c:v>37624</c:v>
                </c:pt>
                <c:pt idx="1046">
                  <c:v>37627</c:v>
                </c:pt>
                <c:pt idx="1047">
                  <c:v>37628</c:v>
                </c:pt>
                <c:pt idx="1048">
                  <c:v>37629</c:v>
                </c:pt>
                <c:pt idx="1049">
                  <c:v>37630</c:v>
                </c:pt>
                <c:pt idx="1050">
                  <c:v>37631</c:v>
                </c:pt>
                <c:pt idx="1051">
                  <c:v>37634</c:v>
                </c:pt>
                <c:pt idx="1052">
                  <c:v>37635</c:v>
                </c:pt>
                <c:pt idx="1053">
                  <c:v>37636</c:v>
                </c:pt>
                <c:pt idx="1054">
                  <c:v>37637</c:v>
                </c:pt>
                <c:pt idx="1055">
                  <c:v>37638</c:v>
                </c:pt>
                <c:pt idx="1056">
                  <c:v>37641</c:v>
                </c:pt>
                <c:pt idx="1057">
                  <c:v>37642</c:v>
                </c:pt>
                <c:pt idx="1058">
                  <c:v>37643</c:v>
                </c:pt>
                <c:pt idx="1059">
                  <c:v>37644</c:v>
                </c:pt>
                <c:pt idx="1060">
                  <c:v>37645</c:v>
                </c:pt>
                <c:pt idx="1061">
                  <c:v>37648</c:v>
                </c:pt>
                <c:pt idx="1062">
                  <c:v>37649</c:v>
                </c:pt>
                <c:pt idx="1063">
                  <c:v>37650</c:v>
                </c:pt>
                <c:pt idx="1064">
                  <c:v>37651</c:v>
                </c:pt>
                <c:pt idx="1065">
                  <c:v>37652</c:v>
                </c:pt>
                <c:pt idx="1066">
                  <c:v>37655</c:v>
                </c:pt>
                <c:pt idx="1067">
                  <c:v>37656</c:v>
                </c:pt>
                <c:pt idx="1068">
                  <c:v>37657</c:v>
                </c:pt>
                <c:pt idx="1069">
                  <c:v>37658</c:v>
                </c:pt>
                <c:pt idx="1070">
                  <c:v>37659</c:v>
                </c:pt>
                <c:pt idx="1071">
                  <c:v>37662</c:v>
                </c:pt>
                <c:pt idx="1072">
                  <c:v>37663</c:v>
                </c:pt>
                <c:pt idx="1073">
                  <c:v>37664</c:v>
                </c:pt>
                <c:pt idx="1074">
                  <c:v>37665</c:v>
                </c:pt>
                <c:pt idx="1075">
                  <c:v>37666</c:v>
                </c:pt>
                <c:pt idx="1076">
                  <c:v>37669</c:v>
                </c:pt>
                <c:pt idx="1077">
                  <c:v>37670</c:v>
                </c:pt>
                <c:pt idx="1078">
                  <c:v>37671</c:v>
                </c:pt>
                <c:pt idx="1079">
                  <c:v>37672</c:v>
                </c:pt>
                <c:pt idx="1080">
                  <c:v>37673</c:v>
                </c:pt>
                <c:pt idx="1081">
                  <c:v>37676</c:v>
                </c:pt>
                <c:pt idx="1082">
                  <c:v>37677</c:v>
                </c:pt>
                <c:pt idx="1083">
                  <c:v>37678</c:v>
                </c:pt>
                <c:pt idx="1084">
                  <c:v>37679</c:v>
                </c:pt>
                <c:pt idx="1085">
                  <c:v>37680</c:v>
                </c:pt>
                <c:pt idx="1086">
                  <c:v>37683</c:v>
                </c:pt>
                <c:pt idx="1087">
                  <c:v>37684</c:v>
                </c:pt>
                <c:pt idx="1088">
                  <c:v>37685</c:v>
                </c:pt>
                <c:pt idx="1089">
                  <c:v>37686</c:v>
                </c:pt>
                <c:pt idx="1090">
                  <c:v>37687</c:v>
                </c:pt>
                <c:pt idx="1091">
                  <c:v>37690</c:v>
                </c:pt>
                <c:pt idx="1092">
                  <c:v>37691</c:v>
                </c:pt>
                <c:pt idx="1093">
                  <c:v>37692</c:v>
                </c:pt>
                <c:pt idx="1094">
                  <c:v>37693</c:v>
                </c:pt>
                <c:pt idx="1095">
                  <c:v>37694</c:v>
                </c:pt>
                <c:pt idx="1096">
                  <c:v>37697</c:v>
                </c:pt>
                <c:pt idx="1097">
                  <c:v>37698</c:v>
                </c:pt>
                <c:pt idx="1098">
                  <c:v>37699</c:v>
                </c:pt>
                <c:pt idx="1099">
                  <c:v>37700</c:v>
                </c:pt>
                <c:pt idx="1100">
                  <c:v>37701</c:v>
                </c:pt>
                <c:pt idx="1101">
                  <c:v>37704</c:v>
                </c:pt>
                <c:pt idx="1102">
                  <c:v>37705</c:v>
                </c:pt>
                <c:pt idx="1103">
                  <c:v>37706</c:v>
                </c:pt>
                <c:pt idx="1104">
                  <c:v>37707</c:v>
                </c:pt>
                <c:pt idx="1105">
                  <c:v>37708</c:v>
                </c:pt>
                <c:pt idx="1106">
                  <c:v>37711</c:v>
                </c:pt>
                <c:pt idx="1107">
                  <c:v>37712</c:v>
                </c:pt>
                <c:pt idx="1108">
                  <c:v>37713</c:v>
                </c:pt>
                <c:pt idx="1109">
                  <c:v>37714</c:v>
                </c:pt>
                <c:pt idx="1110">
                  <c:v>37715</c:v>
                </c:pt>
                <c:pt idx="1111">
                  <c:v>37718</c:v>
                </c:pt>
                <c:pt idx="1112">
                  <c:v>37719</c:v>
                </c:pt>
                <c:pt idx="1113">
                  <c:v>37720</c:v>
                </c:pt>
                <c:pt idx="1114">
                  <c:v>37721</c:v>
                </c:pt>
                <c:pt idx="1115">
                  <c:v>37722</c:v>
                </c:pt>
                <c:pt idx="1116">
                  <c:v>37725</c:v>
                </c:pt>
                <c:pt idx="1117">
                  <c:v>37726</c:v>
                </c:pt>
                <c:pt idx="1118">
                  <c:v>37727</c:v>
                </c:pt>
                <c:pt idx="1119">
                  <c:v>37728</c:v>
                </c:pt>
                <c:pt idx="1120">
                  <c:v>37729</c:v>
                </c:pt>
                <c:pt idx="1121">
                  <c:v>37732</c:v>
                </c:pt>
                <c:pt idx="1122">
                  <c:v>37733</c:v>
                </c:pt>
                <c:pt idx="1123">
                  <c:v>37734</c:v>
                </c:pt>
                <c:pt idx="1124">
                  <c:v>37735</c:v>
                </c:pt>
                <c:pt idx="1125">
                  <c:v>37736</c:v>
                </c:pt>
                <c:pt idx="1126">
                  <c:v>37739</c:v>
                </c:pt>
                <c:pt idx="1127">
                  <c:v>37740</c:v>
                </c:pt>
                <c:pt idx="1128">
                  <c:v>37741</c:v>
                </c:pt>
                <c:pt idx="1129">
                  <c:v>37742</c:v>
                </c:pt>
                <c:pt idx="1130">
                  <c:v>37743</c:v>
                </c:pt>
                <c:pt idx="1131">
                  <c:v>37746</c:v>
                </c:pt>
                <c:pt idx="1132">
                  <c:v>37747</c:v>
                </c:pt>
                <c:pt idx="1133">
                  <c:v>37748</c:v>
                </c:pt>
                <c:pt idx="1134">
                  <c:v>37749</c:v>
                </c:pt>
                <c:pt idx="1135">
                  <c:v>37750</c:v>
                </c:pt>
                <c:pt idx="1136">
                  <c:v>37753</c:v>
                </c:pt>
                <c:pt idx="1137">
                  <c:v>37754</c:v>
                </c:pt>
                <c:pt idx="1138">
                  <c:v>37755</c:v>
                </c:pt>
                <c:pt idx="1139">
                  <c:v>37756</c:v>
                </c:pt>
                <c:pt idx="1140">
                  <c:v>37757</c:v>
                </c:pt>
                <c:pt idx="1141">
                  <c:v>37760</c:v>
                </c:pt>
                <c:pt idx="1142">
                  <c:v>37761</c:v>
                </c:pt>
                <c:pt idx="1143">
                  <c:v>37762</c:v>
                </c:pt>
                <c:pt idx="1144">
                  <c:v>37763</c:v>
                </c:pt>
                <c:pt idx="1145">
                  <c:v>37764</c:v>
                </c:pt>
                <c:pt idx="1146">
                  <c:v>37767</c:v>
                </c:pt>
                <c:pt idx="1147">
                  <c:v>37768</c:v>
                </c:pt>
                <c:pt idx="1148">
                  <c:v>37769</c:v>
                </c:pt>
                <c:pt idx="1149">
                  <c:v>37770</c:v>
                </c:pt>
                <c:pt idx="1150">
                  <c:v>37771</c:v>
                </c:pt>
                <c:pt idx="1151">
                  <c:v>37774</c:v>
                </c:pt>
                <c:pt idx="1152">
                  <c:v>37775</c:v>
                </c:pt>
                <c:pt idx="1153">
                  <c:v>37776</c:v>
                </c:pt>
                <c:pt idx="1154">
                  <c:v>37777</c:v>
                </c:pt>
                <c:pt idx="1155">
                  <c:v>37778</c:v>
                </c:pt>
                <c:pt idx="1156">
                  <c:v>37781</c:v>
                </c:pt>
                <c:pt idx="1157">
                  <c:v>37782</c:v>
                </c:pt>
                <c:pt idx="1158">
                  <c:v>37783</c:v>
                </c:pt>
                <c:pt idx="1159">
                  <c:v>37784</c:v>
                </c:pt>
                <c:pt idx="1160">
                  <c:v>37785</c:v>
                </c:pt>
                <c:pt idx="1161">
                  <c:v>37788</c:v>
                </c:pt>
                <c:pt idx="1162">
                  <c:v>37789</c:v>
                </c:pt>
                <c:pt idx="1163">
                  <c:v>37790</c:v>
                </c:pt>
                <c:pt idx="1164">
                  <c:v>37791</c:v>
                </c:pt>
                <c:pt idx="1165">
                  <c:v>37792</c:v>
                </c:pt>
                <c:pt idx="1166">
                  <c:v>37795</c:v>
                </c:pt>
                <c:pt idx="1167">
                  <c:v>37796</c:v>
                </c:pt>
                <c:pt idx="1168">
                  <c:v>37797</c:v>
                </c:pt>
                <c:pt idx="1169">
                  <c:v>37798</c:v>
                </c:pt>
                <c:pt idx="1170">
                  <c:v>37799</c:v>
                </c:pt>
                <c:pt idx="1171">
                  <c:v>37802</c:v>
                </c:pt>
                <c:pt idx="1172">
                  <c:v>37803</c:v>
                </c:pt>
                <c:pt idx="1173">
                  <c:v>37804</c:v>
                </c:pt>
                <c:pt idx="1174">
                  <c:v>37805</c:v>
                </c:pt>
                <c:pt idx="1175">
                  <c:v>37806</c:v>
                </c:pt>
                <c:pt idx="1176">
                  <c:v>37809</c:v>
                </c:pt>
                <c:pt idx="1177">
                  <c:v>37810</c:v>
                </c:pt>
                <c:pt idx="1178">
                  <c:v>37811</c:v>
                </c:pt>
                <c:pt idx="1179">
                  <c:v>37812</c:v>
                </c:pt>
                <c:pt idx="1180">
                  <c:v>37813</c:v>
                </c:pt>
                <c:pt idx="1181">
                  <c:v>37816</c:v>
                </c:pt>
                <c:pt idx="1182">
                  <c:v>37817</c:v>
                </c:pt>
                <c:pt idx="1183">
                  <c:v>37818</c:v>
                </c:pt>
                <c:pt idx="1184">
                  <c:v>37819</c:v>
                </c:pt>
                <c:pt idx="1185">
                  <c:v>37820</c:v>
                </c:pt>
                <c:pt idx="1186">
                  <c:v>37823</c:v>
                </c:pt>
                <c:pt idx="1187">
                  <c:v>37824</c:v>
                </c:pt>
                <c:pt idx="1188">
                  <c:v>37825</c:v>
                </c:pt>
                <c:pt idx="1189">
                  <c:v>37826</c:v>
                </c:pt>
                <c:pt idx="1190">
                  <c:v>37827</c:v>
                </c:pt>
                <c:pt idx="1191">
                  <c:v>37830</c:v>
                </c:pt>
                <c:pt idx="1192">
                  <c:v>37831</c:v>
                </c:pt>
                <c:pt idx="1193">
                  <c:v>37832</c:v>
                </c:pt>
                <c:pt idx="1194">
                  <c:v>37833</c:v>
                </c:pt>
                <c:pt idx="1195">
                  <c:v>37834</c:v>
                </c:pt>
                <c:pt idx="1196">
                  <c:v>37837</c:v>
                </c:pt>
                <c:pt idx="1197">
                  <c:v>37838</c:v>
                </c:pt>
                <c:pt idx="1198">
                  <c:v>37839</c:v>
                </c:pt>
                <c:pt idx="1199">
                  <c:v>37840</c:v>
                </c:pt>
                <c:pt idx="1200">
                  <c:v>37841</c:v>
                </c:pt>
                <c:pt idx="1201">
                  <c:v>37844</c:v>
                </c:pt>
                <c:pt idx="1202">
                  <c:v>37845</c:v>
                </c:pt>
                <c:pt idx="1203">
                  <c:v>37846</c:v>
                </c:pt>
                <c:pt idx="1204">
                  <c:v>37847</c:v>
                </c:pt>
                <c:pt idx="1205">
                  <c:v>37848</c:v>
                </c:pt>
                <c:pt idx="1206">
                  <c:v>37851</c:v>
                </c:pt>
                <c:pt idx="1207">
                  <c:v>37852</c:v>
                </c:pt>
                <c:pt idx="1208">
                  <c:v>37853</c:v>
                </c:pt>
                <c:pt idx="1209">
                  <c:v>37854</c:v>
                </c:pt>
                <c:pt idx="1210">
                  <c:v>37855</c:v>
                </c:pt>
                <c:pt idx="1211">
                  <c:v>37858</c:v>
                </c:pt>
                <c:pt idx="1212">
                  <c:v>37859</c:v>
                </c:pt>
                <c:pt idx="1213">
                  <c:v>37860</c:v>
                </c:pt>
                <c:pt idx="1214">
                  <c:v>37861</c:v>
                </c:pt>
                <c:pt idx="1215">
                  <c:v>37862</c:v>
                </c:pt>
                <c:pt idx="1216">
                  <c:v>37865</c:v>
                </c:pt>
                <c:pt idx="1217">
                  <c:v>37866</c:v>
                </c:pt>
                <c:pt idx="1218">
                  <c:v>37867</c:v>
                </c:pt>
                <c:pt idx="1219">
                  <c:v>37868</c:v>
                </c:pt>
                <c:pt idx="1220">
                  <c:v>37869</c:v>
                </c:pt>
                <c:pt idx="1221">
                  <c:v>37872</c:v>
                </c:pt>
                <c:pt idx="1222">
                  <c:v>37873</c:v>
                </c:pt>
                <c:pt idx="1223">
                  <c:v>37874</c:v>
                </c:pt>
                <c:pt idx="1224">
                  <c:v>37875</c:v>
                </c:pt>
                <c:pt idx="1225">
                  <c:v>37876</c:v>
                </c:pt>
                <c:pt idx="1226">
                  <c:v>37879</c:v>
                </c:pt>
                <c:pt idx="1227">
                  <c:v>37880</c:v>
                </c:pt>
                <c:pt idx="1228">
                  <c:v>37881</c:v>
                </c:pt>
                <c:pt idx="1229">
                  <c:v>37882</c:v>
                </c:pt>
                <c:pt idx="1230">
                  <c:v>37883</c:v>
                </c:pt>
                <c:pt idx="1231">
                  <c:v>37886</c:v>
                </c:pt>
                <c:pt idx="1232">
                  <c:v>37887</c:v>
                </c:pt>
                <c:pt idx="1233">
                  <c:v>37888</c:v>
                </c:pt>
                <c:pt idx="1234">
                  <c:v>37889</c:v>
                </c:pt>
                <c:pt idx="1235">
                  <c:v>37890</c:v>
                </c:pt>
                <c:pt idx="1236">
                  <c:v>37893</c:v>
                </c:pt>
                <c:pt idx="1237">
                  <c:v>37894</c:v>
                </c:pt>
                <c:pt idx="1238">
                  <c:v>37895</c:v>
                </c:pt>
                <c:pt idx="1239">
                  <c:v>37896</c:v>
                </c:pt>
                <c:pt idx="1240">
                  <c:v>37897</c:v>
                </c:pt>
                <c:pt idx="1241">
                  <c:v>37900</c:v>
                </c:pt>
                <c:pt idx="1242">
                  <c:v>37901</c:v>
                </c:pt>
                <c:pt idx="1243">
                  <c:v>37902</c:v>
                </c:pt>
                <c:pt idx="1244">
                  <c:v>37903</c:v>
                </c:pt>
                <c:pt idx="1245">
                  <c:v>37904</c:v>
                </c:pt>
                <c:pt idx="1246">
                  <c:v>37907</c:v>
                </c:pt>
                <c:pt idx="1247">
                  <c:v>37908</c:v>
                </c:pt>
                <c:pt idx="1248">
                  <c:v>37909</c:v>
                </c:pt>
                <c:pt idx="1249">
                  <c:v>37910</c:v>
                </c:pt>
                <c:pt idx="1250">
                  <c:v>37911</c:v>
                </c:pt>
                <c:pt idx="1251">
                  <c:v>37914</c:v>
                </c:pt>
                <c:pt idx="1252">
                  <c:v>37915</c:v>
                </c:pt>
                <c:pt idx="1253">
                  <c:v>37916</c:v>
                </c:pt>
                <c:pt idx="1254">
                  <c:v>37917</c:v>
                </c:pt>
                <c:pt idx="1255">
                  <c:v>37918</c:v>
                </c:pt>
                <c:pt idx="1256">
                  <c:v>37921</c:v>
                </c:pt>
                <c:pt idx="1257">
                  <c:v>37922</c:v>
                </c:pt>
                <c:pt idx="1258">
                  <c:v>37923</c:v>
                </c:pt>
                <c:pt idx="1259">
                  <c:v>37924</c:v>
                </c:pt>
                <c:pt idx="1260">
                  <c:v>37925</c:v>
                </c:pt>
                <c:pt idx="1261">
                  <c:v>37928</c:v>
                </c:pt>
                <c:pt idx="1262">
                  <c:v>37929</c:v>
                </c:pt>
                <c:pt idx="1263">
                  <c:v>37930</c:v>
                </c:pt>
                <c:pt idx="1264">
                  <c:v>37931</c:v>
                </c:pt>
                <c:pt idx="1265">
                  <c:v>37932</c:v>
                </c:pt>
                <c:pt idx="1266">
                  <c:v>37935</c:v>
                </c:pt>
                <c:pt idx="1267">
                  <c:v>37936</c:v>
                </c:pt>
                <c:pt idx="1268">
                  <c:v>37937</c:v>
                </c:pt>
                <c:pt idx="1269">
                  <c:v>37938</c:v>
                </c:pt>
                <c:pt idx="1270">
                  <c:v>37939</c:v>
                </c:pt>
                <c:pt idx="1271">
                  <c:v>37942</c:v>
                </c:pt>
                <c:pt idx="1272">
                  <c:v>37943</c:v>
                </c:pt>
                <c:pt idx="1273">
                  <c:v>37944</c:v>
                </c:pt>
                <c:pt idx="1274">
                  <c:v>37945</c:v>
                </c:pt>
                <c:pt idx="1275">
                  <c:v>37946</c:v>
                </c:pt>
                <c:pt idx="1276">
                  <c:v>37949</c:v>
                </c:pt>
                <c:pt idx="1277">
                  <c:v>37950</c:v>
                </c:pt>
                <c:pt idx="1278">
                  <c:v>37951</c:v>
                </c:pt>
                <c:pt idx="1279">
                  <c:v>37952</c:v>
                </c:pt>
                <c:pt idx="1280">
                  <c:v>37953</c:v>
                </c:pt>
                <c:pt idx="1281">
                  <c:v>37956</c:v>
                </c:pt>
                <c:pt idx="1282">
                  <c:v>37957</c:v>
                </c:pt>
                <c:pt idx="1283">
                  <c:v>37958</c:v>
                </c:pt>
                <c:pt idx="1284">
                  <c:v>37959</c:v>
                </c:pt>
                <c:pt idx="1285">
                  <c:v>37960</c:v>
                </c:pt>
                <c:pt idx="1286">
                  <c:v>37963</c:v>
                </c:pt>
                <c:pt idx="1287">
                  <c:v>37964</c:v>
                </c:pt>
                <c:pt idx="1288">
                  <c:v>37965</c:v>
                </c:pt>
                <c:pt idx="1289">
                  <c:v>37966</c:v>
                </c:pt>
                <c:pt idx="1290">
                  <c:v>37967</c:v>
                </c:pt>
                <c:pt idx="1291">
                  <c:v>37970</c:v>
                </c:pt>
                <c:pt idx="1292">
                  <c:v>37971</c:v>
                </c:pt>
                <c:pt idx="1293">
                  <c:v>37972</c:v>
                </c:pt>
                <c:pt idx="1294">
                  <c:v>37973</c:v>
                </c:pt>
                <c:pt idx="1295">
                  <c:v>37974</c:v>
                </c:pt>
                <c:pt idx="1296">
                  <c:v>37977</c:v>
                </c:pt>
                <c:pt idx="1297">
                  <c:v>37978</c:v>
                </c:pt>
                <c:pt idx="1298">
                  <c:v>37979</c:v>
                </c:pt>
                <c:pt idx="1299">
                  <c:v>37980</c:v>
                </c:pt>
                <c:pt idx="1300">
                  <c:v>37981</c:v>
                </c:pt>
                <c:pt idx="1301">
                  <c:v>37984</c:v>
                </c:pt>
                <c:pt idx="1302">
                  <c:v>37985</c:v>
                </c:pt>
                <c:pt idx="1303">
                  <c:v>37986</c:v>
                </c:pt>
                <c:pt idx="1304">
                  <c:v>37987</c:v>
                </c:pt>
                <c:pt idx="1305">
                  <c:v>37988</c:v>
                </c:pt>
                <c:pt idx="1306">
                  <c:v>37991</c:v>
                </c:pt>
                <c:pt idx="1307">
                  <c:v>37992</c:v>
                </c:pt>
                <c:pt idx="1308">
                  <c:v>37993</c:v>
                </c:pt>
                <c:pt idx="1309">
                  <c:v>37994</c:v>
                </c:pt>
                <c:pt idx="1310">
                  <c:v>37995</c:v>
                </c:pt>
                <c:pt idx="1311">
                  <c:v>37998</c:v>
                </c:pt>
                <c:pt idx="1312">
                  <c:v>37999</c:v>
                </c:pt>
                <c:pt idx="1313">
                  <c:v>38000</c:v>
                </c:pt>
                <c:pt idx="1314">
                  <c:v>38001</c:v>
                </c:pt>
                <c:pt idx="1315">
                  <c:v>38002</c:v>
                </c:pt>
                <c:pt idx="1316">
                  <c:v>38005</c:v>
                </c:pt>
                <c:pt idx="1317">
                  <c:v>38006</c:v>
                </c:pt>
                <c:pt idx="1318">
                  <c:v>38007</c:v>
                </c:pt>
                <c:pt idx="1319">
                  <c:v>38008</c:v>
                </c:pt>
                <c:pt idx="1320">
                  <c:v>38009</c:v>
                </c:pt>
                <c:pt idx="1321">
                  <c:v>38012</c:v>
                </c:pt>
                <c:pt idx="1322">
                  <c:v>38013</c:v>
                </c:pt>
                <c:pt idx="1323">
                  <c:v>38014</c:v>
                </c:pt>
                <c:pt idx="1324">
                  <c:v>38015</c:v>
                </c:pt>
                <c:pt idx="1325">
                  <c:v>38016</c:v>
                </c:pt>
                <c:pt idx="1326">
                  <c:v>38019</c:v>
                </c:pt>
                <c:pt idx="1327">
                  <c:v>38020</c:v>
                </c:pt>
                <c:pt idx="1328">
                  <c:v>38021</c:v>
                </c:pt>
                <c:pt idx="1329">
                  <c:v>38022</c:v>
                </c:pt>
                <c:pt idx="1330">
                  <c:v>38023</c:v>
                </c:pt>
                <c:pt idx="1331">
                  <c:v>38026</c:v>
                </c:pt>
                <c:pt idx="1332">
                  <c:v>38027</c:v>
                </c:pt>
                <c:pt idx="1333">
                  <c:v>38028</c:v>
                </c:pt>
                <c:pt idx="1334">
                  <c:v>38029</c:v>
                </c:pt>
                <c:pt idx="1335">
                  <c:v>38030</c:v>
                </c:pt>
                <c:pt idx="1336">
                  <c:v>38033</c:v>
                </c:pt>
                <c:pt idx="1337">
                  <c:v>38034</c:v>
                </c:pt>
                <c:pt idx="1338">
                  <c:v>38035</c:v>
                </c:pt>
                <c:pt idx="1339">
                  <c:v>38036</c:v>
                </c:pt>
                <c:pt idx="1340">
                  <c:v>38037</c:v>
                </c:pt>
                <c:pt idx="1341">
                  <c:v>38040</c:v>
                </c:pt>
                <c:pt idx="1342">
                  <c:v>38041</c:v>
                </c:pt>
                <c:pt idx="1343">
                  <c:v>38042</c:v>
                </c:pt>
                <c:pt idx="1344">
                  <c:v>38043</c:v>
                </c:pt>
                <c:pt idx="1345">
                  <c:v>38044</c:v>
                </c:pt>
                <c:pt idx="1346">
                  <c:v>38047</c:v>
                </c:pt>
                <c:pt idx="1347">
                  <c:v>38048</c:v>
                </c:pt>
                <c:pt idx="1348">
                  <c:v>38049</c:v>
                </c:pt>
                <c:pt idx="1349">
                  <c:v>38050</c:v>
                </c:pt>
                <c:pt idx="1350">
                  <c:v>38051</c:v>
                </c:pt>
                <c:pt idx="1351">
                  <c:v>38054</c:v>
                </c:pt>
                <c:pt idx="1352">
                  <c:v>38055</c:v>
                </c:pt>
                <c:pt idx="1353">
                  <c:v>38056</c:v>
                </c:pt>
                <c:pt idx="1354">
                  <c:v>38057</c:v>
                </c:pt>
                <c:pt idx="1355">
                  <c:v>38058</c:v>
                </c:pt>
                <c:pt idx="1356">
                  <c:v>38061</c:v>
                </c:pt>
                <c:pt idx="1357">
                  <c:v>38062</c:v>
                </c:pt>
                <c:pt idx="1358">
                  <c:v>38063</c:v>
                </c:pt>
                <c:pt idx="1359">
                  <c:v>38064</c:v>
                </c:pt>
                <c:pt idx="1360">
                  <c:v>38065</c:v>
                </c:pt>
                <c:pt idx="1361">
                  <c:v>38068</c:v>
                </c:pt>
                <c:pt idx="1362">
                  <c:v>38069</c:v>
                </c:pt>
                <c:pt idx="1363">
                  <c:v>38070</c:v>
                </c:pt>
                <c:pt idx="1364">
                  <c:v>38071</c:v>
                </c:pt>
                <c:pt idx="1365">
                  <c:v>38072</c:v>
                </c:pt>
                <c:pt idx="1366">
                  <c:v>38075</c:v>
                </c:pt>
                <c:pt idx="1367">
                  <c:v>38076</c:v>
                </c:pt>
                <c:pt idx="1368">
                  <c:v>38077</c:v>
                </c:pt>
                <c:pt idx="1369">
                  <c:v>38078</c:v>
                </c:pt>
                <c:pt idx="1370">
                  <c:v>38079</c:v>
                </c:pt>
                <c:pt idx="1371">
                  <c:v>38082</c:v>
                </c:pt>
                <c:pt idx="1372">
                  <c:v>38083</c:v>
                </c:pt>
                <c:pt idx="1373">
                  <c:v>38084</c:v>
                </c:pt>
                <c:pt idx="1374">
                  <c:v>38085</c:v>
                </c:pt>
                <c:pt idx="1375">
                  <c:v>38086</c:v>
                </c:pt>
                <c:pt idx="1376">
                  <c:v>38089</c:v>
                </c:pt>
                <c:pt idx="1377">
                  <c:v>38090</c:v>
                </c:pt>
                <c:pt idx="1378">
                  <c:v>38091</c:v>
                </c:pt>
                <c:pt idx="1379">
                  <c:v>38092</c:v>
                </c:pt>
                <c:pt idx="1380">
                  <c:v>38093</c:v>
                </c:pt>
                <c:pt idx="1381">
                  <c:v>38096</c:v>
                </c:pt>
                <c:pt idx="1382">
                  <c:v>38097</c:v>
                </c:pt>
                <c:pt idx="1383">
                  <c:v>38098</c:v>
                </c:pt>
                <c:pt idx="1384">
                  <c:v>38099</c:v>
                </c:pt>
                <c:pt idx="1385">
                  <c:v>38100</c:v>
                </c:pt>
                <c:pt idx="1386">
                  <c:v>38103</c:v>
                </c:pt>
                <c:pt idx="1387">
                  <c:v>38104</c:v>
                </c:pt>
                <c:pt idx="1388">
                  <c:v>38105</c:v>
                </c:pt>
                <c:pt idx="1389">
                  <c:v>38106</c:v>
                </c:pt>
                <c:pt idx="1390">
                  <c:v>38107</c:v>
                </c:pt>
                <c:pt idx="1391">
                  <c:v>38110</c:v>
                </c:pt>
                <c:pt idx="1392">
                  <c:v>38111</c:v>
                </c:pt>
                <c:pt idx="1393">
                  <c:v>38112</c:v>
                </c:pt>
                <c:pt idx="1394">
                  <c:v>38113</c:v>
                </c:pt>
                <c:pt idx="1395">
                  <c:v>38114</c:v>
                </c:pt>
                <c:pt idx="1396">
                  <c:v>38117</c:v>
                </c:pt>
                <c:pt idx="1397">
                  <c:v>38118</c:v>
                </c:pt>
                <c:pt idx="1398">
                  <c:v>38119</c:v>
                </c:pt>
                <c:pt idx="1399">
                  <c:v>38120</c:v>
                </c:pt>
                <c:pt idx="1400">
                  <c:v>38121</c:v>
                </c:pt>
                <c:pt idx="1401">
                  <c:v>38124</c:v>
                </c:pt>
                <c:pt idx="1402">
                  <c:v>38125</c:v>
                </c:pt>
                <c:pt idx="1403">
                  <c:v>38126</c:v>
                </c:pt>
                <c:pt idx="1404">
                  <c:v>38127</c:v>
                </c:pt>
                <c:pt idx="1405">
                  <c:v>38128</c:v>
                </c:pt>
                <c:pt idx="1406">
                  <c:v>38131</c:v>
                </c:pt>
                <c:pt idx="1407">
                  <c:v>38132</c:v>
                </c:pt>
                <c:pt idx="1408">
                  <c:v>38133</c:v>
                </c:pt>
                <c:pt idx="1409">
                  <c:v>38134</c:v>
                </c:pt>
                <c:pt idx="1410">
                  <c:v>38135</c:v>
                </c:pt>
                <c:pt idx="1411">
                  <c:v>38138</c:v>
                </c:pt>
                <c:pt idx="1412">
                  <c:v>38139</c:v>
                </c:pt>
                <c:pt idx="1413">
                  <c:v>38140</c:v>
                </c:pt>
                <c:pt idx="1414">
                  <c:v>38141</c:v>
                </c:pt>
                <c:pt idx="1415">
                  <c:v>38142</c:v>
                </c:pt>
                <c:pt idx="1416">
                  <c:v>38145</c:v>
                </c:pt>
                <c:pt idx="1417">
                  <c:v>38146</c:v>
                </c:pt>
                <c:pt idx="1418">
                  <c:v>38147</c:v>
                </c:pt>
                <c:pt idx="1419">
                  <c:v>38148</c:v>
                </c:pt>
                <c:pt idx="1420">
                  <c:v>38149</c:v>
                </c:pt>
                <c:pt idx="1421">
                  <c:v>38152</c:v>
                </c:pt>
                <c:pt idx="1422">
                  <c:v>38153</c:v>
                </c:pt>
                <c:pt idx="1423">
                  <c:v>38154</c:v>
                </c:pt>
                <c:pt idx="1424">
                  <c:v>38155</c:v>
                </c:pt>
                <c:pt idx="1425">
                  <c:v>38156</c:v>
                </c:pt>
                <c:pt idx="1426">
                  <c:v>38159</c:v>
                </c:pt>
                <c:pt idx="1427">
                  <c:v>38160</c:v>
                </c:pt>
                <c:pt idx="1428">
                  <c:v>38161</c:v>
                </c:pt>
                <c:pt idx="1429">
                  <c:v>38162</c:v>
                </c:pt>
                <c:pt idx="1430">
                  <c:v>38163</c:v>
                </c:pt>
                <c:pt idx="1431">
                  <c:v>38166</c:v>
                </c:pt>
                <c:pt idx="1432">
                  <c:v>38167</c:v>
                </c:pt>
                <c:pt idx="1433">
                  <c:v>38168</c:v>
                </c:pt>
                <c:pt idx="1434">
                  <c:v>38169</c:v>
                </c:pt>
                <c:pt idx="1435">
                  <c:v>38170</c:v>
                </c:pt>
                <c:pt idx="1436">
                  <c:v>38173</c:v>
                </c:pt>
                <c:pt idx="1437">
                  <c:v>38174</c:v>
                </c:pt>
                <c:pt idx="1438">
                  <c:v>38175</c:v>
                </c:pt>
                <c:pt idx="1439">
                  <c:v>38176</c:v>
                </c:pt>
                <c:pt idx="1440">
                  <c:v>38177</c:v>
                </c:pt>
                <c:pt idx="1441">
                  <c:v>38180</c:v>
                </c:pt>
                <c:pt idx="1442">
                  <c:v>38181</c:v>
                </c:pt>
                <c:pt idx="1443">
                  <c:v>38182</c:v>
                </c:pt>
                <c:pt idx="1444">
                  <c:v>38183</c:v>
                </c:pt>
                <c:pt idx="1445">
                  <c:v>38184</c:v>
                </c:pt>
                <c:pt idx="1446">
                  <c:v>38187</c:v>
                </c:pt>
                <c:pt idx="1447">
                  <c:v>38188</c:v>
                </c:pt>
                <c:pt idx="1448">
                  <c:v>38189</c:v>
                </c:pt>
                <c:pt idx="1449">
                  <c:v>38190</c:v>
                </c:pt>
                <c:pt idx="1450">
                  <c:v>38191</c:v>
                </c:pt>
                <c:pt idx="1451">
                  <c:v>38194</c:v>
                </c:pt>
                <c:pt idx="1452">
                  <c:v>38195</c:v>
                </c:pt>
                <c:pt idx="1453">
                  <c:v>38196</c:v>
                </c:pt>
                <c:pt idx="1454">
                  <c:v>38197</c:v>
                </c:pt>
                <c:pt idx="1455">
                  <c:v>38198</c:v>
                </c:pt>
                <c:pt idx="1456">
                  <c:v>38201</c:v>
                </c:pt>
                <c:pt idx="1457">
                  <c:v>38202</c:v>
                </c:pt>
                <c:pt idx="1458">
                  <c:v>38203</c:v>
                </c:pt>
                <c:pt idx="1459">
                  <c:v>38204</c:v>
                </c:pt>
                <c:pt idx="1460">
                  <c:v>38205</c:v>
                </c:pt>
                <c:pt idx="1461">
                  <c:v>38208</c:v>
                </c:pt>
                <c:pt idx="1462">
                  <c:v>38209</c:v>
                </c:pt>
                <c:pt idx="1463">
                  <c:v>38210</c:v>
                </c:pt>
                <c:pt idx="1464">
                  <c:v>38211</c:v>
                </c:pt>
                <c:pt idx="1465">
                  <c:v>38212</c:v>
                </c:pt>
                <c:pt idx="1466">
                  <c:v>38215</c:v>
                </c:pt>
                <c:pt idx="1467">
                  <c:v>38216</c:v>
                </c:pt>
                <c:pt idx="1468">
                  <c:v>38217</c:v>
                </c:pt>
                <c:pt idx="1469">
                  <c:v>38218</c:v>
                </c:pt>
                <c:pt idx="1470">
                  <c:v>38219</c:v>
                </c:pt>
                <c:pt idx="1471">
                  <c:v>38222</c:v>
                </c:pt>
                <c:pt idx="1472">
                  <c:v>38223</c:v>
                </c:pt>
                <c:pt idx="1473">
                  <c:v>38224</c:v>
                </c:pt>
                <c:pt idx="1474">
                  <c:v>38225</c:v>
                </c:pt>
                <c:pt idx="1475">
                  <c:v>38226</c:v>
                </c:pt>
                <c:pt idx="1476">
                  <c:v>38229</c:v>
                </c:pt>
                <c:pt idx="1477">
                  <c:v>38230</c:v>
                </c:pt>
                <c:pt idx="1478">
                  <c:v>38231</c:v>
                </c:pt>
                <c:pt idx="1479">
                  <c:v>38232</c:v>
                </c:pt>
                <c:pt idx="1480">
                  <c:v>38233</c:v>
                </c:pt>
                <c:pt idx="1481">
                  <c:v>38236</c:v>
                </c:pt>
                <c:pt idx="1482">
                  <c:v>38237</c:v>
                </c:pt>
                <c:pt idx="1483">
                  <c:v>38238</c:v>
                </c:pt>
                <c:pt idx="1484">
                  <c:v>38239</c:v>
                </c:pt>
                <c:pt idx="1485">
                  <c:v>38240</c:v>
                </c:pt>
                <c:pt idx="1486">
                  <c:v>38243</c:v>
                </c:pt>
                <c:pt idx="1487">
                  <c:v>38244</c:v>
                </c:pt>
                <c:pt idx="1488">
                  <c:v>38245</c:v>
                </c:pt>
                <c:pt idx="1489">
                  <c:v>38246</c:v>
                </c:pt>
                <c:pt idx="1490">
                  <c:v>38247</c:v>
                </c:pt>
                <c:pt idx="1491">
                  <c:v>38250</c:v>
                </c:pt>
                <c:pt idx="1492">
                  <c:v>38251</c:v>
                </c:pt>
                <c:pt idx="1493">
                  <c:v>38252</c:v>
                </c:pt>
                <c:pt idx="1494">
                  <c:v>38253</c:v>
                </c:pt>
                <c:pt idx="1495">
                  <c:v>38254</c:v>
                </c:pt>
                <c:pt idx="1496">
                  <c:v>38257</c:v>
                </c:pt>
                <c:pt idx="1497">
                  <c:v>38258</c:v>
                </c:pt>
                <c:pt idx="1498">
                  <c:v>38259</c:v>
                </c:pt>
                <c:pt idx="1499">
                  <c:v>38260</c:v>
                </c:pt>
                <c:pt idx="1500">
                  <c:v>38261</c:v>
                </c:pt>
                <c:pt idx="1501">
                  <c:v>38264</c:v>
                </c:pt>
                <c:pt idx="1502">
                  <c:v>38265</c:v>
                </c:pt>
                <c:pt idx="1503">
                  <c:v>38266</c:v>
                </c:pt>
                <c:pt idx="1504">
                  <c:v>38267</c:v>
                </c:pt>
                <c:pt idx="1505">
                  <c:v>38268</c:v>
                </c:pt>
                <c:pt idx="1506">
                  <c:v>38271</c:v>
                </c:pt>
                <c:pt idx="1507">
                  <c:v>38272</c:v>
                </c:pt>
                <c:pt idx="1508">
                  <c:v>38273</c:v>
                </c:pt>
                <c:pt idx="1509">
                  <c:v>38274</c:v>
                </c:pt>
                <c:pt idx="1510">
                  <c:v>38275</c:v>
                </c:pt>
                <c:pt idx="1511">
                  <c:v>38278</c:v>
                </c:pt>
                <c:pt idx="1512">
                  <c:v>38279</c:v>
                </c:pt>
                <c:pt idx="1513">
                  <c:v>38280</c:v>
                </c:pt>
                <c:pt idx="1514">
                  <c:v>38281</c:v>
                </c:pt>
                <c:pt idx="1515">
                  <c:v>38282</c:v>
                </c:pt>
                <c:pt idx="1516">
                  <c:v>38285</c:v>
                </c:pt>
                <c:pt idx="1517">
                  <c:v>38286</c:v>
                </c:pt>
                <c:pt idx="1518">
                  <c:v>38287</c:v>
                </c:pt>
                <c:pt idx="1519">
                  <c:v>38288</c:v>
                </c:pt>
                <c:pt idx="1520">
                  <c:v>38289</c:v>
                </c:pt>
                <c:pt idx="1521">
                  <c:v>38292</c:v>
                </c:pt>
                <c:pt idx="1522">
                  <c:v>38293</c:v>
                </c:pt>
                <c:pt idx="1523">
                  <c:v>38294</c:v>
                </c:pt>
                <c:pt idx="1524">
                  <c:v>38295</c:v>
                </c:pt>
                <c:pt idx="1525">
                  <c:v>38296</c:v>
                </c:pt>
                <c:pt idx="1526">
                  <c:v>38299</c:v>
                </c:pt>
                <c:pt idx="1527">
                  <c:v>38300</c:v>
                </c:pt>
                <c:pt idx="1528">
                  <c:v>38301</c:v>
                </c:pt>
                <c:pt idx="1529">
                  <c:v>38302</c:v>
                </c:pt>
                <c:pt idx="1530">
                  <c:v>38303</c:v>
                </c:pt>
                <c:pt idx="1531">
                  <c:v>38306</c:v>
                </c:pt>
                <c:pt idx="1532">
                  <c:v>38307</c:v>
                </c:pt>
                <c:pt idx="1533">
                  <c:v>38308</c:v>
                </c:pt>
                <c:pt idx="1534">
                  <c:v>38309</c:v>
                </c:pt>
                <c:pt idx="1535">
                  <c:v>38310</c:v>
                </c:pt>
                <c:pt idx="1536">
                  <c:v>38313</c:v>
                </c:pt>
                <c:pt idx="1537">
                  <c:v>38314</c:v>
                </c:pt>
                <c:pt idx="1538">
                  <c:v>38315</c:v>
                </c:pt>
                <c:pt idx="1539">
                  <c:v>38316</c:v>
                </c:pt>
                <c:pt idx="1540">
                  <c:v>38317</c:v>
                </c:pt>
                <c:pt idx="1541">
                  <c:v>38320</c:v>
                </c:pt>
                <c:pt idx="1542">
                  <c:v>38321</c:v>
                </c:pt>
                <c:pt idx="1543">
                  <c:v>38322</c:v>
                </c:pt>
                <c:pt idx="1544">
                  <c:v>38323</c:v>
                </c:pt>
                <c:pt idx="1545">
                  <c:v>38324</c:v>
                </c:pt>
                <c:pt idx="1546">
                  <c:v>38327</c:v>
                </c:pt>
                <c:pt idx="1547">
                  <c:v>38328</c:v>
                </c:pt>
                <c:pt idx="1548">
                  <c:v>38329</c:v>
                </c:pt>
                <c:pt idx="1549">
                  <c:v>38330</c:v>
                </c:pt>
                <c:pt idx="1550">
                  <c:v>38331</c:v>
                </c:pt>
                <c:pt idx="1551">
                  <c:v>38334</c:v>
                </c:pt>
                <c:pt idx="1552">
                  <c:v>38335</c:v>
                </c:pt>
                <c:pt idx="1553">
                  <c:v>38336</c:v>
                </c:pt>
                <c:pt idx="1554">
                  <c:v>38337</c:v>
                </c:pt>
                <c:pt idx="1555">
                  <c:v>38338</c:v>
                </c:pt>
                <c:pt idx="1556">
                  <c:v>38341</c:v>
                </c:pt>
                <c:pt idx="1557">
                  <c:v>38342</c:v>
                </c:pt>
                <c:pt idx="1558">
                  <c:v>38343</c:v>
                </c:pt>
                <c:pt idx="1559">
                  <c:v>38344</c:v>
                </c:pt>
                <c:pt idx="1560">
                  <c:v>38345</c:v>
                </c:pt>
                <c:pt idx="1561">
                  <c:v>38348</c:v>
                </c:pt>
                <c:pt idx="1562">
                  <c:v>38349</c:v>
                </c:pt>
                <c:pt idx="1563">
                  <c:v>38350</c:v>
                </c:pt>
                <c:pt idx="1564">
                  <c:v>38351</c:v>
                </c:pt>
                <c:pt idx="1565">
                  <c:v>38352</c:v>
                </c:pt>
                <c:pt idx="1566">
                  <c:v>38355</c:v>
                </c:pt>
                <c:pt idx="1567">
                  <c:v>38356</c:v>
                </c:pt>
                <c:pt idx="1568">
                  <c:v>38357</c:v>
                </c:pt>
                <c:pt idx="1569">
                  <c:v>38358</c:v>
                </c:pt>
                <c:pt idx="1570">
                  <c:v>38359</c:v>
                </c:pt>
                <c:pt idx="1571">
                  <c:v>38362</c:v>
                </c:pt>
                <c:pt idx="1572">
                  <c:v>38363</c:v>
                </c:pt>
                <c:pt idx="1573">
                  <c:v>38364</c:v>
                </c:pt>
                <c:pt idx="1574">
                  <c:v>38365</c:v>
                </c:pt>
                <c:pt idx="1575">
                  <c:v>38366</c:v>
                </c:pt>
                <c:pt idx="1576">
                  <c:v>38369</c:v>
                </c:pt>
                <c:pt idx="1577">
                  <c:v>38370</c:v>
                </c:pt>
                <c:pt idx="1578">
                  <c:v>38371</c:v>
                </c:pt>
                <c:pt idx="1579">
                  <c:v>38372</c:v>
                </c:pt>
                <c:pt idx="1580">
                  <c:v>38373</c:v>
                </c:pt>
                <c:pt idx="1581">
                  <c:v>38376</c:v>
                </c:pt>
                <c:pt idx="1582">
                  <c:v>38377</c:v>
                </c:pt>
                <c:pt idx="1583">
                  <c:v>38378</c:v>
                </c:pt>
                <c:pt idx="1584">
                  <c:v>38379</c:v>
                </c:pt>
                <c:pt idx="1585">
                  <c:v>38380</c:v>
                </c:pt>
                <c:pt idx="1586">
                  <c:v>38383</c:v>
                </c:pt>
                <c:pt idx="1587">
                  <c:v>38384</c:v>
                </c:pt>
                <c:pt idx="1588">
                  <c:v>38385</c:v>
                </c:pt>
                <c:pt idx="1589">
                  <c:v>38386</c:v>
                </c:pt>
                <c:pt idx="1590">
                  <c:v>38387</c:v>
                </c:pt>
                <c:pt idx="1591">
                  <c:v>38390</c:v>
                </c:pt>
                <c:pt idx="1592">
                  <c:v>38391</c:v>
                </c:pt>
                <c:pt idx="1593">
                  <c:v>38392</c:v>
                </c:pt>
                <c:pt idx="1594">
                  <c:v>38393</c:v>
                </c:pt>
                <c:pt idx="1595">
                  <c:v>38394</c:v>
                </c:pt>
                <c:pt idx="1596">
                  <c:v>38397</c:v>
                </c:pt>
                <c:pt idx="1597">
                  <c:v>38398</c:v>
                </c:pt>
                <c:pt idx="1598">
                  <c:v>38399</c:v>
                </c:pt>
                <c:pt idx="1599">
                  <c:v>38400</c:v>
                </c:pt>
                <c:pt idx="1600">
                  <c:v>38401</c:v>
                </c:pt>
                <c:pt idx="1601">
                  <c:v>38404</c:v>
                </c:pt>
                <c:pt idx="1602">
                  <c:v>38405</c:v>
                </c:pt>
                <c:pt idx="1603">
                  <c:v>38406</c:v>
                </c:pt>
                <c:pt idx="1604">
                  <c:v>38407</c:v>
                </c:pt>
                <c:pt idx="1605">
                  <c:v>38408</c:v>
                </c:pt>
                <c:pt idx="1606">
                  <c:v>38411</c:v>
                </c:pt>
                <c:pt idx="1607">
                  <c:v>38412</c:v>
                </c:pt>
                <c:pt idx="1608">
                  <c:v>38413</c:v>
                </c:pt>
                <c:pt idx="1609">
                  <c:v>38414</c:v>
                </c:pt>
                <c:pt idx="1610">
                  <c:v>38415</c:v>
                </c:pt>
                <c:pt idx="1611">
                  <c:v>38418</c:v>
                </c:pt>
                <c:pt idx="1612">
                  <c:v>38419</c:v>
                </c:pt>
                <c:pt idx="1613">
                  <c:v>38420</c:v>
                </c:pt>
                <c:pt idx="1614">
                  <c:v>38421</c:v>
                </c:pt>
                <c:pt idx="1615">
                  <c:v>38422</c:v>
                </c:pt>
                <c:pt idx="1616">
                  <c:v>38425</c:v>
                </c:pt>
                <c:pt idx="1617">
                  <c:v>38426</c:v>
                </c:pt>
                <c:pt idx="1618">
                  <c:v>38427</c:v>
                </c:pt>
                <c:pt idx="1619">
                  <c:v>38428</c:v>
                </c:pt>
                <c:pt idx="1620">
                  <c:v>38429</c:v>
                </c:pt>
                <c:pt idx="1621">
                  <c:v>38432</c:v>
                </c:pt>
                <c:pt idx="1622">
                  <c:v>38433</c:v>
                </c:pt>
                <c:pt idx="1623">
                  <c:v>38434</c:v>
                </c:pt>
                <c:pt idx="1624">
                  <c:v>38435</c:v>
                </c:pt>
                <c:pt idx="1625">
                  <c:v>38436</c:v>
                </c:pt>
                <c:pt idx="1626">
                  <c:v>38439</c:v>
                </c:pt>
                <c:pt idx="1627">
                  <c:v>38440</c:v>
                </c:pt>
                <c:pt idx="1628">
                  <c:v>38441</c:v>
                </c:pt>
                <c:pt idx="1629">
                  <c:v>38442</c:v>
                </c:pt>
                <c:pt idx="1630">
                  <c:v>38443</c:v>
                </c:pt>
                <c:pt idx="1631">
                  <c:v>38446</c:v>
                </c:pt>
                <c:pt idx="1632">
                  <c:v>38447</c:v>
                </c:pt>
                <c:pt idx="1633">
                  <c:v>38448</c:v>
                </c:pt>
                <c:pt idx="1634">
                  <c:v>38449</c:v>
                </c:pt>
                <c:pt idx="1635">
                  <c:v>38450</c:v>
                </c:pt>
                <c:pt idx="1636">
                  <c:v>38453</c:v>
                </c:pt>
                <c:pt idx="1637">
                  <c:v>38454</c:v>
                </c:pt>
                <c:pt idx="1638">
                  <c:v>38455</c:v>
                </c:pt>
                <c:pt idx="1639">
                  <c:v>38456</c:v>
                </c:pt>
                <c:pt idx="1640">
                  <c:v>38457</c:v>
                </c:pt>
                <c:pt idx="1641">
                  <c:v>38460</c:v>
                </c:pt>
                <c:pt idx="1642">
                  <c:v>38461</c:v>
                </c:pt>
                <c:pt idx="1643">
                  <c:v>38462</c:v>
                </c:pt>
                <c:pt idx="1644">
                  <c:v>38463</c:v>
                </c:pt>
                <c:pt idx="1645">
                  <c:v>38464</c:v>
                </c:pt>
                <c:pt idx="1646">
                  <c:v>38467</c:v>
                </c:pt>
                <c:pt idx="1647">
                  <c:v>38468</c:v>
                </c:pt>
                <c:pt idx="1648">
                  <c:v>38469</c:v>
                </c:pt>
                <c:pt idx="1649">
                  <c:v>38470</c:v>
                </c:pt>
                <c:pt idx="1650">
                  <c:v>38471</c:v>
                </c:pt>
                <c:pt idx="1651">
                  <c:v>38474</c:v>
                </c:pt>
                <c:pt idx="1652">
                  <c:v>38475</c:v>
                </c:pt>
                <c:pt idx="1653">
                  <c:v>38476</c:v>
                </c:pt>
                <c:pt idx="1654">
                  <c:v>38477</c:v>
                </c:pt>
                <c:pt idx="1655">
                  <c:v>38478</c:v>
                </c:pt>
                <c:pt idx="1656">
                  <c:v>38481</c:v>
                </c:pt>
                <c:pt idx="1657">
                  <c:v>38482</c:v>
                </c:pt>
                <c:pt idx="1658">
                  <c:v>38483</c:v>
                </c:pt>
                <c:pt idx="1659">
                  <c:v>38484</c:v>
                </c:pt>
                <c:pt idx="1660">
                  <c:v>38485</c:v>
                </c:pt>
                <c:pt idx="1661">
                  <c:v>38488</c:v>
                </c:pt>
                <c:pt idx="1662">
                  <c:v>38489</c:v>
                </c:pt>
                <c:pt idx="1663">
                  <c:v>38490</c:v>
                </c:pt>
                <c:pt idx="1664">
                  <c:v>38491</c:v>
                </c:pt>
                <c:pt idx="1665">
                  <c:v>38492</c:v>
                </c:pt>
                <c:pt idx="1666">
                  <c:v>38495</c:v>
                </c:pt>
                <c:pt idx="1667">
                  <c:v>38496</c:v>
                </c:pt>
                <c:pt idx="1668">
                  <c:v>38497</c:v>
                </c:pt>
                <c:pt idx="1669">
                  <c:v>38498</c:v>
                </c:pt>
                <c:pt idx="1670">
                  <c:v>38499</c:v>
                </c:pt>
                <c:pt idx="1671">
                  <c:v>38502</c:v>
                </c:pt>
                <c:pt idx="1672">
                  <c:v>38503</c:v>
                </c:pt>
                <c:pt idx="1673">
                  <c:v>38504</c:v>
                </c:pt>
                <c:pt idx="1674">
                  <c:v>38505</c:v>
                </c:pt>
                <c:pt idx="1675">
                  <c:v>38506</c:v>
                </c:pt>
                <c:pt idx="1676">
                  <c:v>38509</c:v>
                </c:pt>
                <c:pt idx="1677">
                  <c:v>38510</c:v>
                </c:pt>
                <c:pt idx="1678">
                  <c:v>38511</c:v>
                </c:pt>
                <c:pt idx="1679">
                  <c:v>38512</c:v>
                </c:pt>
                <c:pt idx="1680">
                  <c:v>38513</c:v>
                </c:pt>
                <c:pt idx="1681">
                  <c:v>38516</c:v>
                </c:pt>
                <c:pt idx="1682">
                  <c:v>38517</c:v>
                </c:pt>
                <c:pt idx="1683">
                  <c:v>38518</c:v>
                </c:pt>
                <c:pt idx="1684">
                  <c:v>38519</c:v>
                </c:pt>
                <c:pt idx="1685">
                  <c:v>38520</c:v>
                </c:pt>
                <c:pt idx="1686">
                  <c:v>38523</c:v>
                </c:pt>
                <c:pt idx="1687">
                  <c:v>38524</c:v>
                </c:pt>
                <c:pt idx="1688">
                  <c:v>38525</c:v>
                </c:pt>
                <c:pt idx="1689">
                  <c:v>38526</c:v>
                </c:pt>
                <c:pt idx="1690">
                  <c:v>38527</c:v>
                </c:pt>
                <c:pt idx="1691">
                  <c:v>38530</c:v>
                </c:pt>
                <c:pt idx="1692">
                  <c:v>38531</c:v>
                </c:pt>
                <c:pt idx="1693">
                  <c:v>38532</c:v>
                </c:pt>
                <c:pt idx="1694">
                  <c:v>38533</c:v>
                </c:pt>
                <c:pt idx="1695">
                  <c:v>38534</c:v>
                </c:pt>
                <c:pt idx="1696">
                  <c:v>38537</c:v>
                </c:pt>
                <c:pt idx="1697">
                  <c:v>38538</c:v>
                </c:pt>
                <c:pt idx="1698">
                  <c:v>38539</c:v>
                </c:pt>
                <c:pt idx="1699">
                  <c:v>38540</c:v>
                </c:pt>
                <c:pt idx="1700">
                  <c:v>38541</c:v>
                </c:pt>
                <c:pt idx="1701">
                  <c:v>38544</c:v>
                </c:pt>
                <c:pt idx="1702">
                  <c:v>38545</c:v>
                </c:pt>
                <c:pt idx="1703">
                  <c:v>38546</c:v>
                </c:pt>
                <c:pt idx="1704">
                  <c:v>38547</c:v>
                </c:pt>
                <c:pt idx="1705">
                  <c:v>38548</c:v>
                </c:pt>
                <c:pt idx="1706">
                  <c:v>38551</c:v>
                </c:pt>
                <c:pt idx="1707">
                  <c:v>38552</c:v>
                </c:pt>
                <c:pt idx="1708">
                  <c:v>38553</c:v>
                </c:pt>
                <c:pt idx="1709">
                  <c:v>38554</c:v>
                </c:pt>
                <c:pt idx="1710">
                  <c:v>38555</c:v>
                </c:pt>
                <c:pt idx="1711">
                  <c:v>38558</c:v>
                </c:pt>
                <c:pt idx="1712">
                  <c:v>38559</c:v>
                </c:pt>
                <c:pt idx="1713">
                  <c:v>38560</c:v>
                </c:pt>
                <c:pt idx="1714">
                  <c:v>38561</c:v>
                </c:pt>
                <c:pt idx="1715">
                  <c:v>38562</c:v>
                </c:pt>
                <c:pt idx="1716">
                  <c:v>38565</c:v>
                </c:pt>
                <c:pt idx="1717">
                  <c:v>38566</c:v>
                </c:pt>
                <c:pt idx="1718">
                  <c:v>38567</c:v>
                </c:pt>
                <c:pt idx="1719">
                  <c:v>38568</c:v>
                </c:pt>
                <c:pt idx="1720">
                  <c:v>38569</c:v>
                </c:pt>
                <c:pt idx="1721">
                  <c:v>38572</c:v>
                </c:pt>
                <c:pt idx="1722">
                  <c:v>38573</c:v>
                </c:pt>
                <c:pt idx="1723">
                  <c:v>38574</c:v>
                </c:pt>
                <c:pt idx="1724">
                  <c:v>38575</c:v>
                </c:pt>
                <c:pt idx="1725">
                  <c:v>38576</c:v>
                </c:pt>
                <c:pt idx="1726">
                  <c:v>38579</c:v>
                </c:pt>
                <c:pt idx="1727">
                  <c:v>38580</c:v>
                </c:pt>
                <c:pt idx="1728">
                  <c:v>38581</c:v>
                </c:pt>
                <c:pt idx="1729">
                  <c:v>38582</c:v>
                </c:pt>
                <c:pt idx="1730">
                  <c:v>38583</c:v>
                </c:pt>
                <c:pt idx="1731">
                  <c:v>38586</c:v>
                </c:pt>
                <c:pt idx="1732">
                  <c:v>38587</c:v>
                </c:pt>
                <c:pt idx="1733">
                  <c:v>38588</c:v>
                </c:pt>
                <c:pt idx="1734">
                  <c:v>38589</c:v>
                </c:pt>
                <c:pt idx="1735">
                  <c:v>38590</c:v>
                </c:pt>
                <c:pt idx="1736">
                  <c:v>38593</c:v>
                </c:pt>
                <c:pt idx="1737">
                  <c:v>38594</c:v>
                </c:pt>
                <c:pt idx="1738">
                  <c:v>38595</c:v>
                </c:pt>
                <c:pt idx="1739">
                  <c:v>38596</c:v>
                </c:pt>
                <c:pt idx="1740">
                  <c:v>38597</c:v>
                </c:pt>
                <c:pt idx="1741">
                  <c:v>38600</c:v>
                </c:pt>
                <c:pt idx="1742">
                  <c:v>38601</c:v>
                </c:pt>
                <c:pt idx="1743">
                  <c:v>38602</c:v>
                </c:pt>
                <c:pt idx="1744">
                  <c:v>38603</c:v>
                </c:pt>
                <c:pt idx="1745">
                  <c:v>38604</c:v>
                </c:pt>
                <c:pt idx="1746">
                  <c:v>38607</c:v>
                </c:pt>
                <c:pt idx="1747">
                  <c:v>38608</c:v>
                </c:pt>
                <c:pt idx="1748">
                  <c:v>38609</c:v>
                </c:pt>
                <c:pt idx="1749">
                  <c:v>38610</c:v>
                </c:pt>
                <c:pt idx="1750">
                  <c:v>38611</c:v>
                </c:pt>
                <c:pt idx="1751">
                  <c:v>38614</c:v>
                </c:pt>
                <c:pt idx="1752">
                  <c:v>38615</c:v>
                </c:pt>
                <c:pt idx="1753">
                  <c:v>38616</c:v>
                </c:pt>
                <c:pt idx="1754">
                  <c:v>38617</c:v>
                </c:pt>
                <c:pt idx="1755">
                  <c:v>38618</c:v>
                </c:pt>
                <c:pt idx="1756">
                  <c:v>38621</c:v>
                </c:pt>
                <c:pt idx="1757">
                  <c:v>38622</c:v>
                </c:pt>
                <c:pt idx="1758">
                  <c:v>38623</c:v>
                </c:pt>
                <c:pt idx="1759">
                  <c:v>38624</c:v>
                </c:pt>
                <c:pt idx="1760">
                  <c:v>38625</c:v>
                </c:pt>
                <c:pt idx="1761">
                  <c:v>38628</c:v>
                </c:pt>
                <c:pt idx="1762">
                  <c:v>38629</c:v>
                </c:pt>
                <c:pt idx="1763">
                  <c:v>38630</c:v>
                </c:pt>
                <c:pt idx="1764">
                  <c:v>38631</c:v>
                </c:pt>
                <c:pt idx="1765">
                  <c:v>38632</c:v>
                </c:pt>
                <c:pt idx="1766">
                  <c:v>38635</c:v>
                </c:pt>
                <c:pt idx="1767">
                  <c:v>38636</c:v>
                </c:pt>
                <c:pt idx="1768">
                  <c:v>38637</c:v>
                </c:pt>
                <c:pt idx="1769">
                  <c:v>38638</c:v>
                </c:pt>
                <c:pt idx="1770">
                  <c:v>38639</c:v>
                </c:pt>
                <c:pt idx="1771">
                  <c:v>38642</c:v>
                </c:pt>
                <c:pt idx="1772">
                  <c:v>38643</c:v>
                </c:pt>
                <c:pt idx="1773">
                  <c:v>38644</c:v>
                </c:pt>
                <c:pt idx="1774">
                  <c:v>38645</c:v>
                </c:pt>
                <c:pt idx="1775">
                  <c:v>38646</c:v>
                </c:pt>
                <c:pt idx="1776">
                  <c:v>38649</c:v>
                </c:pt>
                <c:pt idx="1777">
                  <c:v>38650</c:v>
                </c:pt>
                <c:pt idx="1778">
                  <c:v>38651</c:v>
                </c:pt>
                <c:pt idx="1779">
                  <c:v>38652</c:v>
                </c:pt>
                <c:pt idx="1780">
                  <c:v>38653</c:v>
                </c:pt>
                <c:pt idx="1781">
                  <c:v>38656</c:v>
                </c:pt>
                <c:pt idx="1782">
                  <c:v>38657</c:v>
                </c:pt>
                <c:pt idx="1783">
                  <c:v>38658</c:v>
                </c:pt>
                <c:pt idx="1784">
                  <c:v>38659</c:v>
                </c:pt>
                <c:pt idx="1785">
                  <c:v>38660</c:v>
                </c:pt>
                <c:pt idx="1786">
                  <c:v>38663</c:v>
                </c:pt>
                <c:pt idx="1787">
                  <c:v>38664</c:v>
                </c:pt>
                <c:pt idx="1788">
                  <c:v>38665</c:v>
                </c:pt>
                <c:pt idx="1789">
                  <c:v>38666</c:v>
                </c:pt>
                <c:pt idx="1790">
                  <c:v>38667</c:v>
                </c:pt>
                <c:pt idx="1791">
                  <c:v>38670</c:v>
                </c:pt>
                <c:pt idx="1792">
                  <c:v>38671</c:v>
                </c:pt>
                <c:pt idx="1793">
                  <c:v>38672</c:v>
                </c:pt>
                <c:pt idx="1794">
                  <c:v>38673</c:v>
                </c:pt>
                <c:pt idx="1795">
                  <c:v>38674</c:v>
                </c:pt>
                <c:pt idx="1796">
                  <c:v>38677</c:v>
                </c:pt>
                <c:pt idx="1797">
                  <c:v>38678</c:v>
                </c:pt>
                <c:pt idx="1798">
                  <c:v>38679</c:v>
                </c:pt>
                <c:pt idx="1799">
                  <c:v>38680</c:v>
                </c:pt>
                <c:pt idx="1800">
                  <c:v>38681</c:v>
                </c:pt>
                <c:pt idx="1801">
                  <c:v>38684</c:v>
                </c:pt>
                <c:pt idx="1802">
                  <c:v>38685</c:v>
                </c:pt>
                <c:pt idx="1803">
                  <c:v>38686</c:v>
                </c:pt>
                <c:pt idx="1804">
                  <c:v>38687</c:v>
                </c:pt>
                <c:pt idx="1805">
                  <c:v>38688</c:v>
                </c:pt>
                <c:pt idx="1806">
                  <c:v>38691</c:v>
                </c:pt>
                <c:pt idx="1807">
                  <c:v>38692</c:v>
                </c:pt>
                <c:pt idx="1808">
                  <c:v>38693</c:v>
                </c:pt>
                <c:pt idx="1809">
                  <c:v>38694</c:v>
                </c:pt>
                <c:pt idx="1810">
                  <c:v>38695</c:v>
                </c:pt>
                <c:pt idx="1811">
                  <c:v>38698</c:v>
                </c:pt>
                <c:pt idx="1812">
                  <c:v>38699</c:v>
                </c:pt>
                <c:pt idx="1813">
                  <c:v>38700</c:v>
                </c:pt>
                <c:pt idx="1814">
                  <c:v>38701</c:v>
                </c:pt>
                <c:pt idx="1815">
                  <c:v>38702</c:v>
                </c:pt>
                <c:pt idx="1816">
                  <c:v>38705</c:v>
                </c:pt>
                <c:pt idx="1817">
                  <c:v>38706</c:v>
                </c:pt>
                <c:pt idx="1818">
                  <c:v>38707</c:v>
                </c:pt>
                <c:pt idx="1819">
                  <c:v>38708</c:v>
                </c:pt>
                <c:pt idx="1820">
                  <c:v>38709</c:v>
                </c:pt>
                <c:pt idx="1821">
                  <c:v>38712</c:v>
                </c:pt>
                <c:pt idx="1822">
                  <c:v>38713</c:v>
                </c:pt>
                <c:pt idx="1823">
                  <c:v>38714</c:v>
                </c:pt>
                <c:pt idx="1824">
                  <c:v>38715</c:v>
                </c:pt>
                <c:pt idx="1825">
                  <c:v>38716</c:v>
                </c:pt>
                <c:pt idx="1826">
                  <c:v>38719</c:v>
                </c:pt>
                <c:pt idx="1827">
                  <c:v>38720</c:v>
                </c:pt>
                <c:pt idx="1828">
                  <c:v>38721</c:v>
                </c:pt>
                <c:pt idx="1829">
                  <c:v>38722</c:v>
                </c:pt>
                <c:pt idx="1830">
                  <c:v>38723</c:v>
                </c:pt>
                <c:pt idx="1831">
                  <c:v>38726</c:v>
                </c:pt>
                <c:pt idx="1832">
                  <c:v>38727</c:v>
                </c:pt>
                <c:pt idx="1833">
                  <c:v>38728</c:v>
                </c:pt>
                <c:pt idx="1834">
                  <c:v>38729</c:v>
                </c:pt>
                <c:pt idx="1835">
                  <c:v>38730</c:v>
                </c:pt>
                <c:pt idx="1836">
                  <c:v>38733</c:v>
                </c:pt>
                <c:pt idx="1837">
                  <c:v>38734</c:v>
                </c:pt>
                <c:pt idx="1838">
                  <c:v>38735</c:v>
                </c:pt>
                <c:pt idx="1839">
                  <c:v>38736</c:v>
                </c:pt>
                <c:pt idx="1840">
                  <c:v>38737</c:v>
                </c:pt>
                <c:pt idx="1841">
                  <c:v>38740</c:v>
                </c:pt>
                <c:pt idx="1842">
                  <c:v>38741</c:v>
                </c:pt>
                <c:pt idx="1843">
                  <c:v>38742</c:v>
                </c:pt>
                <c:pt idx="1844">
                  <c:v>38743</c:v>
                </c:pt>
                <c:pt idx="1845">
                  <c:v>38744</c:v>
                </c:pt>
                <c:pt idx="1846">
                  <c:v>38747</c:v>
                </c:pt>
                <c:pt idx="1847">
                  <c:v>38748</c:v>
                </c:pt>
                <c:pt idx="1848">
                  <c:v>38749</c:v>
                </c:pt>
                <c:pt idx="1849">
                  <c:v>38750</c:v>
                </c:pt>
                <c:pt idx="1850">
                  <c:v>38751</c:v>
                </c:pt>
                <c:pt idx="1851">
                  <c:v>38754</c:v>
                </c:pt>
                <c:pt idx="1852">
                  <c:v>38755</c:v>
                </c:pt>
                <c:pt idx="1853">
                  <c:v>38756</c:v>
                </c:pt>
                <c:pt idx="1854">
                  <c:v>38757</c:v>
                </c:pt>
                <c:pt idx="1855">
                  <c:v>38758</c:v>
                </c:pt>
                <c:pt idx="1856">
                  <c:v>38761</c:v>
                </c:pt>
                <c:pt idx="1857">
                  <c:v>38762</c:v>
                </c:pt>
                <c:pt idx="1858">
                  <c:v>38763</c:v>
                </c:pt>
                <c:pt idx="1859">
                  <c:v>38764</c:v>
                </c:pt>
                <c:pt idx="1860">
                  <c:v>38765</c:v>
                </c:pt>
                <c:pt idx="1861">
                  <c:v>38768</c:v>
                </c:pt>
                <c:pt idx="1862">
                  <c:v>38769</c:v>
                </c:pt>
                <c:pt idx="1863">
                  <c:v>38770</c:v>
                </c:pt>
                <c:pt idx="1864">
                  <c:v>38771</c:v>
                </c:pt>
                <c:pt idx="1865">
                  <c:v>38772</c:v>
                </c:pt>
                <c:pt idx="1866">
                  <c:v>38775</c:v>
                </c:pt>
                <c:pt idx="1867">
                  <c:v>38776</c:v>
                </c:pt>
                <c:pt idx="1868">
                  <c:v>38777</c:v>
                </c:pt>
                <c:pt idx="1869">
                  <c:v>38778</c:v>
                </c:pt>
                <c:pt idx="1870">
                  <c:v>38779</c:v>
                </c:pt>
                <c:pt idx="1871">
                  <c:v>38782</c:v>
                </c:pt>
                <c:pt idx="1872">
                  <c:v>38783</c:v>
                </c:pt>
                <c:pt idx="1873">
                  <c:v>38784</c:v>
                </c:pt>
                <c:pt idx="1874">
                  <c:v>38785</c:v>
                </c:pt>
                <c:pt idx="1875">
                  <c:v>38786</c:v>
                </c:pt>
                <c:pt idx="1876">
                  <c:v>38789</c:v>
                </c:pt>
                <c:pt idx="1877">
                  <c:v>38790</c:v>
                </c:pt>
                <c:pt idx="1878">
                  <c:v>38791</c:v>
                </c:pt>
                <c:pt idx="1879">
                  <c:v>38792</c:v>
                </c:pt>
                <c:pt idx="1880">
                  <c:v>38793</c:v>
                </c:pt>
                <c:pt idx="1881">
                  <c:v>38796</c:v>
                </c:pt>
                <c:pt idx="1882">
                  <c:v>38797</c:v>
                </c:pt>
                <c:pt idx="1883">
                  <c:v>38798</c:v>
                </c:pt>
                <c:pt idx="1884">
                  <c:v>38799</c:v>
                </c:pt>
                <c:pt idx="1885">
                  <c:v>38800</c:v>
                </c:pt>
                <c:pt idx="1886">
                  <c:v>38803</c:v>
                </c:pt>
                <c:pt idx="1887">
                  <c:v>38804</c:v>
                </c:pt>
                <c:pt idx="1888">
                  <c:v>38805</c:v>
                </c:pt>
                <c:pt idx="1889">
                  <c:v>38806</c:v>
                </c:pt>
                <c:pt idx="1890">
                  <c:v>38807</c:v>
                </c:pt>
                <c:pt idx="1891">
                  <c:v>38810</c:v>
                </c:pt>
                <c:pt idx="1892">
                  <c:v>38811</c:v>
                </c:pt>
                <c:pt idx="1893">
                  <c:v>38812</c:v>
                </c:pt>
                <c:pt idx="1894">
                  <c:v>38813</c:v>
                </c:pt>
                <c:pt idx="1895">
                  <c:v>38814</c:v>
                </c:pt>
                <c:pt idx="1896">
                  <c:v>38817</c:v>
                </c:pt>
                <c:pt idx="1897">
                  <c:v>38818</c:v>
                </c:pt>
                <c:pt idx="1898">
                  <c:v>38819</c:v>
                </c:pt>
                <c:pt idx="1899">
                  <c:v>38820</c:v>
                </c:pt>
                <c:pt idx="1900">
                  <c:v>38821</c:v>
                </c:pt>
                <c:pt idx="1901">
                  <c:v>38824</c:v>
                </c:pt>
                <c:pt idx="1902">
                  <c:v>38825</c:v>
                </c:pt>
                <c:pt idx="1903">
                  <c:v>38826</c:v>
                </c:pt>
                <c:pt idx="1904">
                  <c:v>38827</c:v>
                </c:pt>
                <c:pt idx="1905">
                  <c:v>38828</c:v>
                </c:pt>
                <c:pt idx="1906">
                  <c:v>38831</c:v>
                </c:pt>
                <c:pt idx="1907">
                  <c:v>38832</c:v>
                </c:pt>
                <c:pt idx="1908">
                  <c:v>38833</c:v>
                </c:pt>
                <c:pt idx="1909">
                  <c:v>38834</c:v>
                </c:pt>
                <c:pt idx="1910">
                  <c:v>38835</c:v>
                </c:pt>
                <c:pt idx="1911">
                  <c:v>38838</c:v>
                </c:pt>
                <c:pt idx="1912">
                  <c:v>38839</c:v>
                </c:pt>
                <c:pt idx="1913">
                  <c:v>38840</c:v>
                </c:pt>
                <c:pt idx="1914">
                  <c:v>38841</c:v>
                </c:pt>
                <c:pt idx="1915">
                  <c:v>38842</c:v>
                </c:pt>
                <c:pt idx="1916">
                  <c:v>38845</c:v>
                </c:pt>
                <c:pt idx="1917">
                  <c:v>38846</c:v>
                </c:pt>
                <c:pt idx="1918">
                  <c:v>38847</c:v>
                </c:pt>
                <c:pt idx="1919">
                  <c:v>38848</c:v>
                </c:pt>
                <c:pt idx="1920">
                  <c:v>38849</c:v>
                </c:pt>
                <c:pt idx="1921">
                  <c:v>38852</c:v>
                </c:pt>
                <c:pt idx="1922">
                  <c:v>38853</c:v>
                </c:pt>
                <c:pt idx="1923">
                  <c:v>38854</c:v>
                </c:pt>
                <c:pt idx="1924">
                  <c:v>38855</c:v>
                </c:pt>
                <c:pt idx="1925">
                  <c:v>38856</c:v>
                </c:pt>
                <c:pt idx="1926">
                  <c:v>38859</c:v>
                </c:pt>
                <c:pt idx="1927">
                  <c:v>38860</c:v>
                </c:pt>
                <c:pt idx="1928">
                  <c:v>38861</c:v>
                </c:pt>
                <c:pt idx="1929">
                  <c:v>38862</c:v>
                </c:pt>
                <c:pt idx="1930">
                  <c:v>38863</c:v>
                </c:pt>
                <c:pt idx="1931">
                  <c:v>38866</c:v>
                </c:pt>
                <c:pt idx="1932">
                  <c:v>38867</c:v>
                </c:pt>
                <c:pt idx="1933">
                  <c:v>38868</c:v>
                </c:pt>
                <c:pt idx="1934">
                  <c:v>38869</c:v>
                </c:pt>
                <c:pt idx="1935">
                  <c:v>38870</c:v>
                </c:pt>
                <c:pt idx="1936">
                  <c:v>38873</c:v>
                </c:pt>
                <c:pt idx="1937">
                  <c:v>38874</c:v>
                </c:pt>
                <c:pt idx="1938">
                  <c:v>38875</c:v>
                </c:pt>
                <c:pt idx="1939">
                  <c:v>38876</c:v>
                </c:pt>
                <c:pt idx="1940">
                  <c:v>38877</c:v>
                </c:pt>
                <c:pt idx="1941">
                  <c:v>38880</c:v>
                </c:pt>
                <c:pt idx="1942">
                  <c:v>38881</c:v>
                </c:pt>
                <c:pt idx="1943">
                  <c:v>38882</c:v>
                </c:pt>
                <c:pt idx="1944">
                  <c:v>38883</c:v>
                </c:pt>
                <c:pt idx="1945">
                  <c:v>38884</c:v>
                </c:pt>
                <c:pt idx="1946">
                  <c:v>38887</c:v>
                </c:pt>
                <c:pt idx="1947">
                  <c:v>38888</c:v>
                </c:pt>
                <c:pt idx="1948">
                  <c:v>38889</c:v>
                </c:pt>
                <c:pt idx="1949">
                  <c:v>38890</c:v>
                </c:pt>
                <c:pt idx="1950">
                  <c:v>38891</c:v>
                </c:pt>
                <c:pt idx="1951">
                  <c:v>38894</c:v>
                </c:pt>
                <c:pt idx="1952">
                  <c:v>38895</c:v>
                </c:pt>
                <c:pt idx="1953">
                  <c:v>38896</c:v>
                </c:pt>
                <c:pt idx="1954">
                  <c:v>38897</c:v>
                </c:pt>
                <c:pt idx="1955">
                  <c:v>38898</c:v>
                </c:pt>
                <c:pt idx="1956">
                  <c:v>38901</c:v>
                </c:pt>
                <c:pt idx="1957">
                  <c:v>38902</c:v>
                </c:pt>
                <c:pt idx="1958">
                  <c:v>38903</c:v>
                </c:pt>
                <c:pt idx="1959">
                  <c:v>38904</c:v>
                </c:pt>
                <c:pt idx="1960">
                  <c:v>38905</c:v>
                </c:pt>
                <c:pt idx="1961">
                  <c:v>38908</c:v>
                </c:pt>
                <c:pt idx="1962">
                  <c:v>38909</c:v>
                </c:pt>
                <c:pt idx="1963">
                  <c:v>38910</c:v>
                </c:pt>
                <c:pt idx="1964">
                  <c:v>38911</c:v>
                </c:pt>
                <c:pt idx="1965">
                  <c:v>38912</c:v>
                </c:pt>
                <c:pt idx="1966">
                  <c:v>38915</c:v>
                </c:pt>
                <c:pt idx="1967">
                  <c:v>38916</c:v>
                </c:pt>
                <c:pt idx="1968">
                  <c:v>38917</c:v>
                </c:pt>
                <c:pt idx="1969">
                  <c:v>38918</c:v>
                </c:pt>
                <c:pt idx="1970">
                  <c:v>38919</c:v>
                </c:pt>
                <c:pt idx="1971">
                  <c:v>38922</c:v>
                </c:pt>
                <c:pt idx="1972">
                  <c:v>38923</c:v>
                </c:pt>
                <c:pt idx="1973">
                  <c:v>38924</c:v>
                </c:pt>
                <c:pt idx="1974">
                  <c:v>38925</c:v>
                </c:pt>
                <c:pt idx="1975">
                  <c:v>38926</c:v>
                </c:pt>
                <c:pt idx="1976">
                  <c:v>38929</c:v>
                </c:pt>
                <c:pt idx="1977">
                  <c:v>38930</c:v>
                </c:pt>
                <c:pt idx="1978">
                  <c:v>38931</c:v>
                </c:pt>
                <c:pt idx="1979">
                  <c:v>38932</c:v>
                </c:pt>
                <c:pt idx="1980">
                  <c:v>38933</c:v>
                </c:pt>
                <c:pt idx="1981">
                  <c:v>38936</c:v>
                </c:pt>
                <c:pt idx="1982">
                  <c:v>38937</c:v>
                </c:pt>
                <c:pt idx="1983">
                  <c:v>38938</c:v>
                </c:pt>
                <c:pt idx="1984">
                  <c:v>38939</c:v>
                </c:pt>
                <c:pt idx="1985">
                  <c:v>38940</c:v>
                </c:pt>
                <c:pt idx="1986">
                  <c:v>38943</c:v>
                </c:pt>
                <c:pt idx="1987">
                  <c:v>38944</c:v>
                </c:pt>
                <c:pt idx="1988">
                  <c:v>38945</c:v>
                </c:pt>
                <c:pt idx="1989">
                  <c:v>38946</c:v>
                </c:pt>
                <c:pt idx="1990">
                  <c:v>38947</c:v>
                </c:pt>
                <c:pt idx="1991">
                  <c:v>38950</c:v>
                </c:pt>
                <c:pt idx="1992">
                  <c:v>38951</c:v>
                </c:pt>
                <c:pt idx="1993">
                  <c:v>38952</c:v>
                </c:pt>
                <c:pt idx="1994">
                  <c:v>38953</c:v>
                </c:pt>
                <c:pt idx="1995">
                  <c:v>38954</c:v>
                </c:pt>
                <c:pt idx="1996">
                  <c:v>38957</c:v>
                </c:pt>
                <c:pt idx="1997">
                  <c:v>38958</c:v>
                </c:pt>
                <c:pt idx="1998">
                  <c:v>38959</c:v>
                </c:pt>
                <c:pt idx="1999">
                  <c:v>38960</c:v>
                </c:pt>
                <c:pt idx="2000">
                  <c:v>38961</c:v>
                </c:pt>
                <c:pt idx="2001">
                  <c:v>38964</c:v>
                </c:pt>
                <c:pt idx="2002">
                  <c:v>38965</c:v>
                </c:pt>
                <c:pt idx="2003">
                  <c:v>38966</c:v>
                </c:pt>
                <c:pt idx="2004">
                  <c:v>38967</c:v>
                </c:pt>
                <c:pt idx="2005">
                  <c:v>38968</c:v>
                </c:pt>
                <c:pt idx="2006">
                  <c:v>38971</c:v>
                </c:pt>
                <c:pt idx="2007">
                  <c:v>38972</c:v>
                </c:pt>
                <c:pt idx="2008">
                  <c:v>38973</c:v>
                </c:pt>
                <c:pt idx="2009">
                  <c:v>38974</c:v>
                </c:pt>
                <c:pt idx="2010">
                  <c:v>38975</c:v>
                </c:pt>
                <c:pt idx="2011">
                  <c:v>38978</c:v>
                </c:pt>
                <c:pt idx="2012">
                  <c:v>38979</c:v>
                </c:pt>
                <c:pt idx="2013">
                  <c:v>38980</c:v>
                </c:pt>
                <c:pt idx="2014">
                  <c:v>38981</c:v>
                </c:pt>
                <c:pt idx="2015">
                  <c:v>38982</c:v>
                </c:pt>
                <c:pt idx="2016">
                  <c:v>38985</c:v>
                </c:pt>
                <c:pt idx="2017">
                  <c:v>38986</c:v>
                </c:pt>
                <c:pt idx="2018">
                  <c:v>38987</c:v>
                </c:pt>
                <c:pt idx="2019">
                  <c:v>38988</c:v>
                </c:pt>
                <c:pt idx="2020">
                  <c:v>38989</c:v>
                </c:pt>
                <c:pt idx="2021">
                  <c:v>38992</c:v>
                </c:pt>
                <c:pt idx="2022">
                  <c:v>38993</c:v>
                </c:pt>
                <c:pt idx="2023">
                  <c:v>38994</c:v>
                </c:pt>
                <c:pt idx="2024">
                  <c:v>38995</c:v>
                </c:pt>
                <c:pt idx="2025">
                  <c:v>38996</c:v>
                </c:pt>
                <c:pt idx="2026">
                  <c:v>38999</c:v>
                </c:pt>
                <c:pt idx="2027">
                  <c:v>39000</c:v>
                </c:pt>
                <c:pt idx="2028">
                  <c:v>39001</c:v>
                </c:pt>
                <c:pt idx="2029">
                  <c:v>39002</c:v>
                </c:pt>
                <c:pt idx="2030">
                  <c:v>39003</c:v>
                </c:pt>
                <c:pt idx="2031">
                  <c:v>39006</c:v>
                </c:pt>
                <c:pt idx="2032">
                  <c:v>39007</c:v>
                </c:pt>
                <c:pt idx="2033">
                  <c:v>39008</c:v>
                </c:pt>
                <c:pt idx="2034">
                  <c:v>39009</c:v>
                </c:pt>
                <c:pt idx="2035">
                  <c:v>39010</c:v>
                </c:pt>
                <c:pt idx="2036">
                  <c:v>39013</c:v>
                </c:pt>
                <c:pt idx="2037">
                  <c:v>39014</c:v>
                </c:pt>
                <c:pt idx="2038">
                  <c:v>39015</c:v>
                </c:pt>
                <c:pt idx="2039">
                  <c:v>39016</c:v>
                </c:pt>
                <c:pt idx="2040">
                  <c:v>39017</c:v>
                </c:pt>
                <c:pt idx="2041">
                  <c:v>39020</c:v>
                </c:pt>
                <c:pt idx="2042">
                  <c:v>39021</c:v>
                </c:pt>
                <c:pt idx="2043">
                  <c:v>39022</c:v>
                </c:pt>
                <c:pt idx="2044">
                  <c:v>39023</c:v>
                </c:pt>
                <c:pt idx="2045">
                  <c:v>39024</c:v>
                </c:pt>
                <c:pt idx="2046">
                  <c:v>39027</c:v>
                </c:pt>
                <c:pt idx="2047">
                  <c:v>39028</c:v>
                </c:pt>
                <c:pt idx="2048">
                  <c:v>39029</c:v>
                </c:pt>
                <c:pt idx="2049">
                  <c:v>39030</c:v>
                </c:pt>
                <c:pt idx="2050">
                  <c:v>39031</c:v>
                </c:pt>
                <c:pt idx="2051">
                  <c:v>39034</c:v>
                </c:pt>
                <c:pt idx="2052">
                  <c:v>39035</c:v>
                </c:pt>
                <c:pt idx="2053">
                  <c:v>39036</c:v>
                </c:pt>
                <c:pt idx="2054">
                  <c:v>39037</c:v>
                </c:pt>
                <c:pt idx="2055">
                  <c:v>39038</c:v>
                </c:pt>
                <c:pt idx="2056">
                  <c:v>39041</c:v>
                </c:pt>
                <c:pt idx="2057">
                  <c:v>39042</c:v>
                </c:pt>
                <c:pt idx="2058">
                  <c:v>39043</c:v>
                </c:pt>
                <c:pt idx="2059">
                  <c:v>39044</c:v>
                </c:pt>
                <c:pt idx="2060">
                  <c:v>39045</c:v>
                </c:pt>
                <c:pt idx="2061">
                  <c:v>39048</c:v>
                </c:pt>
                <c:pt idx="2062">
                  <c:v>39049</c:v>
                </c:pt>
                <c:pt idx="2063">
                  <c:v>39050</c:v>
                </c:pt>
                <c:pt idx="2064">
                  <c:v>39051</c:v>
                </c:pt>
                <c:pt idx="2065">
                  <c:v>39052</c:v>
                </c:pt>
                <c:pt idx="2066">
                  <c:v>39055</c:v>
                </c:pt>
                <c:pt idx="2067">
                  <c:v>39056</c:v>
                </c:pt>
                <c:pt idx="2068">
                  <c:v>39057</c:v>
                </c:pt>
                <c:pt idx="2069">
                  <c:v>39058</c:v>
                </c:pt>
                <c:pt idx="2070">
                  <c:v>39059</c:v>
                </c:pt>
                <c:pt idx="2071">
                  <c:v>39062</c:v>
                </c:pt>
                <c:pt idx="2072">
                  <c:v>39063</c:v>
                </c:pt>
                <c:pt idx="2073">
                  <c:v>39064</c:v>
                </c:pt>
                <c:pt idx="2074">
                  <c:v>39065</c:v>
                </c:pt>
                <c:pt idx="2075">
                  <c:v>39066</c:v>
                </c:pt>
                <c:pt idx="2076">
                  <c:v>39069</c:v>
                </c:pt>
                <c:pt idx="2077">
                  <c:v>39070</c:v>
                </c:pt>
                <c:pt idx="2078">
                  <c:v>39071</c:v>
                </c:pt>
                <c:pt idx="2079">
                  <c:v>39072</c:v>
                </c:pt>
                <c:pt idx="2080">
                  <c:v>39073</c:v>
                </c:pt>
                <c:pt idx="2081">
                  <c:v>39076</c:v>
                </c:pt>
                <c:pt idx="2082">
                  <c:v>39077</c:v>
                </c:pt>
                <c:pt idx="2083">
                  <c:v>39078</c:v>
                </c:pt>
                <c:pt idx="2084">
                  <c:v>39079</c:v>
                </c:pt>
                <c:pt idx="2085">
                  <c:v>39080</c:v>
                </c:pt>
                <c:pt idx="2086">
                  <c:v>39083</c:v>
                </c:pt>
                <c:pt idx="2087">
                  <c:v>39084</c:v>
                </c:pt>
                <c:pt idx="2088">
                  <c:v>39085</c:v>
                </c:pt>
                <c:pt idx="2089">
                  <c:v>39086</c:v>
                </c:pt>
                <c:pt idx="2090">
                  <c:v>39087</c:v>
                </c:pt>
                <c:pt idx="2091">
                  <c:v>39090</c:v>
                </c:pt>
                <c:pt idx="2092">
                  <c:v>39091</c:v>
                </c:pt>
                <c:pt idx="2093">
                  <c:v>39092</c:v>
                </c:pt>
                <c:pt idx="2094">
                  <c:v>39093</c:v>
                </c:pt>
                <c:pt idx="2095">
                  <c:v>39094</c:v>
                </c:pt>
                <c:pt idx="2096">
                  <c:v>39097</c:v>
                </c:pt>
                <c:pt idx="2097">
                  <c:v>39098</c:v>
                </c:pt>
                <c:pt idx="2098">
                  <c:v>39099</c:v>
                </c:pt>
                <c:pt idx="2099">
                  <c:v>39100</c:v>
                </c:pt>
                <c:pt idx="2100">
                  <c:v>39101</c:v>
                </c:pt>
                <c:pt idx="2101">
                  <c:v>39104</c:v>
                </c:pt>
                <c:pt idx="2102">
                  <c:v>39105</c:v>
                </c:pt>
                <c:pt idx="2103">
                  <c:v>39106</c:v>
                </c:pt>
                <c:pt idx="2104">
                  <c:v>39107</c:v>
                </c:pt>
                <c:pt idx="2105">
                  <c:v>39108</c:v>
                </c:pt>
                <c:pt idx="2106">
                  <c:v>39111</c:v>
                </c:pt>
                <c:pt idx="2107">
                  <c:v>39112</c:v>
                </c:pt>
                <c:pt idx="2108">
                  <c:v>39113</c:v>
                </c:pt>
                <c:pt idx="2109">
                  <c:v>39114</c:v>
                </c:pt>
                <c:pt idx="2110">
                  <c:v>39115</c:v>
                </c:pt>
                <c:pt idx="2111">
                  <c:v>39118</c:v>
                </c:pt>
                <c:pt idx="2112">
                  <c:v>39119</c:v>
                </c:pt>
                <c:pt idx="2113">
                  <c:v>39120</c:v>
                </c:pt>
                <c:pt idx="2114">
                  <c:v>39121</c:v>
                </c:pt>
                <c:pt idx="2115">
                  <c:v>39122</c:v>
                </c:pt>
                <c:pt idx="2116">
                  <c:v>39125</c:v>
                </c:pt>
                <c:pt idx="2117">
                  <c:v>39126</c:v>
                </c:pt>
                <c:pt idx="2118">
                  <c:v>39127</c:v>
                </c:pt>
                <c:pt idx="2119">
                  <c:v>39128</c:v>
                </c:pt>
                <c:pt idx="2120">
                  <c:v>39129</c:v>
                </c:pt>
                <c:pt idx="2121">
                  <c:v>39132</c:v>
                </c:pt>
                <c:pt idx="2122">
                  <c:v>39133</c:v>
                </c:pt>
                <c:pt idx="2123">
                  <c:v>39134</c:v>
                </c:pt>
                <c:pt idx="2124">
                  <c:v>39135</c:v>
                </c:pt>
                <c:pt idx="2125">
                  <c:v>39136</c:v>
                </c:pt>
                <c:pt idx="2126">
                  <c:v>39139</c:v>
                </c:pt>
                <c:pt idx="2127">
                  <c:v>39140</c:v>
                </c:pt>
                <c:pt idx="2128">
                  <c:v>39141</c:v>
                </c:pt>
                <c:pt idx="2129">
                  <c:v>39142</c:v>
                </c:pt>
                <c:pt idx="2130">
                  <c:v>39143</c:v>
                </c:pt>
                <c:pt idx="2131">
                  <c:v>39146</c:v>
                </c:pt>
                <c:pt idx="2132">
                  <c:v>39147</c:v>
                </c:pt>
                <c:pt idx="2133">
                  <c:v>39148</c:v>
                </c:pt>
                <c:pt idx="2134">
                  <c:v>39149</c:v>
                </c:pt>
                <c:pt idx="2135">
                  <c:v>39150</c:v>
                </c:pt>
                <c:pt idx="2136">
                  <c:v>39153</c:v>
                </c:pt>
                <c:pt idx="2137">
                  <c:v>39154</c:v>
                </c:pt>
                <c:pt idx="2138">
                  <c:v>39155</c:v>
                </c:pt>
                <c:pt idx="2139">
                  <c:v>39156</c:v>
                </c:pt>
                <c:pt idx="2140">
                  <c:v>39157</c:v>
                </c:pt>
                <c:pt idx="2141">
                  <c:v>39160</c:v>
                </c:pt>
                <c:pt idx="2142">
                  <c:v>39161</c:v>
                </c:pt>
                <c:pt idx="2143">
                  <c:v>39162</c:v>
                </c:pt>
                <c:pt idx="2144">
                  <c:v>39163</c:v>
                </c:pt>
                <c:pt idx="2145">
                  <c:v>39164</c:v>
                </c:pt>
                <c:pt idx="2146">
                  <c:v>39167</c:v>
                </c:pt>
                <c:pt idx="2147">
                  <c:v>39168</c:v>
                </c:pt>
                <c:pt idx="2148">
                  <c:v>39169</c:v>
                </c:pt>
                <c:pt idx="2149">
                  <c:v>39170</c:v>
                </c:pt>
                <c:pt idx="2150">
                  <c:v>39171</c:v>
                </c:pt>
                <c:pt idx="2151">
                  <c:v>39174</c:v>
                </c:pt>
                <c:pt idx="2152">
                  <c:v>39175</c:v>
                </c:pt>
                <c:pt idx="2153">
                  <c:v>39176</c:v>
                </c:pt>
                <c:pt idx="2154">
                  <c:v>39177</c:v>
                </c:pt>
                <c:pt idx="2155">
                  <c:v>39178</c:v>
                </c:pt>
                <c:pt idx="2156">
                  <c:v>39181</c:v>
                </c:pt>
                <c:pt idx="2157">
                  <c:v>39182</c:v>
                </c:pt>
                <c:pt idx="2158">
                  <c:v>39183</c:v>
                </c:pt>
                <c:pt idx="2159">
                  <c:v>39184</c:v>
                </c:pt>
                <c:pt idx="2160">
                  <c:v>39185</c:v>
                </c:pt>
                <c:pt idx="2161">
                  <c:v>39188</c:v>
                </c:pt>
                <c:pt idx="2162">
                  <c:v>39189</c:v>
                </c:pt>
                <c:pt idx="2163">
                  <c:v>39190</c:v>
                </c:pt>
                <c:pt idx="2164">
                  <c:v>39191</c:v>
                </c:pt>
                <c:pt idx="2165">
                  <c:v>39192</c:v>
                </c:pt>
                <c:pt idx="2166">
                  <c:v>39195</c:v>
                </c:pt>
                <c:pt idx="2167">
                  <c:v>39196</c:v>
                </c:pt>
                <c:pt idx="2168">
                  <c:v>39197</c:v>
                </c:pt>
                <c:pt idx="2169">
                  <c:v>39198</c:v>
                </c:pt>
                <c:pt idx="2170">
                  <c:v>39199</c:v>
                </c:pt>
                <c:pt idx="2171">
                  <c:v>39202</c:v>
                </c:pt>
                <c:pt idx="2172">
                  <c:v>39203</c:v>
                </c:pt>
                <c:pt idx="2173">
                  <c:v>39204</c:v>
                </c:pt>
                <c:pt idx="2174">
                  <c:v>39205</c:v>
                </c:pt>
                <c:pt idx="2175">
                  <c:v>39206</c:v>
                </c:pt>
                <c:pt idx="2176">
                  <c:v>39209</c:v>
                </c:pt>
                <c:pt idx="2177">
                  <c:v>39210</c:v>
                </c:pt>
                <c:pt idx="2178">
                  <c:v>39211</c:v>
                </c:pt>
                <c:pt idx="2179">
                  <c:v>39212</c:v>
                </c:pt>
                <c:pt idx="2180">
                  <c:v>39213</c:v>
                </c:pt>
                <c:pt idx="2181">
                  <c:v>39216</c:v>
                </c:pt>
                <c:pt idx="2182">
                  <c:v>39217</c:v>
                </c:pt>
                <c:pt idx="2183">
                  <c:v>39218</c:v>
                </c:pt>
                <c:pt idx="2184">
                  <c:v>39219</c:v>
                </c:pt>
                <c:pt idx="2185">
                  <c:v>39220</c:v>
                </c:pt>
                <c:pt idx="2186">
                  <c:v>39223</c:v>
                </c:pt>
                <c:pt idx="2187">
                  <c:v>39224</c:v>
                </c:pt>
                <c:pt idx="2188">
                  <c:v>39225</c:v>
                </c:pt>
                <c:pt idx="2189">
                  <c:v>39226</c:v>
                </c:pt>
                <c:pt idx="2190">
                  <c:v>39227</c:v>
                </c:pt>
                <c:pt idx="2191">
                  <c:v>39230</c:v>
                </c:pt>
                <c:pt idx="2192">
                  <c:v>39231</c:v>
                </c:pt>
                <c:pt idx="2193">
                  <c:v>39232</c:v>
                </c:pt>
                <c:pt idx="2194">
                  <c:v>39233</c:v>
                </c:pt>
                <c:pt idx="2195">
                  <c:v>39234</c:v>
                </c:pt>
                <c:pt idx="2196">
                  <c:v>39237</c:v>
                </c:pt>
                <c:pt idx="2197">
                  <c:v>39238</c:v>
                </c:pt>
                <c:pt idx="2198">
                  <c:v>39239</c:v>
                </c:pt>
                <c:pt idx="2199">
                  <c:v>39240</c:v>
                </c:pt>
                <c:pt idx="2200">
                  <c:v>39241</c:v>
                </c:pt>
                <c:pt idx="2201">
                  <c:v>39244</c:v>
                </c:pt>
                <c:pt idx="2202">
                  <c:v>39245</c:v>
                </c:pt>
                <c:pt idx="2203">
                  <c:v>39246</c:v>
                </c:pt>
                <c:pt idx="2204">
                  <c:v>39247</c:v>
                </c:pt>
                <c:pt idx="2205">
                  <c:v>39248</c:v>
                </c:pt>
                <c:pt idx="2206">
                  <c:v>39251</c:v>
                </c:pt>
                <c:pt idx="2207">
                  <c:v>39252</c:v>
                </c:pt>
                <c:pt idx="2208">
                  <c:v>39253</c:v>
                </c:pt>
                <c:pt idx="2209">
                  <c:v>39254</c:v>
                </c:pt>
                <c:pt idx="2210">
                  <c:v>39255</c:v>
                </c:pt>
                <c:pt idx="2211">
                  <c:v>39258</c:v>
                </c:pt>
                <c:pt idx="2212">
                  <c:v>39259</c:v>
                </c:pt>
                <c:pt idx="2213">
                  <c:v>39260</c:v>
                </c:pt>
                <c:pt idx="2214">
                  <c:v>39261</c:v>
                </c:pt>
                <c:pt idx="2215">
                  <c:v>39262</c:v>
                </c:pt>
                <c:pt idx="2216">
                  <c:v>39265</c:v>
                </c:pt>
                <c:pt idx="2217">
                  <c:v>39266</c:v>
                </c:pt>
                <c:pt idx="2218">
                  <c:v>39267</c:v>
                </c:pt>
                <c:pt idx="2219">
                  <c:v>39268</c:v>
                </c:pt>
                <c:pt idx="2220">
                  <c:v>39269</c:v>
                </c:pt>
                <c:pt idx="2221">
                  <c:v>39272</c:v>
                </c:pt>
                <c:pt idx="2222">
                  <c:v>39273</c:v>
                </c:pt>
                <c:pt idx="2223">
                  <c:v>39274</c:v>
                </c:pt>
                <c:pt idx="2224">
                  <c:v>39275</c:v>
                </c:pt>
                <c:pt idx="2225">
                  <c:v>39276</c:v>
                </c:pt>
                <c:pt idx="2226">
                  <c:v>39279</c:v>
                </c:pt>
                <c:pt idx="2227">
                  <c:v>39280</c:v>
                </c:pt>
                <c:pt idx="2228">
                  <c:v>39281</c:v>
                </c:pt>
                <c:pt idx="2229">
                  <c:v>39282</c:v>
                </c:pt>
                <c:pt idx="2230">
                  <c:v>39283</c:v>
                </c:pt>
                <c:pt idx="2231">
                  <c:v>39286</c:v>
                </c:pt>
                <c:pt idx="2232">
                  <c:v>39287</c:v>
                </c:pt>
                <c:pt idx="2233">
                  <c:v>39288</c:v>
                </c:pt>
                <c:pt idx="2234">
                  <c:v>39289</c:v>
                </c:pt>
                <c:pt idx="2235">
                  <c:v>39290</c:v>
                </c:pt>
                <c:pt idx="2236">
                  <c:v>39293</c:v>
                </c:pt>
                <c:pt idx="2237">
                  <c:v>39294</c:v>
                </c:pt>
                <c:pt idx="2238">
                  <c:v>39295</c:v>
                </c:pt>
                <c:pt idx="2239">
                  <c:v>39296</c:v>
                </c:pt>
                <c:pt idx="2240">
                  <c:v>39297</c:v>
                </c:pt>
                <c:pt idx="2241">
                  <c:v>39300</c:v>
                </c:pt>
                <c:pt idx="2242">
                  <c:v>39301</c:v>
                </c:pt>
                <c:pt idx="2243">
                  <c:v>39302</c:v>
                </c:pt>
                <c:pt idx="2244">
                  <c:v>39303</c:v>
                </c:pt>
                <c:pt idx="2245">
                  <c:v>39304</c:v>
                </c:pt>
                <c:pt idx="2246">
                  <c:v>39307</c:v>
                </c:pt>
                <c:pt idx="2247">
                  <c:v>39308</c:v>
                </c:pt>
                <c:pt idx="2248">
                  <c:v>39309</c:v>
                </c:pt>
                <c:pt idx="2249">
                  <c:v>39310</c:v>
                </c:pt>
                <c:pt idx="2250">
                  <c:v>39311</c:v>
                </c:pt>
                <c:pt idx="2251">
                  <c:v>39314</c:v>
                </c:pt>
                <c:pt idx="2252">
                  <c:v>39315</c:v>
                </c:pt>
                <c:pt idx="2253">
                  <c:v>39316</c:v>
                </c:pt>
                <c:pt idx="2254">
                  <c:v>39317</c:v>
                </c:pt>
                <c:pt idx="2255">
                  <c:v>39318</c:v>
                </c:pt>
                <c:pt idx="2256">
                  <c:v>39321</c:v>
                </c:pt>
                <c:pt idx="2257">
                  <c:v>39322</c:v>
                </c:pt>
                <c:pt idx="2258">
                  <c:v>39323</c:v>
                </c:pt>
                <c:pt idx="2259">
                  <c:v>39324</c:v>
                </c:pt>
                <c:pt idx="2260">
                  <c:v>39325</c:v>
                </c:pt>
                <c:pt idx="2261">
                  <c:v>39328</c:v>
                </c:pt>
                <c:pt idx="2262">
                  <c:v>39329</c:v>
                </c:pt>
                <c:pt idx="2263">
                  <c:v>39330</c:v>
                </c:pt>
                <c:pt idx="2264">
                  <c:v>39331</c:v>
                </c:pt>
                <c:pt idx="2265">
                  <c:v>39332</c:v>
                </c:pt>
                <c:pt idx="2266">
                  <c:v>39335</c:v>
                </c:pt>
                <c:pt idx="2267">
                  <c:v>39336</c:v>
                </c:pt>
                <c:pt idx="2268">
                  <c:v>39337</c:v>
                </c:pt>
                <c:pt idx="2269">
                  <c:v>39338</c:v>
                </c:pt>
                <c:pt idx="2270">
                  <c:v>39339</c:v>
                </c:pt>
                <c:pt idx="2271">
                  <c:v>39342</c:v>
                </c:pt>
                <c:pt idx="2272">
                  <c:v>39343</c:v>
                </c:pt>
                <c:pt idx="2273">
                  <c:v>39344</c:v>
                </c:pt>
                <c:pt idx="2274">
                  <c:v>39345</c:v>
                </c:pt>
                <c:pt idx="2275">
                  <c:v>39346</c:v>
                </c:pt>
                <c:pt idx="2276">
                  <c:v>39349</c:v>
                </c:pt>
                <c:pt idx="2277">
                  <c:v>39350</c:v>
                </c:pt>
                <c:pt idx="2278">
                  <c:v>39351</c:v>
                </c:pt>
                <c:pt idx="2279">
                  <c:v>39352</c:v>
                </c:pt>
                <c:pt idx="2280">
                  <c:v>39353</c:v>
                </c:pt>
                <c:pt idx="2281">
                  <c:v>39356</c:v>
                </c:pt>
                <c:pt idx="2282">
                  <c:v>39357</c:v>
                </c:pt>
                <c:pt idx="2283">
                  <c:v>39358</c:v>
                </c:pt>
                <c:pt idx="2284">
                  <c:v>39359</c:v>
                </c:pt>
                <c:pt idx="2285">
                  <c:v>39360</c:v>
                </c:pt>
                <c:pt idx="2286">
                  <c:v>39363</c:v>
                </c:pt>
                <c:pt idx="2287">
                  <c:v>39364</c:v>
                </c:pt>
                <c:pt idx="2288">
                  <c:v>39365</c:v>
                </c:pt>
                <c:pt idx="2289">
                  <c:v>39366</c:v>
                </c:pt>
                <c:pt idx="2290">
                  <c:v>39367</c:v>
                </c:pt>
                <c:pt idx="2291">
                  <c:v>39370</c:v>
                </c:pt>
                <c:pt idx="2292">
                  <c:v>39371</c:v>
                </c:pt>
                <c:pt idx="2293">
                  <c:v>39372</c:v>
                </c:pt>
                <c:pt idx="2294">
                  <c:v>39373</c:v>
                </c:pt>
                <c:pt idx="2295">
                  <c:v>39374</c:v>
                </c:pt>
                <c:pt idx="2296">
                  <c:v>39377</c:v>
                </c:pt>
                <c:pt idx="2297">
                  <c:v>39378</c:v>
                </c:pt>
                <c:pt idx="2298">
                  <c:v>39379</c:v>
                </c:pt>
                <c:pt idx="2299">
                  <c:v>39380</c:v>
                </c:pt>
                <c:pt idx="2300">
                  <c:v>39381</c:v>
                </c:pt>
                <c:pt idx="2301">
                  <c:v>39384</c:v>
                </c:pt>
                <c:pt idx="2302">
                  <c:v>39385</c:v>
                </c:pt>
                <c:pt idx="2303">
                  <c:v>39386</c:v>
                </c:pt>
                <c:pt idx="2304">
                  <c:v>39387</c:v>
                </c:pt>
                <c:pt idx="2305">
                  <c:v>39388</c:v>
                </c:pt>
                <c:pt idx="2306">
                  <c:v>39391</c:v>
                </c:pt>
                <c:pt idx="2307">
                  <c:v>39392</c:v>
                </c:pt>
                <c:pt idx="2308">
                  <c:v>39393</c:v>
                </c:pt>
                <c:pt idx="2309">
                  <c:v>39394</c:v>
                </c:pt>
                <c:pt idx="2310">
                  <c:v>39395</c:v>
                </c:pt>
                <c:pt idx="2311">
                  <c:v>39398</c:v>
                </c:pt>
                <c:pt idx="2312">
                  <c:v>39399</c:v>
                </c:pt>
                <c:pt idx="2313">
                  <c:v>39400</c:v>
                </c:pt>
                <c:pt idx="2314">
                  <c:v>39401</c:v>
                </c:pt>
                <c:pt idx="2315">
                  <c:v>39402</c:v>
                </c:pt>
                <c:pt idx="2316">
                  <c:v>39405</c:v>
                </c:pt>
                <c:pt idx="2317">
                  <c:v>39406</c:v>
                </c:pt>
                <c:pt idx="2318">
                  <c:v>39407</c:v>
                </c:pt>
                <c:pt idx="2319">
                  <c:v>39408</c:v>
                </c:pt>
                <c:pt idx="2320">
                  <c:v>39409</c:v>
                </c:pt>
                <c:pt idx="2321">
                  <c:v>39412</c:v>
                </c:pt>
                <c:pt idx="2322">
                  <c:v>39413</c:v>
                </c:pt>
                <c:pt idx="2323">
                  <c:v>39414</c:v>
                </c:pt>
                <c:pt idx="2324">
                  <c:v>39415</c:v>
                </c:pt>
                <c:pt idx="2325">
                  <c:v>39416</c:v>
                </c:pt>
                <c:pt idx="2326">
                  <c:v>39419</c:v>
                </c:pt>
                <c:pt idx="2327">
                  <c:v>39420</c:v>
                </c:pt>
                <c:pt idx="2328">
                  <c:v>39421</c:v>
                </c:pt>
                <c:pt idx="2329">
                  <c:v>39422</c:v>
                </c:pt>
                <c:pt idx="2330">
                  <c:v>39423</c:v>
                </c:pt>
                <c:pt idx="2331">
                  <c:v>39426</c:v>
                </c:pt>
                <c:pt idx="2332">
                  <c:v>39427</c:v>
                </c:pt>
                <c:pt idx="2333">
                  <c:v>39428</c:v>
                </c:pt>
                <c:pt idx="2334">
                  <c:v>39429</c:v>
                </c:pt>
                <c:pt idx="2335">
                  <c:v>39430</c:v>
                </c:pt>
                <c:pt idx="2336">
                  <c:v>39433</c:v>
                </c:pt>
                <c:pt idx="2337">
                  <c:v>39434</c:v>
                </c:pt>
                <c:pt idx="2338">
                  <c:v>39435</c:v>
                </c:pt>
                <c:pt idx="2339">
                  <c:v>39436</c:v>
                </c:pt>
                <c:pt idx="2340">
                  <c:v>39437</c:v>
                </c:pt>
                <c:pt idx="2341">
                  <c:v>39440</c:v>
                </c:pt>
                <c:pt idx="2342">
                  <c:v>39441</c:v>
                </c:pt>
                <c:pt idx="2343">
                  <c:v>39442</c:v>
                </c:pt>
                <c:pt idx="2344">
                  <c:v>39443</c:v>
                </c:pt>
                <c:pt idx="2345">
                  <c:v>39444</c:v>
                </c:pt>
                <c:pt idx="2346">
                  <c:v>39447</c:v>
                </c:pt>
                <c:pt idx="2347">
                  <c:v>39448</c:v>
                </c:pt>
                <c:pt idx="2348">
                  <c:v>39449</c:v>
                </c:pt>
                <c:pt idx="2349">
                  <c:v>39450</c:v>
                </c:pt>
                <c:pt idx="2350">
                  <c:v>39451</c:v>
                </c:pt>
                <c:pt idx="2351">
                  <c:v>39454</c:v>
                </c:pt>
                <c:pt idx="2352">
                  <c:v>39455</c:v>
                </c:pt>
                <c:pt idx="2353">
                  <c:v>39456</c:v>
                </c:pt>
                <c:pt idx="2354">
                  <c:v>39457</c:v>
                </c:pt>
                <c:pt idx="2355">
                  <c:v>39458</c:v>
                </c:pt>
                <c:pt idx="2356">
                  <c:v>39461</c:v>
                </c:pt>
                <c:pt idx="2357">
                  <c:v>39462</c:v>
                </c:pt>
                <c:pt idx="2358">
                  <c:v>39463</c:v>
                </c:pt>
                <c:pt idx="2359">
                  <c:v>39464</c:v>
                </c:pt>
                <c:pt idx="2360">
                  <c:v>39465</c:v>
                </c:pt>
                <c:pt idx="2361">
                  <c:v>39468</c:v>
                </c:pt>
                <c:pt idx="2362">
                  <c:v>39469</c:v>
                </c:pt>
                <c:pt idx="2363">
                  <c:v>39470</c:v>
                </c:pt>
                <c:pt idx="2364">
                  <c:v>39471</c:v>
                </c:pt>
                <c:pt idx="2365">
                  <c:v>39472</c:v>
                </c:pt>
                <c:pt idx="2366">
                  <c:v>39475</c:v>
                </c:pt>
                <c:pt idx="2367">
                  <c:v>39476</c:v>
                </c:pt>
                <c:pt idx="2368">
                  <c:v>39477</c:v>
                </c:pt>
                <c:pt idx="2369">
                  <c:v>39478</c:v>
                </c:pt>
                <c:pt idx="2370">
                  <c:v>39479</c:v>
                </c:pt>
                <c:pt idx="2371">
                  <c:v>39482</c:v>
                </c:pt>
                <c:pt idx="2372">
                  <c:v>39483</c:v>
                </c:pt>
                <c:pt idx="2373">
                  <c:v>39484</c:v>
                </c:pt>
                <c:pt idx="2374">
                  <c:v>39485</c:v>
                </c:pt>
                <c:pt idx="2375">
                  <c:v>39486</c:v>
                </c:pt>
                <c:pt idx="2376">
                  <c:v>39489</c:v>
                </c:pt>
                <c:pt idx="2377">
                  <c:v>39490</c:v>
                </c:pt>
                <c:pt idx="2378">
                  <c:v>39491</c:v>
                </c:pt>
                <c:pt idx="2379">
                  <c:v>39492</c:v>
                </c:pt>
                <c:pt idx="2380">
                  <c:v>39493</c:v>
                </c:pt>
                <c:pt idx="2381">
                  <c:v>39496</c:v>
                </c:pt>
                <c:pt idx="2382">
                  <c:v>39497</c:v>
                </c:pt>
                <c:pt idx="2383">
                  <c:v>39498</c:v>
                </c:pt>
                <c:pt idx="2384">
                  <c:v>39499</c:v>
                </c:pt>
                <c:pt idx="2385">
                  <c:v>39500</c:v>
                </c:pt>
                <c:pt idx="2386">
                  <c:v>39503</c:v>
                </c:pt>
                <c:pt idx="2387">
                  <c:v>39504</c:v>
                </c:pt>
                <c:pt idx="2388">
                  <c:v>39505</c:v>
                </c:pt>
                <c:pt idx="2389">
                  <c:v>39506</c:v>
                </c:pt>
                <c:pt idx="2390">
                  <c:v>39507</c:v>
                </c:pt>
                <c:pt idx="2391">
                  <c:v>39510</c:v>
                </c:pt>
                <c:pt idx="2392">
                  <c:v>39511</c:v>
                </c:pt>
                <c:pt idx="2393">
                  <c:v>39512</c:v>
                </c:pt>
                <c:pt idx="2394">
                  <c:v>39513</c:v>
                </c:pt>
                <c:pt idx="2395">
                  <c:v>39514</c:v>
                </c:pt>
                <c:pt idx="2396">
                  <c:v>39517</c:v>
                </c:pt>
                <c:pt idx="2397">
                  <c:v>39518</c:v>
                </c:pt>
                <c:pt idx="2398">
                  <c:v>39519</c:v>
                </c:pt>
                <c:pt idx="2399">
                  <c:v>39520</c:v>
                </c:pt>
                <c:pt idx="2400">
                  <c:v>39521</c:v>
                </c:pt>
                <c:pt idx="2401">
                  <c:v>39524</c:v>
                </c:pt>
                <c:pt idx="2402">
                  <c:v>39525</c:v>
                </c:pt>
                <c:pt idx="2403">
                  <c:v>39526</c:v>
                </c:pt>
                <c:pt idx="2404">
                  <c:v>39527</c:v>
                </c:pt>
                <c:pt idx="2405">
                  <c:v>39528</c:v>
                </c:pt>
                <c:pt idx="2406">
                  <c:v>39531</c:v>
                </c:pt>
                <c:pt idx="2407">
                  <c:v>39532</c:v>
                </c:pt>
                <c:pt idx="2408">
                  <c:v>39533</c:v>
                </c:pt>
                <c:pt idx="2409">
                  <c:v>39534</c:v>
                </c:pt>
                <c:pt idx="2410">
                  <c:v>39535</c:v>
                </c:pt>
                <c:pt idx="2411">
                  <c:v>39538</c:v>
                </c:pt>
                <c:pt idx="2412">
                  <c:v>39539</c:v>
                </c:pt>
                <c:pt idx="2413">
                  <c:v>39540</c:v>
                </c:pt>
                <c:pt idx="2414">
                  <c:v>39541</c:v>
                </c:pt>
                <c:pt idx="2415">
                  <c:v>39542</c:v>
                </c:pt>
                <c:pt idx="2416">
                  <c:v>39545</c:v>
                </c:pt>
                <c:pt idx="2417">
                  <c:v>39546</c:v>
                </c:pt>
                <c:pt idx="2418">
                  <c:v>39547</c:v>
                </c:pt>
                <c:pt idx="2419">
                  <c:v>39548</c:v>
                </c:pt>
                <c:pt idx="2420">
                  <c:v>39549</c:v>
                </c:pt>
                <c:pt idx="2421">
                  <c:v>39552</c:v>
                </c:pt>
                <c:pt idx="2422">
                  <c:v>39553</c:v>
                </c:pt>
                <c:pt idx="2423">
                  <c:v>39554</c:v>
                </c:pt>
                <c:pt idx="2424">
                  <c:v>39555</c:v>
                </c:pt>
                <c:pt idx="2425">
                  <c:v>39556</c:v>
                </c:pt>
                <c:pt idx="2426">
                  <c:v>39559</c:v>
                </c:pt>
                <c:pt idx="2427">
                  <c:v>39560</c:v>
                </c:pt>
                <c:pt idx="2428">
                  <c:v>39561</c:v>
                </c:pt>
                <c:pt idx="2429">
                  <c:v>39562</c:v>
                </c:pt>
                <c:pt idx="2430">
                  <c:v>39563</c:v>
                </c:pt>
                <c:pt idx="2431">
                  <c:v>39566</c:v>
                </c:pt>
                <c:pt idx="2432">
                  <c:v>39567</c:v>
                </c:pt>
                <c:pt idx="2433">
                  <c:v>39568</c:v>
                </c:pt>
                <c:pt idx="2434">
                  <c:v>39569</c:v>
                </c:pt>
                <c:pt idx="2435">
                  <c:v>39570</c:v>
                </c:pt>
                <c:pt idx="2436">
                  <c:v>39573</c:v>
                </c:pt>
                <c:pt idx="2437">
                  <c:v>39574</c:v>
                </c:pt>
                <c:pt idx="2438">
                  <c:v>39575</c:v>
                </c:pt>
                <c:pt idx="2439">
                  <c:v>39576</c:v>
                </c:pt>
                <c:pt idx="2440">
                  <c:v>39577</c:v>
                </c:pt>
                <c:pt idx="2441">
                  <c:v>39580</c:v>
                </c:pt>
                <c:pt idx="2442">
                  <c:v>39581</c:v>
                </c:pt>
                <c:pt idx="2443">
                  <c:v>39582</c:v>
                </c:pt>
                <c:pt idx="2444">
                  <c:v>39583</c:v>
                </c:pt>
                <c:pt idx="2445">
                  <c:v>39584</c:v>
                </c:pt>
                <c:pt idx="2446">
                  <c:v>39587</c:v>
                </c:pt>
                <c:pt idx="2447">
                  <c:v>39588</c:v>
                </c:pt>
                <c:pt idx="2448">
                  <c:v>39589</c:v>
                </c:pt>
                <c:pt idx="2449">
                  <c:v>39590</c:v>
                </c:pt>
                <c:pt idx="2450">
                  <c:v>39591</c:v>
                </c:pt>
                <c:pt idx="2451">
                  <c:v>39594</c:v>
                </c:pt>
                <c:pt idx="2452">
                  <c:v>39595</c:v>
                </c:pt>
                <c:pt idx="2453">
                  <c:v>39596</c:v>
                </c:pt>
                <c:pt idx="2454">
                  <c:v>39597</c:v>
                </c:pt>
                <c:pt idx="2455">
                  <c:v>39598</c:v>
                </c:pt>
                <c:pt idx="2456">
                  <c:v>39601</c:v>
                </c:pt>
                <c:pt idx="2457">
                  <c:v>39602</c:v>
                </c:pt>
                <c:pt idx="2458">
                  <c:v>39603</c:v>
                </c:pt>
                <c:pt idx="2459">
                  <c:v>39604</c:v>
                </c:pt>
                <c:pt idx="2460">
                  <c:v>39605</c:v>
                </c:pt>
                <c:pt idx="2461">
                  <c:v>39608</c:v>
                </c:pt>
                <c:pt idx="2462">
                  <c:v>39609</c:v>
                </c:pt>
                <c:pt idx="2463">
                  <c:v>39610</c:v>
                </c:pt>
                <c:pt idx="2464">
                  <c:v>39611</c:v>
                </c:pt>
                <c:pt idx="2465">
                  <c:v>39612</c:v>
                </c:pt>
                <c:pt idx="2466">
                  <c:v>39615</c:v>
                </c:pt>
                <c:pt idx="2467">
                  <c:v>39616</c:v>
                </c:pt>
                <c:pt idx="2468">
                  <c:v>39617</c:v>
                </c:pt>
                <c:pt idx="2469">
                  <c:v>39618</c:v>
                </c:pt>
                <c:pt idx="2470">
                  <c:v>39619</c:v>
                </c:pt>
                <c:pt idx="2471">
                  <c:v>39622</c:v>
                </c:pt>
                <c:pt idx="2472">
                  <c:v>39623</c:v>
                </c:pt>
                <c:pt idx="2473">
                  <c:v>39624</c:v>
                </c:pt>
                <c:pt idx="2474">
                  <c:v>39625</c:v>
                </c:pt>
                <c:pt idx="2475">
                  <c:v>39626</c:v>
                </c:pt>
                <c:pt idx="2476">
                  <c:v>39629</c:v>
                </c:pt>
                <c:pt idx="2477">
                  <c:v>39630</c:v>
                </c:pt>
                <c:pt idx="2478">
                  <c:v>39631</c:v>
                </c:pt>
                <c:pt idx="2479">
                  <c:v>39632</c:v>
                </c:pt>
                <c:pt idx="2480">
                  <c:v>39633</c:v>
                </c:pt>
                <c:pt idx="2481">
                  <c:v>39636</c:v>
                </c:pt>
                <c:pt idx="2482">
                  <c:v>39637</c:v>
                </c:pt>
                <c:pt idx="2483">
                  <c:v>39638</c:v>
                </c:pt>
                <c:pt idx="2484">
                  <c:v>39639</c:v>
                </c:pt>
                <c:pt idx="2485">
                  <c:v>39640</c:v>
                </c:pt>
                <c:pt idx="2486">
                  <c:v>39643</c:v>
                </c:pt>
                <c:pt idx="2487">
                  <c:v>39644</c:v>
                </c:pt>
                <c:pt idx="2488">
                  <c:v>39645</c:v>
                </c:pt>
                <c:pt idx="2489">
                  <c:v>39646</c:v>
                </c:pt>
                <c:pt idx="2490">
                  <c:v>39647</c:v>
                </c:pt>
                <c:pt idx="2491">
                  <c:v>39650</c:v>
                </c:pt>
                <c:pt idx="2492">
                  <c:v>39651</c:v>
                </c:pt>
                <c:pt idx="2493">
                  <c:v>39652</c:v>
                </c:pt>
                <c:pt idx="2494">
                  <c:v>39653</c:v>
                </c:pt>
                <c:pt idx="2495">
                  <c:v>39654</c:v>
                </c:pt>
                <c:pt idx="2496">
                  <c:v>39657</c:v>
                </c:pt>
                <c:pt idx="2497">
                  <c:v>39658</c:v>
                </c:pt>
                <c:pt idx="2498">
                  <c:v>39659</c:v>
                </c:pt>
                <c:pt idx="2499">
                  <c:v>39660</c:v>
                </c:pt>
                <c:pt idx="2500">
                  <c:v>39661</c:v>
                </c:pt>
                <c:pt idx="2501">
                  <c:v>39664</c:v>
                </c:pt>
                <c:pt idx="2502">
                  <c:v>39665</c:v>
                </c:pt>
                <c:pt idx="2503">
                  <c:v>39666</c:v>
                </c:pt>
                <c:pt idx="2504">
                  <c:v>39667</c:v>
                </c:pt>
                <c:pt idx="2505">
                  <c:v>39668</c:v>
                </c:pt>
                <c:pt idx="2506">
                  <c:v>39671</c:v>
                </c:pt>
                <c:pt idx="2507">
                  <c:v>39672</c:v>
                </c:pt>
                <c:pt idx="2508">
                  <c:v>39673</c:v>
                </c:pt>
                <c:pt idx="2509">
                  <c:v>39674</c:v>
                </c:pt>
                <c:pt idx="2510">
                  <c:v>39675</c:v>
                </c:pt>
                <c:pt idx="2511">
                  <c:v>39678</c:v>
                </c:pt>
                <c:pt idx="2512">
                  <c:v>39679</c:v>
                </c:pt>
                <c:pt idx="2513">
                  <c:v>39680</c:v>
                </c:pt>
                <c:pt idx="2514">
                  <c:v>39681</c:v>
                </c:pt>
                <c:pt idx="2515">
                  <c:v>39682</c:v>
                </c:pt>
                <c:pt idx="2516">
                  <c:v>39685</c:v>
                </c:pt>
                <c:pt idx="2517">
                  <c:v>39686</c:v>
                </c:pt>
                <c:pt idx="2518">
                  <c:v>39687</c:v>
                </c:pt>
                <c:pt idx="2519">
                  <c:v>39688</c:v>
                </c:pt>
                <c:pt idx="2520">
                  <c:v>39689</c:v>
                </c:pt>
                <c:pt idx="2521">
                  <c:v>39692</c:v>
                </c:pt>
                <c:pt idx="2522">
                  <c:v>39693</c:v>
                </c:pt>
                <c:pt idx="2523">
                  <c:v>39694</c:v>
                </c:pt>
                <c:pt idx="2524">
                  <c:v>39695</c:v>
                </c:pt>
                <c:pt idx="2525">
                  <c:v>39696</c:v>
                </c:pt>
                <c:pt idx="2526">
                  <c:v>39699</c:v>
                </c:pt>
                <c:pt idx="2527">
                  <c:v>39700</c:v>
                </c:pt>
                <c:pt idx="2528">
                  <c:v>39701</c:v>
                </c:pt>
                <c:pt idx="2529">
                  <c:v>39702</c:v>
                </c:pt>
                <c:pt idx="2530">
                  <c:v>39703</c:v>
                </c:pt>
                <c:pt idx="2531">
                  <c:v>39706</c:v>
                </c:pt>
                <c:pt idx="2532">
                  <c:v>39707</c:v>
                </c:pt>
                <c:pt idx="2533">
                  <c:v>39708</c:v>
                </c:pt>
                <c:pt idx="2534">
                  <c:v>39709</c:v>
                </c:pt>
                <c:pt idx="2535">
                  <c:v>39710</c:v>
                </c:pt>
                <c:pt idx="2536">
                  <c:v>39713</c:v>
                </c:pt>
                <c:pt idx="2537">
                  <c:v>39714</c:v>
                </c:pt>
                <c:pt idx="2538">
                  <c:v>39715</c:v>
                </c:pt>
                <c:pt idx="2539">
                  <c:v>39716</c:v>
                </c:pt>
                <c:pt idx="2540">
                  <c:v>39717</c:v>
                </c:pt>
                <c:pt idx="2541">
                  <c:v>39720</c:v>
                </c:pt>
                <c:pt idx="2542">
                  <c:v>39721</c:v>
                </c:pt>
                <c:pt idx="2543">
                  <c:v>39722</c:v>
                </c:pt>
                <c:pt idx="2544">
                  <c:v>39723</c:v>
                </c:pt>
                <c:pt idx="2545">
                  <c:v>39724</c:v>
                </c:pt>
                <c:pt idx="2546">
                  <c:v>39727</c:v>
                </c:pt>
                <c:pt idx="2547">
                  <c:v>39728</c:v>
                </c:pt>
                <c:pt idx="2548">
                  <c:v>39729</c:v>
                </c:pt>
                <c:pt idx="2549">
                  <c:v>39730</c:v>
                </c:pt>
                <c:pt idx="2550">
                  <c:v>39731</c:v>
                </c:pt>
                <c:pt idx="2551">
                  <c:v>39734</c:v>
                </c:pt>
                <c:pt idx="2552">
                  <c:v>39735</c:v>
                </c:pt>
                <c:pt idx="2553">
                  <c:v>39736</c:v>
                </c:pt>
                <c:pt idx="2554">
                  <c:v>39737</c:v>
                </c:pt>
                <c:pt idx="2555">
                  <c:v>39738</c:v>
                </c:pt>
                <c:pt idx="2556">
                  <c:v>39741</c:v>
                </c:pt>
                <c:pt idx="2557">
                  <c:v>39742</c:v>
                </c:pt>
                <c:pt idx="2558">
                  <c:v>39743</c:v>
                </c:pt>
                <c:pt idx="2559">
                  <c:v>39744</c:v>
                </c:pt>
                <c:pt idx="2560">
                  <c:v>39745</c:v>
                </c:pt>
                <c:pt idx="2561">
                  <c:v>39748</c:v>
                </c:pt>
                <c:pt idx="2562">
                  <c:v>39749</c:v>
                </c:pt>
                <c:pt idx="2563">
                  <c:v>39750</c:v>
                </c:pt>
                <c:pt idx="2564">
                  <c:v>39751</c:v>
                </c:pt>
                <c:pt idx="2565">
                  <c:v>39752</c:v>
                </c:pt>
                <c:pt idx="2566">
                  <c:v>39755</c:v>
                </c:pt>
                <c:pt idx="2567">
                  <c:v>39756</c:v>
                </c:pt>
                <c:pt idx="2568">
                  <c:v>39757</c:v>
                </c:pt>
                <c:pt idx="2569">
                  <c:v>39758</c:v>
                </c:pt>
                <c:pt idx="2570">
                  <c:v>39759</c:v>
                </c:pt>
                <c:pt idx="2571">
                  <c:v>39762</c:v>
                </c:pt>
                <c:pt idx="2572">
                  <c:v>39763</c:v>
                </c:pt>
                <c:pt idx="2573">
                  <c:v>39764</c:v>
                </c:pt>
                <c:pt idx="2574">
                  <c:v>39765</c:v>
                </c:pt>
                <c:pt idx="2575">
                  <c:v>39766</c:v>
                </c:pt>
                <c:pt idx="2576">
                  <c:v>39769</c:v>
                </c:pt>
                <c:pt idx="2577">
                  <c:v>39770</c:v>
                </c:pt>
                <c:pt idx="2578">
                  <c:v>39771</c:v>
                </c:pt>
                <c:pt idx="2579">
                  <c:v>39772</c:v>
                </c:pt>
                <c:pt idx="2580">
                  <c:v>39773</c:v>
                </c:pt>
                <c:pt idx="2581">
                  <c:v>39776</c:v>
                </c:pt>
                <c:pt idx="2582">
                  <c:v>39777</c:v>
                </c:pt>
                <c:pt idx="2583">
                  <c:v>39778</c:v>
                </c:pt>
                <c:pt idx="2584">
                  <c:v>39779</c:v>
                </c:pt>
                <c:pt idx="2585">
                  <c:v>39780</c:v>
                </c:pt>
                <c:pt idx="2586">
                  <c:v>39783</c:v>
                </c:pt>
                <c:pt idx="2587">
                  <c:v>39784</c:v>
                </c:pt>
                <c:pt idx="2588">
                  <c:v>39785</c:v>
                </c:pt>
                <c:pt idx="2589">
                  <c:v>39786</c:v>
                </c:pt>
                <c:pt idx="2590">
                  <c:v>39787</c:v>
                </c:pt>
                <c:pt idx="2591">
                  <c:v>39790</c:v>
                </c:pt>
                <c:pt idx="2592">
                  <c:v>39791</c:v>
                </c:pt>
                <c:pt idx="2593">
                  <c:v>39792</c:v>
                </c:pt>
                <c:pt idx="2594">
                  <c:v>39793</c:v>
                </c:pt>
                <c:pt idx="2595">
                  <c:v>39794</c:v>
                </c:pt>
                <c:pt idx="2596">
                  <c:v>39797</c:v>
                </c:pt>
                <c:pt idx="2597">
                  <c:v>39798</c:v>
                </c:pt>
                <c:pt idx="2598">
                  <c:v>39799</c:v>
                </c:pt>
                <c:pt idx="2599">
                  <c:v>39800</c:v>
                </c:pt>
                <c:pt idx="2600">
                  <c:v>39801</c:v>
                </c:pt>
                <c:pt idx="2601">
                  <c:v>39804</c:v>
                </c:pt>
                <c:pt idx="2602">
                  <c:v>39805</c:v>
                </c:pt>
                <c:pt idx="2603">
                  <c:v>39806</c:v>
                </c:pt>
                <c:pt idx="2604">
                  <c:v>39807</c:v>
                </c:pt>
                <c:pt idx="2605">
                  <c:v>39808</c:v>
                </c:pt>
                <c:pt idx="2606">
                  <c:v>39811</c:v>
                </c:pt>
                <c:pt idx="2607">
                  <c:v>39812</c:v>
                </c:pt>
                <c:pt idx="2608">
                  <c:v>39813</c:v>
                </c:pt>
                <c:pt idx="2609">
                  <c:v>39814</c:v>
                </c:pt>
                <c:pt idx="2610">
                  <c:v>39815</c:v>
                </c:pt>
                <c:pt idx="2611">
                  <c:v>39818</c:v>
                </c:pt>
                <c:pt idx="2612">
                  <c:v>39819</c:v>
                </c:pt>
                <c:pt idx="2613">
                  <c:v>39820</c:v>
                </c:pt>
                <c:pt idx="2614">
                  <c:v>39821</c:v>
                </c:pt>
                <c:pt idx="2615">
                  <c:v>39822</c:v>
                </c:pt>
                <c:pt idx="2616">
                  <c:v>39825</c:v>
                </c:pt>
                <c:pt idx="2617">
                  <c:v>39826</c:v>
                </c:pt>
                <c:pt idx="2618">
                  <c:v>39827</c:v>
                </c:pt>
                <c:pt idx="2619">
                  <c:v>39828</c:v>
                </c:pt>
                <c:pt idx="2620">
                  <c:v>39829</c:v>
                </c:pt>
                <c:pt idx="2621">
                  <c:v>39832</c:v>
                </c:pt>
                <c:pt idx="2622">
                  <c:v>39833</c:v>
                </c:pt>
                <c:pt idx="2623">
                  <c:v>39834</c:v>
                </c:pt>
                <c:pt idx="2624">
                  <c:v>39835</c:v>
                </c:pt>
                <c:pt idx="2625">
                  <c:v>39836</c:v>
                </c:pt>
                <c:pt idx="2626">
                  <c:v>39839</c:v>
                </c:pt>
                <c:pt idx="2627">
                  <c:v>39840</c:v>
                </c:pt>
                <c:pt idx="2628">
                  <c:v>39841</c:v>
                </c:pt>
                <c:pt idx="2629">
                  <c:v>39842</c:v>
                </c:pt>
                <c:pt idx="2630">
                  <c:v>39843</c:v>
                </c:pt>
                <c:pt idx="2631">
                  <c:v>39846</c:v>
                </c:pt>
                <c:pt idx="2632">
                  <c:v>39847</c:v>
                </c:pt>
                <c:pt idx="2633">
                  <c:v>39848</c:v>
                </c:pt>
                <c:pt idx="2634">
                  <c:v>39849</c:v>
                </c:pt>
                <c:pt idx="2635">
                  <c:v>39850</c:v>
                </c:pt>
                <c:pt idx="2636">
                  <c:v>39853</c:v>
                </c:pt>
                <c:pt idx="2637">
                  <c:v>39854</c:v>
                </c:pt>
                <c:pt idx="2638">
                  <c:v>39855</c:v>
                </c:pt>
                <c:pt idx="2639">
                  <c:v>39856</c:v>
                </c:pt>
                <c:pt idx="2640">
                  <c:v>39857</c:v>
                </c:pt>
                <c:pt idx="2641">
                  <c:v>39860</c:v>
                </c:pt>
                <c:pt idx="2642">
                  <c:v>39861</c:v>
                </c:pt>
                <c:pt idx="2643">
                  <c:v>39862</c:v>
                </c:pt>
                <c:pt idx="2644">
                  <c:v>39863</c:v>
                </c:pt>
                <c:pt idx="2645">
                  <c:v>39864</c:v>
                </c:pt>
                <c:pt idx="2646">
                  <c:v>39867</c:v>
                </c:pt>
                <c:pt idx="2647">
                  <c:v>39868</c:v>
                </c:pt>
                <c:pt idx="2648">
                  <c:v>39869</c:v>
                </c:pt>
                <c:pt idx="2649">
                  <c:v>39870</c:v>
                </c:pt>
                <c:pt idx="2650">
                  <c:v>39871</c:v>
                </c:pt>
                <c:pt idx="2651">
                  <c:v>39874</c:v>
                </c:pt>
                <c:pt idx="2652">
                  <c:v>39875</c:v>
                </c:pt>
                <c:pt idx="2653">
                  <c:v>39876</c:v>
                </c:pt>
                <c:pt idx="2654">
                  <c:v>39877</c:v>
                </c:pt>
                <c:pt idx="2655">
                  <c:v>39878</c:v>
                </c:pt>
                <c:pt idx="2656">
                  <c:v>39881</c:v>
                </c:pt>
                <c:pt idx="2657">
                  <c:v>39882</c:v>
                </c:pt>
                <c:pt idx="2658">
                  <c:v>39883</c:v>
                </c:pt>
                <c:pt idx="2659">
                  <c:v>39884</c:v>
                </c:pt>
                <c:pt idx="2660">
                  <c:v>39885</c:v>
                </c:pt>
                <c:pt idx="2661">
                  <c:v>39888</c:v>
                </c:pt>
                <c:pt idx="2662">
                  <c:v>39889</c:v>
                </c:pt>
                <c:pt idx="2663">
                  <c:v>39890</c:v>
                </c:pt>
                <c:pt idx="2664">
                  <c:v>39891</c:v>
                </c:pt>
                <c:pt idx="2665">
                  <c:v>39892</c:v>
                </c:pt>
                <c:pt idx="2666">
                  <c:v>39895</c:v>
                </c:pt>
                <c:pt idx="2667">
                  <c:v>39896</c:v>
                </c:pt>
                <c:pt idx="2668">
                  <c:v>39897</c:v>
                </c:pt>
                <c:pt idx="2669">
                  <c:v>39898</c:v>
                </c:pt>
                <c:pt idx="2670">
                  <c:v>39899</c:v>
                </c:pt>
                <c:pt idx="2671">
                  <c:v>39902</c:v>
                </c:pt>
                <c:pt idx="2672">
                  <c:v>39903</c:v>
                </c:pt>
                <c:pt idx="2673">
                  <c:v>39904</c:v>
                </c:pt>
                <c:pt idx="2674">
                  <c:v>39905</c:v>
                </c:pt>
                <c:pt idx="2675">
                  <c:v>39906</c:v>
                </c:pt>
                <c:pt idx="2676">
                  <c:v>39909</c:v>
                </c:pt>
                <c:pt idx="2677">
                  <c:v>39910</c:v>
                </c:pt>
                <c:pt idx="2678">
                  <c:v>39911</c:v>
                </c:pt>
                <c:pt idx="2679">
                  <c:v>39912</c:v>
                </c:pt>
                <c:pt idx="2680">
                  <c:v>39913</c:v>
                </c:pt>
                <c:pt idx="2681">
                  <c:v>39916</c:v>
                </c:pt>
                <c:pt idx="2682">
                  <c:v>39917</c:v>
                </c:pt>
                <c:pt idx="2683">
                  <c:v>39918</c:v>
                </c:pt>
                <c:pt idx="2684">
                  <c:v>39919</c:v>
                </c:pt>
                <c:pt idx="2685">
                  <c:v>39920</c:v>
                </c:pt>
                <c:pt idx="2686">
                  <c:v>39923</c:v>
                </c:pt>
                <c:pt idx="2687">
                  <c:v>39924</c:v>
                </c:pt>
                <c:pt idx="2688">
                  <c:v>39925</c:v>
                </c:pt>
                <c:pt idx="2689">
                  <c:v>39926</c:v>
                </c:pt>
                <c:pt idx="2690">
                  <c:v>39927</c:v>
                </c:pt>
                <c:pt idx="2691">
                  <c:v>39930</c:v>
                </c:pt>
                <c:pt idx="2692">
                  <c:v>39931</c:v>
                </c:pt>
                <c:pt idx="2693">
                  <c:v>39932</c:v>
                </c:pt>
                <c:pt idx="2694">
                  <c:v>39933</c:v>
                </c:pt>
                <c:pt idx="2695">
                  <c:v>39934</c:v>
                </c:pt>
                <c:pt idx="2696">
                  <c:v>39937</c:v>
                </c:pt>
                <c:pt idx="2697">
                  <c:v>39938</c:v>
                </c:pt>
                <c:pt idx="2698">
                  <c:v>39939</c:v>
                </c:pt>
                <c:pt idx="2699">
                  <c:v>39940</c:v>
                </c:pt>
                <c:pt idx="2700">
                  <c:v>39941</c:v>
                </c:pt>
                <c:pt idx="2701">
                  <c:v>39944</c:v>
                </c:pt>
                <c:pt idx="2702">
                  <c:v>39945</c:v>
                </c:pt>
                <c:pt idx="2703">
                  <c:v>39946</c:v>
                </c:pt>
                <c:pt idx="2704">
                  <c:v>39947</c:v>
                </c:pt>
                <c:pt idx="2705">
                  <c:v>39948</c:v>
                </c:pt>
                <c:pt idx="2706">
                  <c:v>39951</c:v>
                </c:pt>
                <c:pt idx="2707">
                  <c:v>39952</c:v>
                </c:pt>
                <c:pt idx="2708">
                  <c:v>39953</c:v>
                </c:pt>
                <c:pt idx="2709">
                  <c:v>39954</c:v>
                </c:pt>
                <c:pt idx="2710">
                  <c:v>39955</c:v>
                </c:pt>
                <c:pt idx="2711">
                  <c:v>39958</c:v>
                </c:pt>
                <c:pt idx="2712">
                  <c:v>39959</c:v>
                </c:pt>
                <c:pt idx="2713">
                  <c:v>39960</c:v>
                </c:pt>
                <c:pt idx="2714">
                  <c:v>39961</c:v>
                </c:pt>
                <c:pt idx="2715">
                  <c:v>39962</c:v>
                </c:pt>
                <c:pt idx="2716">
                  <c:v>39965</c:v>
                </c:pt>
                <c:pt idx="2717">
                  <c:v>39966</c:v>
                </c:pt>
                <c:pt idx="2718">
                  <c:v>39967</c:v>
                </c:pt>
                <c:pt idx="2719">
                  <c:v>39968</c:v>
                </c:pt>
                <c:pt idx="2720">
                  <c:v>39969</c:v>
                </c:pt>
                <c:pt idx="2721">
                  <c:v>39972</c:v>
                </c:pt>
                <c:pt idx="2722">
                  <c:v>39973</c:v>
                </c:pt>
                <c:pt idx="2723">
                  <c:v>39974</c:v>
                </c:pt>
                <c:pt idx="2724">
                  <c:v>39975</c:v>
                </c:pt>
                <c:pt idx="2725">
                  <c:v>39976</c:v>
                </c:pt>
                <c:pt idx="2726">
                  <c:v>39979</c:v>
                </c:pt>
                <c:pt idx="2727">
                  <c:v>39980</c:v>
                </c:pt>
                <c:pt idx="2728">
                  <c:v>39981</c:v>
                </c:pt>
                <c:pt idx="2729">
                  <c:v>39982</c:v>
                </c:pt>
                <c:pt idx="2730">
                  <c:v>39983</c:v>
                </c:pt>
                <c:pt idx="2731">
                  <c:v>39986</c:v>
                </c:pt>
                <c:pt idx="2732">
                  <c:v>39987</c:v>
                </c:pt>
                <c:pt idx="2733">
                  <c:v>39988</c:v>
                </c:pt>
                <c:pt idx="2734">
                  <c:v>39989</c:v>
                </c:pt>
                <c:pt idx="2735">
                  <c:v>39990</c:v>
                </c:pt>
                <c:pt idx="2736">
                  <c:v>39993</c:v>
                </c:pt>
                <c:pt idx="2737">
                  <c:v>39994</c:v>
                </c:pt>
                <c:pt idx="2738">
                  <c:v>39995</c:v>
                </c:pt>
                <c:pt idx="2739">
                  <c:v>39996</c:v>
                </c:pt>
                <c:pt idx="2740">
                  <c:v>39997</c:v>
                </c:pt>
                <c:pt idx="2741">
                  <c:v>40000</c:v>
                </c:pt>
                <c:pt idx="2742">
                  <c:v>40001</c:v>
                </c:pt>
                <c:pt idx="2743">
                  <c:v>40002</c:v>
                </c:pt>
                <c:pt idx="2744">
                  <c:v>40003</c:v>
                </c:pt>
                <c:pt idx="2745">
                  <c:v>40004</c:v>
                </c:pt>
                <c:pt idx="2746">
                  <c:v>40007</c:v>
                </c:pt>
                <c:pt idx="2747">
                  <c:v>40008</c:v>
                </c:pt>
                <c:pt idx="2748">
                  <c:v>40009</c:v>
                </c:pt>
                <c:pt idx="2749">
                  <c:v>40010</c:v>
                </c:pt>
                <c:pt idx="2750">
                  <c:v>40011</c:v>
                </c:pt>
                <c:pt idx="2751">
                  <c:v>40014</c:v>
                </c:pt>
                <c:pt idx="2752">
                  <c:v>40015</c:v>
                </c:pt>
                <c:pt idx="2753">
                  <c:v>40016</c:v>
                </c:pt>
                <c:pt idx="2754">
                  <c:v>40017</c:v>
                </c:pt>
                <c:pt idx="2755">
                  <c:v>40018</c:v>
                </c:pt>
                <c:pt idx="2756">
                  <c:v>40021</c:v>
                </c:pt>
                <c:pt idx="2757">
                  <c:v>40022</c:v>
                </c:pt>
                <c:pt idx="2758">
                  <c:v>40023</c:v>
                </c:pt>
                <c:pt idx="2759">
                  <c:v>40024</c:v>
                </c:pt>
                <c:pt idx="2760">
                  <c:v>40025</c:v>
                </c:pt>
                <c:pt idx="2761">
                  <c:v>40028</c:v>
                </c:pt>
                <c:pt idx="2762">
                  <c:v>40029</c:v>
                </c:pt>
                <c:pt idx="2763">
                  <c:v>40030</c:v>
                </c:pt>
                <c:pt idx="2764">
                  <c:v>40031</c:v>
                </c:pt>
                <c:pt idx="2765">
                  <c:v>40032</c:v>
                </c:pt>
                <c:pt idx="2766">
                  <c:v>40035</c:v>
                </c:pt>
                <c:pt idx="2767">
                  <c:v>40036</c:v>
                </c:pt>
                <c:pt idx="2768">
                  <c:v>40037</c:v>
                </c:pt>
                <c:pt idx="2769">
                  <c:v>40038</c:v>
                </c:pt>
                <c:pt idx="2770">
                  <c:v>40039</c:v>
                </c:pt>
                <c:pt idx="2771">
                  <c:v>40042</c:v>
                </c:pt>
                <c:pt idx="2772">
                  <c:v>40043</c:v>
                </c:pt>
                <c:pt idx="2773">
                  <c:v>40044</c:v>
                </c:pt>
                <c:pt idx="2774">
                  <c:v>40045</c:v>
                </c:pt>
                <c:pt idx="2775">
                  <c:v>40046</c:v>
                </c:pt>
                <c:pt idx="2776">
                  <c:v>40049</c:v>
                </c:pt>
                <c:pt idx="2777">
                  <c:v>40050</c:v>
                </c:pt>
                <c:pt idx="2778">
                  <c:v>40051</c:v>
                </c:pt>
                <c:pt idx="2779">
                  <c:v>40052</c:v>
                </c:pt>
                <c:pt idx="2780">
                  <c:v>40053</c:v>
                </c:pt>
                <c:pt idx="2781">
                  <c:v>40056</c:v>
                </c:pt>
                <c:pt idx="2782">
                  <c:v>40057</c:v>
                </c:pt>
                <c:pt idx="2783">
                  <c:v>40058</c:v>
                </c:pt>
                <c:pt idx="2784">
                  <c:v>40059</c:v>
                </c:pt>
                <c:pt idx="2785">
                  <c:v>40060</c:v>
                </c:pt>
                <c:pt idx="2786">
                  <c:v>40063</c:v>
                </c:pt>
                <c:pt idx="2787">
                  <c:v>40064</c:v>
                </c:pt>
                <c:pt idx="2788">
                  <c:v>40065</c:v>
                </c:pt>
                <c:pt idx="2789">
                  <c:v>40066</c:v>
                </c:pt>
                <c:pt idx="2790">
                  <c:v>40067</c:v>
                </c:pt>
                <c:pt idx="2791">
                  <c:v>40070</c:v>
                </c:pt>
                <c:pt idx="2792">
                  <c:v>40071</c:v>
                </c:pt>
                <c:pt idx="2793">
                  <c:v>40072</c:v>
                </c:pt>
                <c:pt idx="2794">
                  <c:v>40073</c:v>
                </c:pt>
                <c:pt idx="2795">
                  <c:v>40074</c:v>
                </c:pt>
                <c:pt idx="2796">
                  <c:v>40077</c:v>
                </c:pt>
                <c:pt idx="2797">
                  <c:v>40078</c:v>
                </c:pt>
                <c:pt idx="2798">
                  <c:v>40079</c:v>
                </c:pt>
                <c:pt idx="2799">
                  <c:v>40080</c:v>
                </c:pt>
                <c:pt idx="2800">
                  <c:v>40081</c:v>
                </c:pt>
                <c:pt idx="2801">
                  <c:v>40084</c:v>
                </c:pt>
                <c:pt idx="2802">
                  <c:v>40085</c:v>
                </c:pt>
                <c:pt idx="2803">
                  <c:v>40086</c:v>
                </c:pt>
                <c:pt idx="2804">
                  <c:v>40087</c:v>
                </c:pt>
                <c:pt idx="2805">
                  <c:v>40088</c:v>
                </c:pt>
                <c:pt idx="2806">
                  <c:v>40091</c:v>
                </c:pt>
                <c:pt idx="2807">
                  <c:v>40092</c:v>
                </c:pt>
                <c:pt idx="2808">
                  <c:v>40093</c:v>
                </c:pt>
                <c:pt idx="2809">
                  <c:v>40094</c:v>
                </c:pt>
                <c:pt idx="2810">
                  <c:v>40095</c:v>
                </c:pt>
                <c:pt idx="2811">
                  <c:v>40098</c:v>
                </c:pt>
                <c:pt idx="2812">
                  <c:v>40099</c:v>
                </c:pt>
                <c:pt idx="2813">
                  <c:v>40100</c:v>
                </c:pt>
                <c:pt idx="2814">
                  <c:v>40101</c:v>
                </c:pt>
                <c:pt idx="2815">
                  <c:v>40102</c:v>
                </c:pt>
                <c:pt idx="2816">
                  <c:v>40105</c:v>
                </c:pt>
                <c:pt idx="2817">
                  <c:v>40106</c:v>
                </c:pt>
                <c:pt idx="2818">
                  <c:v>40107</c:v>
                </c:pt>
                <c:pt idx="2819">
                  <c:v>40108</c:v>
                </c:pt>
                <c:pt idx="2820">
                  <c:v>40109</c:v>
                </c:pt>
                <c:pt idx="2821">
                  <c:v>40112</c:v>
                </c:pt>
                <c:pt idx="2822">
                  <c:v>40113</c:v>
                </c:pt>
                <c:pt idx="2823">
                  <c:v>40114</c:v>
                </c:pt>
                <c:pt idx="2824">
                  <c:v>40115</c:v>
                </c:pt>
                <c:pt idx="2825">
                  <c:v>40116</c:v>
                </c:pt>
                <c:pt idx="2826">
                  <c:v>40119</c:v>
                </c:pt>
                <c:pt idx="2827">
                  <c:v>40120</c:v>
                </c:pt>
                <c:pt idx="2828">
                  <c:v>40121</c:v>
                </c:pt>
                <c:pt idx="2829">
                  <c:v>40122</c:v>
                </c:pt>
                <c:pt idx="2830">
                  <c:v>40123</c:v>
                </c:pt>
                <c:pt idx="2831">
                  <c:v>40126</c:v>
                </c:pt>
                <c:pt idx="2832">
                  <c:v>40127</c:v>
                </c:pt>
                <c:pt idx="2833">
                  <c:v>40128</c:v>
                </c:pt>
                <c:pt idx="2834">
                  <c:v>40129</c:v>
                </c:pt>
                <c:pt idx="2835">
                  <c:v>40130</c:v>
                </c:pt>
                <c:pt idx="2836">
                  <c:v>40133</c:v>
                </c:pt>
                <c:pt idx="2837">
                  <c:v>40134</c:v>
                </c:pt>
                <c:pt idx="2838">
                  <c:v>40135</c:v>
                </c:pt>
                <c:pt idx="2839">
                  <c:v>40136</c:v>
                </c:pt>
                <c:pt idx="2840">
                  <c:v>40137</c:v>
                </c:pt>
                <c:pt idx="2841">
                  <c:v>40140</c:v>
                </c:pt>
                <c:pt idx="2842">
                  <c:v>40141</c:v>
                </c:pt>
                <c:pt idx="2843">
                  <c:v>40142</c:v>
                </c:pt>
                <c:pt idx="2844">
                  <c:v>40143</c:v>
                </c:pt>
                <c:pt idx="2845">
                  <c:v>40144</c:v>
                </c:pt>
                <c:pt idx="2846">
                  <c:v>40147</c:v>
                </c:pt>
                <c:pt idx="2847">
                  <c:v>40148</c:v>
                </c:pt>
                <c:pt idx="2848">
                  <c:v>40149</c:v>
                </c:pt>
                <c:pt idx="2849">
                  <c:v>40150</c:v>
                </c:pt>
                <c:pt idx="2850">
                  <c:v>40151</c:v>
                </c:pt>
                <c:pt idx="2851">
                  <c:v>40154</c:v>
                </c:pt>
                <c:pt idx="2852">
                  <c:v>40155</c:v>
                </c:pt>
                <c:pt idx="2853">
                  <c:v>40156</c:v>
                </c:pt>
                <c:pt idx="2854">
                  <c:v>40157</c:v>
                </c:pt>
                <c:pt idx="2855">
                  <c:v>40158</c:v>
                </c:pt>
                <c:pt idx="2856">
                  <c:v>40161</c:v>
                </c:pt>
                <c:pt idx="2857">
                  <c:v>40162</c:v>
                </c:pt>
                <c:pt idx="2858">
                  <c:v>40163</c:v>
                </c:pt>
                <c:pt idx="2859">
                  <c:v>40164</c:v>
                </c:pt>
                <c:pt idx="2860">
                  <c:v>40165</c:v>
                </c:pt>
                <c:pt idx="2861">
                  <c:v>40168</c:v>
                </c:pt>
                <c:pt idx="2862">
                  <c:v>40169</c:v>
                </c:pt>
                <c:pt idx="2863">
                  <c:v>40170</c:v>
                </c:pt>
                <c:pt idx="2864">
                  <c:v>40171</c:v>
                </c:pt>
                <c:pt idx="2865">
                  <c:v>40172</c:v>
                </c:pt>
                <c:pt idx="2866">
                  <c:v>40175</c:v>
                </c:pt>
                <c:pt idx="2867">
                  <c:v>40176</c:v>
                </c:pt>
                <c:pt idx="2868">
                  <c:v>40177</c:v>
                </c:pt>
                <c:pt idx="2869">
                  <c:v>40178</c:v>
                </c:pt>
                <c:pt idx="2870">
                  <c:v>40179</c:v>
                </c:pt>
                <c:pt idx="2871">
                  <c:v>40182</c:v>
                </c:pt>
                <c:pt idx="2872">
                  <c:v>40183</c:v>
                </c:pt>
                <c:pt idx="2873">
                  <c:v>40184</c:v>
                </c:pt>
                <c:pt idx="2874">
                  <c:v>40185</c:v>
                </c:pt>
                <c:pt idx="2875">
                  <c:v>40186</c:v>
                </c:pt>
                <c:pt idx="2876">
                  <c:v>40189</c:v>
                </c:pt>
                <c:pt idx="2877">
                  <c:v>40190</c:v>
                </c:pt>
                <c:pt idx="2878">
                  <c:v>40191</c:v>
                </c:pt>
                <c:pt idx="2879">
                  <c:v>40192</c:v>
                </c:pt>
                <c:pt idx="2880">
                  <c:v>40193</c:v>
                </c:pt>
                <c:pt idx="2881">
                  <c:v>40196</c:v>
                </c:pt>
                <c:pt idx="2882">
                  <c:v>40197</c:v>
                </c:pt>
                <c:pt idx="2883">
                  <c:v>40198</c:v>
                </c:pt>
                <c:pt idx="2884">
                  <c:v>40199</c:v>
                </c:pt>
                <c:pt idx="2885">
                  <c:v>40200</c:v>
                </c:pt>
                <c:pt idx="2886">
                  <c:v>40203</c:v>
                </c:pt>
                <c:pt idx="2887">
                  <c:v>40204</c:v>
                </c:pt>
                <c:pt idx="2888">
                  <c:v>40205</c:v>
                </c:pt>
                <c:pt idx="2889">
                  <c:v>40206</c:v>
                </c:pt>
                <c:pt idx="2890">
                  <c:v>40207</c:v>
                </c:pt>
                <c:pt idx="2891">
                  <c:v>40210</c:v>
                </c:pt>
                <c:pt idx="2892">
                  <c:v>40211</c:v>
                </c:pt>
                <c:pt idx="2893">
                  <c:v>40212</c:v>
                </c:pt>
                <c:pt idx="2894">
                  <c:v>40213</c:v>
                </c:pt>
                <c:pt idx="2895">
                  <c:v>40214</c:v>
                </c:pt>
                <c:pt idx="2896">
                  <c:v>40217</c:v>
                </c:pt>
                <c:pt idx="2897">
                  <c:v>40218</c:v>
                </c:pt>
                <c:pt idx="2898">
                  <c:v>40219</c:v>
                </c:pt>
                <c:pt idx="2899">
                  <c:v>40220</c:v>
                </c:pt>
                <c:pt idx="2900">
                  <c:v>40221</c:v>
                </c:pt>
                <c:pt idx="2901">
                  <c:v>40224</c:v>
                </c:pt>
                <c:pt idx="2902">
                  <c:v>40225</c:v>
                </c:pt>
                <c:pt idx="2903">
                  <c:v>40226</c:v>
                </c:pt>
                <c:pt idx="2904">
                  <c:v>40227</c:v>
                </c:pt>
                <c:pt idx="2905">
                  <c:v>40228</c:v>
                </c:pt>
                <c:pt idx="2906">
                  <c:v>40231</c:v>
                </c:pt>
                <c:pt idx="2907">
                  <c:v>40232</c:v>
                </c:pt>
                <c:pt idx="2908">
                  <c:v>40233</c:v>
                </c:pt>
                <c:pt idx="2909">
                  <c:v>40234</c:v>
                </c:pt>
                <c:pt idx="2910">
                  <c:v>40235</c:v>
                </c:pt>
                <c:pt idx="2911">
                  <c:v>40238</c:v>
                </c:pt>
                <c:pt idx="2912">
                  <c:v>40239</c:v>
                </c:pt>
                <c:pt idx="2913">
                  <c:v>40240</c:v>
                </c:pt>
                <c:pt idx="2914">
                  <c:v>40241</c:v>
                </c:pt>
                <c:pt idx="2915">
                  <c:v>40242</c:v>
                </c:pt>
                <c:pt idx="2916">
                  <c:v>40245</c:v>
                </c:pt>
                <c:pt idx="2917">
                  <c:v>40246</c:v>
                </c:pt>
                <c:pt idx="2918">
                  <c:v>40247</c:v>
                </c:pt>
                <c:pt idx="2919">
                  <c:v>40248</c:v>
                </c:pt>
                <c:pt idx="2920">
                  <c:v>40249</c:v>
                </c:pt>
                <c:pt idx="2921">
                  <c:v>40252</c:v>
                </c:pt>
                <c:pt idx="2922">
                  <c:v>40253</c:v>
                </c:pt>
                <c:pt idx="2923">
                  <c:v>40254</c:v>
                </c:pt>
                <c:pt idx="2924">
                  <c:v>40255</c:v>
                </c:pt>
                <c:pt idx="2925">
                  <c:v>40256</c:v>
                </c:pt>
                <c:pt idx="2926">
                  <c:v>40259</c:v>
                </c:pt>
                <c:pt idx="2927">
                  <c:v>40260</c:v>
                </c:pt>
                <c:pt idx="2928">
                  <c:v>40261</c:v>
                </c:pt>
                <c:pt idx="2929">
                  <c:v>40262</c:v>
                </c:pt>
                <c:pt idx="2930">
                  <c:v>40263</c:v>
                </c:pt>
                <c:pt idx="2931">
                  <c:v>40266</c:v>
                </c:pt>
                <c:pt idx="2932">
                  <c:v>40267</c:v>
                </c:pt>
                <c:pt idx="2933">
                  <c:v>40268</c:v>
                </c:pt>
                <c:pt idx="2934">
                  <c:v>40269</c:v>
                </c:pt>
                <c:pt idx="2935">
                  <c:v>40270</c:v>
                </c:pt>
                <c:pt idx="2936">
                  <c:v>40273</c:v>
                </c:pt>
                <c:pt idx="2937">
                  <c:v>40274</c:v>
                </c:pt>
                <c:pt idx="2938">
                  <c:v>40275</c:v>
                </c:pt>
                <c:pt idx="2939">
                  <c:v>40276</c:v>
                </c:pt>
                <c:pt idx="2940">
                  <c:v>40277</c:v>
                </c:pt>
                <c:pt idx="2941">
                  <c:v>40280</c:v>
                </c:pt>
                <c:pt idx="2942">
                  <c:v>40281</c:v>
                </c:pt>
                <c:pt idx="2943">
                  <c:v>40282</c:v>
                </c:pt>
                <c:pt idx="2944">
                  <c:v>40283</c:v>
                </c:pt>
                <c:pt idx="2945">
                  <c:v>40284</c:v>
                </c:pt>
                <c:pt idx="2946">
                  <c:v>40287</c:v>
                </c:pt>
                <c:pt idx="2947">
                  <c:v>40288</c:v>
                </c:pt>
                <c:pt idx="2948">
                  <c:v>40289</c:v>
                </c:pt>
                <c:pt idx="2949">
                  <c:v>40290</c:v>
                </c:pt>
                <c:pt idx="2950">
                  <c:v>40291</c:v>
                </c:pt>
                <c:pt idx="2951">
                  <c:v>40294</c:v>
                </c:pt>
                <c:pt idx="2952">
                  <c:v>40295</c:v>
                </c:pt>
                <c:pt idx="2953">
                  <c:v>40296</c:v>
                </c:pt>
                <c:pt idx="2954">
                  <c:v>40297</c:v>
                </c:pt>
                <c:pt idx="2955">
                  <c:v>40298</c:v>
                </c:pt>
                <c:pt idx="2956">
                  <c:v>40301</c:v>
                </c:pt>
                <c:pt idx="2957">
                  <c:v>40302</c:v>
                </c:pt>
                <c:pt idx="2958">
                  <c:v>40303</c:v>
                </c:pt>
                <c:pt idx="2959">
                  <c:v>40304</c:v>
                </c:pt>
                <c:pt idx="2960">
                  <c:v>40305</c:v>
                </c:pt>
                <c:pt idx="2961">
                  <c:v>40308</c:v>
                </c:pt>
                <c:pt idx="2962">
                  <c:v>40309</c:v>
                </c:pt>
                <c:pt idx="2963">
                  <c:v>40310</c:v>
                </c:pt>
                <c:pt idx="2964">
                  <c:v>40311</c:v>
                </c:pt>
                <c:pt idx="2965">
                  <c:v>40312</c:v>
                </c:pt>
                <c:pt idx="2966">
                  <c:v>40315</c:v>
                </c:pt>
                <c:pt idx="2967">
                  <c:v>40316</c:v>
                </c:pt>
                <c:pt idx="2968">
                  <c:v>40317</c:v>
                </c:pt>
                <c:pt idx="2969">
                  <c:v>40318</c:v>
                </c:pt>
                <c:pt idx="2970">
                  <c:v>40319</c:v>
                </c:pt>
                <c:pt idx="2971">
                  <c:v>40322</c:v>
                </c:pt>
                <c:pt idx="2972">
                  <c:v>40323</c:v>
                </c:pt>
                <c:pt idx="2973">
                  <c:v>40324</c:v>
                </c:pt>
                <c:pt idx="2974">
                  <c:v>40325</c:v>
                </c:pt>
                <c:pt idx="2975">
                  <c:v>40326</c:v>
                </c:pt>
                <c:pt idx="2976">
                  <c:v>40329</c:v>
                </c:pt>
                <c:pt idx="2977">
                  <c:v>40330</c:v>
                </c:pt>
                <c:pt idx="2978">
                  <c:v>40331</c:v>
                </c:pt>
                <c:pt idx="2979">
                  <c:v>40332</c:v>
                </c:pt>
                <c:pt idx="2980">
                  <c:v>40333</c:v>
                </c:pt>
                <c:pt idx="2981">
                  <c:v>40336</c:v>
                </c:pt>
                <c:pt idx="2982">
                  <c:v>40337</c:v>
                </c:pt>
                <c:pt idx="2983">
                  <c:v>40338</c:v>
                </c:pt>
                <c:pt idx="2984">
                  <c:v>40339</c:v>
                </c:pt>
                <c:pt idx="2985">
                  <c:v>40340</c:v>
                </c:pt>
                <c:pt idx="2986">
                  <c:v>40343</c:v>
                </c:pt>
                <c:pt idx="2987">
                  <c:v>40344</c:v>
                </c:pt>
                <c:pt idx="2988">
                  <c:v>40345</c:v>
                </c:pt>
                <c:pt idx="2989">
                  <c:v>40346</c:v>
                </c:pt>
                <c:pt idx="2990">
                  <c:v>40347</c:v>
                </c:pt>
                <c:pt idx="2991">
                  <c:v>40350</c:v>
                </c:pt>
                <c:pt idx="2992">
                  <c:v>40351</c:v>
                </c:pt>
                <c:pt idx="2993">
                  <c:v>40352</c:v>
                </c:pt>
                <c:pt idx="2994">
                  <c:v>40353</c:v>
                </c:pt>
                <c:pt idx="2995">
                  <c:v>40354</c:v>
                </c:pt>
                <c:pt idx="2996">
                  <c:v>40357</c:v>
                </c:pt>
                <c:pt idx="2997">
                  <c:v>40358</c:v>
                </c:pt>
                <c:pt idx="2998">
                  <c:v>40359</c:v>
                </c:pt>
                <c:pt idx="2999">
                  <c:v>40360</c:v>
                </c:pt>
                <c:pt idx="3000">
                  <c:v>40361</c:v>
                </c:pt>
                <c:pt idx="3001">
                  <c:v>40364</c:v>
                </c:pt>
                <c:pt idx="3002">
                  <c:v>40365</c:v>
                </c:pt>
                <c:pt idx="3003">
                  <c:v>40366</c:v>
                </c:pt>
                <c:pt idx="3004">
                  <c:v>40367</c:v>
                </c:pt>
                <c:pt idx="3005">
                  <c:v>40368</c:v>
                </c:pt>
                <c:pt idx="3006">
                  <c:v>40371</c:v>
                </c:pt>
                <c:pt idx="3007">
                  <c:v>40372</c:v>
                </c:pt>
                <c:pt idx="3008">
                  <c:v>40373</c:v>
                </c:pt>
                <c:pt idx="3009">
                  <c:v>40374</c:v>
                </c:pt>
                <c:pt idx="3010">
                  <c:v>40375</c:v>
                </c:pt>
                <c:pt idx="3011">
                  <c:v>40378</c:v>
                </c:pt>
                <c:pt idx="3012">
                  <c:v>40379</c:v>
                </c:pt>
                <c:pt idx="3013">
                  <c:v>40380</c:v>
                </c:pt>
                <c:pt idx="3014">
                  <c:v>40381</c:v>
                </c:pt>
                <c:pt idx="3015">
                  <c:v>40382</c:v>
                </c:pt>
                <c:pt idx="3016">
                  <c:v>40385</c:v>
                </c:pt>
                <c:pt idx="3017">
                  <c:v>40386</c:v>
                </c:pt>
                <c:pt idx="3018">
                  <c:v>40387</c:v>
                </c:pt>
                <c:pt idx="3019">
                  <c:v>40388</c:v>
                </c:pt>
                <c:pt idx="3020">
                  <c:v>40389</c:v>
                </c:pt>
                <c:pt idx="3021">
                  <c:v>40392</c:v>
                </c:pt>
                <c:pt idx="3022">
                  <c:v>40393</c:v>
                </c:pt>
                <c:pt idx="3023">
                  <c:v>40394</c:v>
                </c:pt>
                <c:pt idx="3024">
                  <c:v>40395</c:v>
                </c:pt>
                <c:pt idx="3025">
                  <c:v>40396</c:v>
                </c:pt>
                <c:pt idx="3026">
                  <c:v>40399</c:v>
                </c:pt>
                <c:pt idx="3027">
                  <c:v>40400</c:v>
                </c:pt>
                <c:pt idx="3028">
                  <c:v>40401</c:v>
                </c:pt>
                <c:pt idx="3029">
                  <c:v>40402</c:v>
                </c:pt>
                <c:pt idx="3030">
                  <c:v>40403</c:v>
                </c:pt>
                <c:pt idx="3031">
                  <c:v>40406</c:v>
                </c:pt>
                <c:pt idx="3032">
                  <c:v>40407</c:v>
                </c:pt>
                <c:pt idx="3033">
                  <c:v>40408</c:v>
                </c:pt>
                <c:pt idx="3034">
                  <c:v>40409</c:v>
                </c:pt>
                <c:pt idx="3035">
                  <c:v>40410</c:v>
                </c:pt>
                <c:pt idx="3036">
                  <c:v>40413</c:v>
                </c:pt>
                <c:pt idx="3037">
                  <c:v>40414</c:v>
                </c:pt>
                <c:pt idx="3038">
                  <c:v>40415</c:v>
                </c:pt>
                <c:pt idx="3039">
                  <c:v>40416</c:v>
                </c:pt>
                <c:pt idx="3040">
                  <c:v>40417</c:v>
                </c:pt>
                <c:pt idx="3041">
                  <c:v>40420</c:v>
                </c:pt>
                <c:pt idx="3042">
                  <c:v>40421</c:v>
                </c:pt>
                <c:pt idx="3043">
                  <c:v>40422</c:v>
                </c:pt>
                <c:pt idx="3044">
                  <c:v>40423</c:v>
                </c:pt>
                <c:pt idx="3045">
                  <c:v>40424</c:v>
                </c:pt>
                <c:pt idx="3046">
                  <c:v>40427</c:v>
                </c:pt>
                <c:pt idx="3047">
                  <c:v>40428</c:v>
                </c:pt>
                <c:pt idx="3048">
                  <c:v>40429</c:v>
                </c:pt>
                <c:pt idx="3049">
                  <c:v>40430</c:v>
                </c:pt>
                <c:pt idx="3050">
                  <c:v>40431</c:v>
                </c:pt>
                <c:pt idx="3051">
                  <c:v>40434</c:v>
                </c:pt>
                <c:pt idx="3052">
                  <c:v>40435</c:v>
                </c:pt>
                <c:pt idx="3053">
                  <c:v>40436</c:v>
                </c:pt>
                <c:pt idx="3054">
                  <c:v>40437</c:v>
                </c:pt>
                <c:pt idx="3055">
                  <c:v>40438</c:v>
                </c:pt>
                <c:pt idx="3056">
                  <c:v>40441</c:v>
                </c:pt>
                <c:pt idx="3057">
                  <c:v>40442</c:v>
                </c:pt>
                <c:pt idx="3058">
                  <c:v>40443</c:v>
                </c:pt>
                <c:pt idx="3059">
                  <c:v>40444</c:v>
                </c:pt>
                <c:pt idx="3060">
                  <c:v>40445</c:v>
                </c:pt>
                <c:pt idx="3061">
                  <c:v>40448</c:v>
                </c:pt>
                <c:pt idx="3062">
                  <c:v>40449</c:v>
                </c:pt>
                <c:pt idx="3063">
                  <c:v>40450</c:v>
                </c:pt>
                <c:pt idx="3064">
                  <c:v>40451</c:v>
                </c:pt>
                <c:pt idx="3065">
                  <c:v>40452</c:v>
                </c:pt>
                <c:pt idx="3066">
                  <c:v>40455</c:v>
                </c:pt>
                <c:pt idx="3067">
                  <c:v>40456</c:v>
                </c:pt>
                <c:pt idx="3068">
                  <c:v>40457</c:v>
                </c:pt>
                <c:pt idx="3069">
                  <c:v>40458</c:v>
                </c:pt>
                <c:pt idx="3070">
                  <c:v>40459</c:v>
                </c:pt>
                <c:pt idx="3071">
                  <c:v>40462</c:v>
                </c:pt>
                <c:pt idx="3072">
                  <c:v>40463</c:v>
                </c:pt>
                <c:pt idx="3073">
                  <c:v>40464</c:v>
                </c:pt>
                <c:pt idx="3074">
                  <c:v>40465</c:v>
                </c:pt>
                <c:pt idx="3075">
                  <c:v>40466</c:v>
                </c:pt>
                <c:pt idx="3076">
                  <c:v>40469</c:v>
                </c:pt>
                <c:pt idx="3077">
                  <c:v>40470</c:v>
                </c:pt>
                <c:pt idx="3078">
                  <c:v>40471</c:v>
                </c:pt>
                <c:pt idx="3079">
                  <c:v>40472</c:v>
                </c:pt>
                <c:pt idx="3080">
                  <c:v>40473</c:v>
                </c:pt>
                <c:pt idx="3081">
                  <c:v>40476</c:v>
                </c:pt>
                <c:pt idx="3082">
                  <c:v>40477</c:v>
                </c:pt>
                <c:pt idx="3083">
                  <c:v>40478</c:v>
                </c:pt>
                <c:pt idx="3084">
                  <c:v>40479</c:v>
                </c:pt>
                <c:pt idx="3085">
                  <c:v>40480</c:v>
                </c:pt>
                <c:pt idx="3086">
                  <c:v>40483</c:v>
                </c:pt>
                <c:pt idx="3087">
                  <c:v>40484</c:v>
                </c:pt>
                <c:pt idx="3088">
                  <c:v>40485</c:v>
                </c:pt>
                <c:pt idx="3089">
                  <c:v>40486</c:v>
                </c:pt>
                <c:pt idx="3090">
                  <c:v>40487</c:v>
                </c:pt>
                <c:pt idx="3091">
                  <c:v>40490</c:v>
                </c:pt>
                <c:pt idx="3092">
                  <c:v>40491</c:v>
                </c:pt>
                <c:pt idx="3093">
                  <c:v>40492</c:v>
                </c:pt>
                <c:pt idx="3094">
                  <c:v>40493</c:v>
                </c:pt>
                <c:pt idx="3095">
                  <c:v>40494</c:v>
                </c:pt>
                <c:pt idx="3096">
                  <c:v>40497</c:v>
                </c:pt>
                <c:pt idx="3097">
                  <c:v>40498</c:v>
                </c:pt>
                <c:pt idx="3098">
                  <c:v>40499</c:v>
                </c:pt>
                <c:pt idx="3099">
                  <c:v>40500</c:v>
                </c:pt>
                <c:pt idx="3100">
                  <c:v>40501</c:v>
                </c:pt>
                <c:pt idx="3101">
                  <c:v>40504</c:v>
                </c:pt>
                <c:pt idx="3102">
                  <c:v>40505</c:v>
                </c:pt>
                <c:pt idx="3103">
                  <c:v>40506</c:v>
                </c:pt>
                <c:pt idx="3104">
                  <c:v>40507</c:v>
                </c:pt>
                <c:pt idx="3105">
                  <c:v>40508</c:v>
                </c:pt>
                <c:pt idx="3106">
                  <c:v>40511</c:v>
                </c:pt>
                <c:pt idx="3107">
                  <c:v>40512</c:v>
                </c:pt>
                <c:pt idx="3108">
                  <c:v>40513</c:v>
                </c:pt>
                <c:pt idx="3109">
                  <c:v>40514</c:v>
                </c:pt>
                <c:pt idx="3110">
                  <c:v>40515</c:v>
                </c:pt>
                <c:pt idx="3111">
                  <c:v>40518</c:v>
                </c:pt>
                <c:pt idx="3112">
                  <c:v>40519</c:v>
                </c:pt>
                <c:pt idx="3113">
                  <c:v>40520</c:v>
                </c:pt>
                <c:pt idx="3114">
                  <c:v>40521</c:v>
                </c:pt>
                <c:pt idx="3115">
                  <c:v>40522</c:v>
                </c:pt>
                <c:pt idx="3116">
                  <c:v>40525</c:v>
                </c:pt>
                <c:pt idx="3117">
                  <c:v>40526</c:v>
                </c:pt>
                <c:pt idx="3118">
                  <c:v>40527</c:v>
                </c:pt>
                <c:pt idx="3119">
                  <c:v>40528</c:v>
                </c:pt>
                <c:pt idx="3120">
                  <c:v>40529</c:v>
                </c:pt>
                <c:pt idx="3121">
                  <c:v>40532</c:v>
                </c:pt>
                <c:pt idx="3122">
                  <c:v>40533</c:v>
                </c:pt>
                <c:pt idx="3123">
                  <c:v>40534</c:v>
                </c:pt>
                <c:pt idx="3124">
                  <c:v>40535</c:v>
                </c:pt>
                <c:pt idx="3125">
                  <c:v>40536</c:v>
                </c:pt>
                <c:pt idx="3126">
                  <c:v>40539</c:v>
                </c:pt>
                <c:pt idx="3127">
                  <c:v>40540</c:v>
                </c:pt>
                <c:pt idx="3128">
                  <c:v>40541</c:v>
                </c:pt>
                <c:pt idx="3129">
                  <c:v>40542</c:v>
                </c:pt>
                <c:pt idx="3130">
                  <c:v>40543</c:v>
                </c:pt>
                <c:pt idx="3131">
                  <c:v>40546</c:v>
                </c:pt>
                <c:pt idx="3132">
                  <c:v>40547</c:v>
                </c:pt>
                <c:pt idx="3133">
                  <c:v>40548</c:v>
                </c:pt>
                <c:pt idx="3134">
                  <c:v>40549</c:v>
                </c:pt>
                <c:pt idx="3135">
                  <c:v>40550</c:v>
                </c:pt>
                <c:pt idx="3136">
                  <c:v>40553</c:v>
                </c:pt>
                <c:pt idx="3137">
                  <c:v>40554</c:v>
                </c:pt>
                <c:pt idx="3138">
                  <c:v>40555</c:v>
                </c:pt>
                <c:pt idx="3139">
                  <c:v>40556</c:v>
                </c:pt>
                <c:pt idx="3140">
                  <c:v>40557</c:v>
                </c:pt>
                <c:pt idx="3141">
                  <c:v>40560</c:v>
                </c:pt>
                <c:pt idx="3142">
                  <c:v>40561</c:v>
                </c:pt>
                <c:pt idx="3143">
                  <c:v>40562</c:v>
                </c:pt>
                <c:pt idx="3144">
                  <c:v>40563</c:v>
                </c:pt>
                <c:pt idx="3145">
                  <c:v>40564</c:v>
                </c:pt>
                <c:pt idx="3146">
                  <c:v>40567</c:v>
                </c:pt>
                <c:pt idx="3147">
                  <c:v>40568</c:v>
                </c:pt>
                <c:pt idx="3148">
                  <c:v>40569</c:v>
                </c:pt>
                <c:pt idx="3149">
                  <c:v>40570</c:v>
                </c:pt>
                <c:pt idx="3150">
                  <c:v>40571</c:v>
                </c:pt>
                <c:pt idx="3151">
                  <c:v>40574</c:v>
                </c:pt>
                <c:pt idx="3152">
                  <c:v>40575</c:v>
                </c:pt>
                <c:pt idx="3153">
                  <c:v>40576</c:v>
                </c:pt>
                <c:pt idx="3154">
                  <c:v>40577</c:v>
                </c:pt>
                <c:pt idx="3155">
                  <c:v>40578</c:v>
                </c:pt>
                <c:pt idx="3156">
                  <c:v>40581</c:v>
                </c:pt>
                <c:pt idx="3157">
                  <c:v>40582</c:v>
                </c:pt>
                <c:pt idx="3158">
                  <c:v>40583</c:v>
                </c:pt>
                <c:pt idx="3159">
                  <c:v>40584</c:v>
                </c:pt>
                <c:pt idx="3160">
                  <c:v>40585</c:v>
                </c:pt>
                <c:pt idx="3161">
                  <c:v>40588</c:v>
                </c:pt>
                <c:pt idx="3162">
                  <c:v>40589</c:v>
                </c:pt>
                <c:pt idx="3163">
                  <c:v>40590</c:v>
                </c:pt>
                <c:pt idx="3164">
                  <c:v>40591</c:v>
                </c:pt>
                <c:pt idx="3165">
                  <c:v>40592</c:v>
                </c:pt>
                <c:pt idx="3166">
                  <c:v>40595</c:v>
                </c:pt>
                <c:pt idx="3167">
                  <c:v>40596</c:v>
                </c:pt>
                <c:pt idx="3168">
                  <c:v>40597</c:v>
                </c:pt>
                <c:pt idx="3169">
                  <c:v>40598</c:v>
                </c:pt>
                <c:pt idx="3170">
                  <c:v>40599</c:v>
                </c:pt>
                <c:pt idx="3171">
                  <c:v>40602</c:v>
                </c:pt>
                <c:pt idx="3172">
                  <c:v>40603</c:v>
                </c:pt>
                <c:pt idx="3173">
                  <c:v>40604</c:v>
                </c:pt>
                <c:pt idx="3174">
                  <c:v>40605</c:v>
                </c:pt>
                <c:pt idx="3175">
                  <c:v>40606</c:v>
                </c:pt>
                <c:pt idx="3176">
                  <c:v>40609</c:v>
                </c:pt>
                <c:pt idx="3177">
                  <c:v>40610</c:v>
                </c:pt>
                <c:pt idx="3178">
                  <c:v>40611</c:v>
                </c:pt>
                <c:pt idx="3179">
                  <c:v>40612</c:v>
                </c:pt>
                <c:pt idx="3180">
                  <c:v>40613</c:v>
                </c:pt>
                <c:pt idx="3181">
                  <c:v>40616</c:v>
                </c:pt>
                <c:pt idx="3182">
                  <c:v>40617</c:v>
                </c:pt>
                <c:pt idx="3183">
                  <c:v>40618</c:v>
                </c:pt>
                <c:pt idx="3184">
                  <c:v>40619</c:v>
                </c:pt>
                <c:pt idx="3185">
                  <c:v>40620</c:v>
                </c:pt>
                <c:pt idx="3186">
                  <c:v>40623</c:v>
                </c:pt>
                <c:pt idx="3187">
                  <c:v>40624</c:v>
                </c:pt>
                <c:pt idx="3188">
                  <c:v>40625</c:v>
                </c:pt>
                <c:pt idx="3189">
                  <c:v>40626</c:v>
                </c:pt>
                <c:pt idx="3190">
                  <c:v>40627</c:v>
                </c:pt>
                <c:pt idx="3191">
                  <c:v>40630</c:v>
                </c:pt>
                <c:pt idx="3192">
                  <c:v>40631</c:v>
                </c:pt>
                <c:pt idx="3193">
                  <c:v>40632</c:v>
                </c:pt>
                <c:pt idx="3194">
                  <c:v>40633</c:v>
                </c:pt>
                <c:pt idx="3195">
                  <c:v>40634</c:v>
                </c:pt>
                <c:pt idx="3196">
                  <c:v>40637</c:v>
                </c:pt>
                <c:pt idx="3197">
                  <c:v>40638</c:v>
                </c:pt>
                <c:pt idx="3198">
                  <c:v>40639</c:v>
                </c:pt>
                <c:pt idx="3199">
                  <c:v>40640</c:v>
                </c:pt>
                <c:pt idx="3200">
                  <c:v>40641</c:v>
                </c:pt>
                <c:pt idx="3201">
                  <c:v>40644</c:v>
                </c:pt>
                <c:pt idx="3202">
                  <c:v>40645</c:v>
                </c:pt>
                <c:pt idx="3203">
                  <c:v>40646</c:v>
                </c:pt>
                <c:pt idx="3204">
                  <c:v>40647</c:v>
                </c:pt>
                <c:pt idx="3205">
                  <c:v>40648</c:v>
                </c:pt>
                <c:pt idx="3206">
                  <c:v>40651</c:v>
                </c:pt>
                <c:pt idx="3207">
                  <c:v>40652</c:v>
                </c:pt>
                <c:pt idx="3208">
                  <c:v>40653</c:v>
                </c:pt>
                <c:pt idx="3209">
                  <c:v>40654</c:v>
                </c:pt>
                <c:pt idx="3210">
                  <c:v>40655</c:v>
                </c:pt>
                <c:pt idx="3211">
                  <c:v>40658</c:v>
                </c:pt>
                <c:pt idx="3212">
                  <c:v>40659</c:v>
                </c:pt>
                <c:pt idx="3213">
                  <c:v>40660</c:v>
                </c:pt>
                <c:pt idx="3214">
                  <c:v>40661</c:v>
                </c:pt>
                <c:pt idx="3215">
                  <c:v>40662</c:v>
                </c:pt>
                <c:pt idx="3216">
                  <c:v>40665</c:v>
                </c:pt>
                <c:pt idx="3217">
                  <c:v>40666</c:v>
                </c:pt>
                <c:pt idx="3218">
                  <c:v>40667</c:v>
                </c:pt>
                <c:pt idx="3219">
                  <c:v>40668</c:v>
                </c:pt>
                <c:pt idx="3220">
                  <c:v>40669</c:v>
                </c:pt>
                <c:pt idx="3221">
                  <c:v>40672</c:v>
                </c:pt>
                <c:pt idx="3222">
                  <c:v>40673</c:v>
                </c:pt>
                <c:pt idx="3223">
                  <c:v>40674</c:v>
                </c:pt>
                <c:pt idx="3224">
                  <c:v>40675</c:v>
                </c:pt>
                <c:pt idx="3225">
                  <c:v>40676</c:v>
                </c:pt>
                <c:pt idx="3226">
                  <c:v>40679</c:v>
                </c:pt>
                <c:pt idx="3227">
                  <c:v>40680</c:v>
                </c:pt>
                <c:pt idx="3228">
                  <c:v>40681</c:v>
                </c:pt>
                <c:pt idx="3229">
                  <c:v>40682</c:v>
                </c:pt>
                <c:pt idx="3230">
                  <c:v>40683</c:v>
                </c:pt>
                <c:pt idx="3231">
                  <c:v>40686</c:v>
                </c:pt>
                <c:pt idx="3232">
                  <c:v>40687</c:v>
                </c:pt>
                <c:pt idx="3233">
                  <c:v>40688</c:v>
                </c:pt>
                <c:pt idx="3234">
                  <c:v>40689</c:v>
                </c:pt>
                <c:pt idx="3235">
                  <c:v>40690</c:v>
                </c:pt>
                <c:pt idx="3236">
                  <c:v>40693</c:v>
                </c:pt>
                <c:pt idx="3237">
                  <c:v>40694</c:v>
                </c:pt>
                <c:pt idx="3238">
                  <c:v>40695</c:v>
                </c:pt>
                <c:pt idx="3239">
                  <c:v>40696</c:v>
                </c:pt>
                <c:pt idx="3240">
                  <c:v>40697</c:v>
                </c:pt>
                <c:pt idx="3241">
                  <c:v>40700</c:v>
                </c:pt>
                <c:pt idx="3242">
                  <c:v>40701</c:v>
                </c:pt>
                <c:pt idx="3243">
                  <c:v>40702</c:v>
                </c:pt>
                <c:pt idx="3244">
                  <c:v>40703</c:v>
                </c:pt>
                <c:pt idx="3245">
                  <c:v>40704</c:v>
                </c:pt>
                <c:pt idx="3246">
                  <c:v>40707</c:v>
                </c:pt>
                <c:pt idx="3247">
                  <c:v>40708</c:v>
                </c:pt>
                <c:pt idx="3248">
                  <c:v>40709</c:v>
                </c:pt>
                <c:pt idx="3249">
                  <c:v>40710</c:v>
                </c:pt>
                <c:pt idx="3250">
                  <c:v>40711</c:v>
                </c:pt>
                <c:pt idx="3251">
                  <c:v>40714</c:v>
                </c:pt>
                <c:pt idx="3252">
                  <c:v>40715</c:v>
                </c:pt>
                <c:pt idx="3253">
                  <c:v>40716</c:v>
                </c:pt>
                <c:pt idx="3254">
                  <c:v>40717</c:v>
                </c:pt>
                <c:pt idx="3255">
                  <c:v>40718</c:v>
                </c:pt>
                <c:pt idx="3256">
                  <c:v>40721</c:v>
                </c:pt>
                <c:pt idx="3257">
                  <c:v>40722</c:v>
                </c:pt>
                <c:pt idx="3258">
                  <c:v>40723</c:v>
                </c:pt>
                <c:pt idx="3259">
                  <c:v>40724</c:v>
                </c:pt>
                <c:pt idx="3260">
                  <c:v>40725</c:v>
                </c:pt>
                <c:pt idx="3261">
                  <c:v>40728</c:v>
                </c:pt>
                <c:pt idx="3262">
                  <c:v>40729</c:v>
                </c:pt>
                <c:pt idx="3263">
                  <c:v>40730</c:v>
                </c:pt>
                <c:pt idx="3264">
                  <c:v>40731</c:v>
                </c:pt>
                <c:pt idx="3265">
                  <c:v>40732</c:v>
                </c:pt>
                <c:pt idx="3266">
                  <c:v>40735</c:v>
                </c:pt>
                <c:pt idx="3267">
                  <c:v>40736</c:v>
                </c:pt>
                <c:pt idx="3268">
                  <c:v>40737</c:v>
                </c:pt>
                <c:pt idx="3269">
                  <c:v>40738</c:v>
                </c:pt>
                <c:pt idx="3270">
                  <c:v>40739</c:v>
                </c:pt>
                <c:pt idx="3271">
                  <c:v>40742</c:v>
                </c:pt>
                <c:pt idx="3272">
                  <c:v>40743</c:v>
                </c:pt>
                <c:pt idx="3273">
                  <c:v>40744</c:v>
                </c:pt>
                <c:pt idx="3274">
                  <c:v>40745</c:v>
                </c:pt>
                <c:pt idx="3275">
                  <c:v>40746</c:v>
                </c:pt>
                <c:pt idx="3276">
                  <c:v>40749</c:v>
                </c:pt>
                <c:pt idx="3277">
                  <c:v>40750</c:v>
                </c:pt>
                <c:pt idx="3278">
                  <c:v>40751</c:v>
                </c:pt>
                <c:pt idx="3279">
                  <c:v>40752</c:v>
                </c:pt>
                <c:pt idx="3280">
                  <c:v>40753</c:v>
                </c:pt>
                <c:pt idx="3281">
                  <c:v>40756</c:v>
                </c:pt>
                <c:pt idx="3282">
                  <c:v>40757</c:v>
                </c:pt>
                <c:pt idx="3283">
                  <c:v>40758</c:v>
                </c:pt>
                <c:pt idx="3284">
                  <c:v>40759</c:v>
                </c:pt>
                <c:pt idx="3285">
                  <c:v>40760</c:v>
                </c:pt>
                <c:pt idx="3286">
                  <c:v>40763</c:v>
                </c:pt>
                <c:pt idx="3287">
                  <c:v>40764</c:v>
                </c:pt>
                <c:pt idx="3288">
                  <c:v>40765</c:v>
                </c:pt>
                <c:pt idx="3289">
                  <c:v>40766</c:v>
                </c:pt>
                <c:pt idx="3290">
                  <c:v>40767</c:v>
                </c:pt>
                <c:pt idx="3291">
                  <c:v>40770</c:v>
                </c:pt>
                <c:pt idx="3292">
                  <c:v>40771</c:v>
                </c:pt>
                <c:pt idx="3293">
                  <c:v>40772</c:v>
                </c:pt>
                <c:pt idx="3294">
                  <c:v>40773</c:v>
                </c:pt>
                <c:pt idx="3295">
                  <c:v>40774</c:v>
                </c:pt>
                <c:pt idx="3296">
                  <c:v>40777</c:v>
                </c:pt>
                <c:pt idx="3297">
                  <c:v>40778</c:v>
                </c:pt>
                <c:pt idx="3298">
                  <c:v>40779</c:v>
                </c:pt>
                <c:pt idx="3299">
                  <c:v>40780</c:v>
                </c:pt>
                <c:pt idx="3300">
                  <c:v>40781</c:v>
                </c:pt>
                <c:pt idx="3301">
                  <c:v>40784</c:v>
                </c:pt>
                <c:pt idx="3302">
                  <c:v>40785</c:v>
                </c:pt>
                <c:pt idx="3303">
                  <c:v>40786</c:v>
                </c:pt>
                <c:pt idx="3304">
                  <c:v>40787</c:v>
                </c:pt>
                <c:pt idx="3305">
                  <c:v>40788</c:v>
                </c:pt>
                <c:pt idx="3306">
                  <c:v>40791</c:v>
                </c:pt>
                <c:pt idx="3307">
                  <c:v>40792</c:v>
                </c:pt>
                <c:pt idx="3308">
                  <c:v>40793</c:v>
                </c:pt>
                <c:pt idx="3309">
                  <c:v>40794</c:v>
                </c:pt>
                <c:pt idx="3310">
                  <c:v>40795</c:v>
                </c:pt>
                <c:pt idx="3311">
                  <c:v>40798</c:v>
                </c:pt>
                <c:pt idx="3312">
                  <c:v>40799</c:v>
                </c:pt>
                <c:pt idx="3313">
                  <c:v>40800</c:v>
                </c:pt>
                <c:pt idx="3314">
                  <c:v>40801</c:v>
                </c:pt>
                <c:pt idx="3315">
                  <c:v>40802</c:v>
                </c:pt>
                <c:pt idx="3316">
                  <c:v>40805</c:v>
                </c:pt>
                <c:pt idx="3317">
                  <c:v>40806</c:v>
                </c:pt>
                <c:pt idx="3318">
                  <c:v>40807</c:v>
                </c:pt>
                <c:pt idx="3319">
                  <c:v>40808</c:v>
                </c:pt>
                <c:pt idx="3320">
                  <c:v>40809</c:v>
                </c:pt>
                <c:pt idx="3321">
                  <c:v>40812</c:v>
                </c:pt>
                <c:pt idx="3322">
                  <c:v>40813</c:v>
                </c:pt>
                <c:pt idx="3323">
                  <c:v>40814</c:v>
                </c:pt>
                <c:pt idx="3324">
                  <c:v>40815</c:v>
                </c:pt>
                <c:pt idx="3325">
                  <c:v>40816</c:v>
                </c:pt>
                <c:pt idx="3326">
                  <c:v>40819</c:v>
                </c:pt>
                <c:pt idx="3327">
                  <c:v>40820</c:v>
                </c:pt>
                <c:pt idx="3328">
                  <c:v>40821</c:v>
                </c:pt>
                <c:pt idx="3329">
                  <c:v>40822</c:v>
                </c:pt>
                <c:pt idx="3330">
                  <c:v>40823</c:v>
                </c:pt>
                <c:pt idx="3331">
                  <c:v>40826</c:v>
                </c:pt>
                <c:pt idx="3332">
                  <c:v>40827</c:v>
                </c:pt>
                <c:pt idx="3333">
                  <c:v>40828</c:v>
                </c:pt>
                <c:pt idx="3334">
                  <c:v>40829</c:v>
                </c:pt>
                <c:pt idx="3335">
                  <c:v>40830</c:v>
                </c:pt>
                <c:pt idx="3336">
                  <c:v>40833</c:v>
                </c:pt>
                <c:pt idx="3337">
                  <c:v>40834</c:v>
                </c:pt>
                <c:pt idx="3338">
                  <c:v>40835</c:v>
                </c:pt>
                <c:pt idx="3339">
                  <c:v>40836</c:v>
                </c:pt>
                <c:pt idx="3340">
                  <c:v>40837</c:v>
                </c:pt>
                <c:pt idx="3341">
                  <c:v>40840</c:v>
                </c:pt>
                <c:pt idx="3342">
                  <c:v>40841</c:v>
                </c:pt>
                <c:pt idx="3343">
                  <c:v>40842</c:v>
                </c:pt>
                <c:pt idx="3344">
                  <c:v>40843</c:v>
                </c:pt>
                <c:pt idx="3345">
                  <c:v>40844</c:v>
                </c:pt>
                <c:pt idx="3346">
                  <c:v>40847</c:v>
                </c:pt>
                <c:pt idx="3347">
                  <c:v>40848</c:v>
                </c:pt>
                <c:pt idx="3348">
                  <c:v>40849</c:v>
                </c:pt>
                <c:pt idx="3349">
                  <c:v>40850</c:v>
                </c:pt>
                <c:pt idx="3350">
                  <c:v>40851</c:v>
                </c:pt>
                <c:pt idx="3351">
                  <c:v>40854</c:v>
                </c:pt>
                <c:pt idx="3352">
                  <c:v>40855</c:v>
                </c:pt>
                <c:pt idx="3353">
                  <c:v>40856</c:v>
                </c:pt>
                <c:pt idx="3354">
                  <c:v>40857</c:v>
                </c:pt>
                <c:pt idx="3355">
                  <c:v>40858</c:v>
                </c:pt>
                <c:pt idx="3356">
                  <c:v>40861</c:v>
                </c:pt>
                <c:pt idx="3357">
                  <c:v>40862</c:v>
                </c:pt>
                <c:pt idx="3358">
                  <c:v>40863</c:v>
                </c:pt>
                <c:pt idx="3359">
                  <c:v>40864</c:v>
                </c:pt>
                <c:pt idx="3360">
                  <c:v>40865</c:v>
                </c:pt>
                <c:pt idx="3361">
                  <c:v>40868</c:v>
                </c:pt>
                <c:pt idx="3362">
                  <c:v>40869</c:v>
                </c:pt>
                <c:pt idx="3363">
                  <c:v>40870</c:v>
                </c:pt>
                <c:pt idx="3364">
                  <c:v>40871</c:v>
                </c:pt>
                <c:pt idx="3365">
                  <c:v>40872</c:v>
                </c:pt>
                <c:pt idx="3366">
                  <c:v>40875</c:v>
                </c:pt>
                <c:pt idx="3367">
                  <c:v>40876</c:v>
                </c:pt>
                <c:pt idx="3368">
                  <c:v>40877</c:v>
                </c:pt>
                <c:pt idx="3369">
                  <c:v>40878</c:v>
                </c:pt>
                <c:pt idx="3370">
                  <c:v>40879</c:v>
                </c:pt>
                <c:pt idx="3371">
                  <c:v>40882</c:v>
                </c:pt>
                <c:pt idx="3372">
                  <c:v>40883</c:v>
                </c:pt>
                <c:pt idx="3373">
                  <c:v>40884</c:v>
                </c:pt>
                <c:pt idx="3374">
                  <c:v>40885</c:v>
                </c:pt>
                <c:pt idx="3375">
                  <c:v>40886</c:v>
                </c:pt>
                <c:pt idx="3376">
                  <c:v>40889</c:v>
                </c:pt>
                <c:pt idx="3377">
                  <c:v>40890</c:v>
                </c:pt>
                <c:pt idx="3378">
                  <c:v>40891</c:v>
                </c:pt>
                <c:pt idx="3379">
                  <c:v>40892</c:v>
                </c:pt>
                <c:pt idx="3380">
                  <c:v>40893</c:v>
                </c:pt>
                <c:pt idx="3381">
                  <c:v>40896</c:v>
                </c:pt>
                <c:pt idx="3382">
                  <c:v>40897</c:v>
                </c:pt>
                <c:pt idx="3383">
                  <c:v>40898</c:v>
                </c:pt>
                <c:pt idx="3384">
                  <c:v>40899</c:v>
                </c:pt>
                <c:pt idx="3385">
                  <c:v>40900</c:v>
                </c:pt>
                <c:pt idx="3386">
                  <c:v>40903</c:v>
                </c:pt>
                <c:pt idx="3387">
                  <c:v>40904</c:v>
                </c:pt>
                <c:pt idx="3388">
                  <c:v>40905</c:v>
                </c:pt>
                <c:pt idx="3389">
                  <c:v>40906</c:v>
                </c:pt>
                <c:pt idx="3390">
                  <c:v>40907</c:v>
                </c:pt>
                <c:pt idx="3391">
                  <c:v>40910</c:v>
                </c:pt>
                <c:pt idx="3392">
                  <c:v>40911</c:v>
                </c:pt>
                <c:pt idx="3393">
                  <c:v>40912</c:v>
                </c:pt>
                <c:pt idx="3394">
                  <c:v>40913</c:v>
                </c:pt>
                <c:pt idx="3395">
                  <c:v>40914</c:v>
                </c:pt>
                <c:pt idx="3396">
                  <c:v>40917</c:v>
                </c:pt>
                <c:pt idx="3397">
                  <c:v>40918</c:v>
                </c:pt>
                <c:pt idx="3398">
                  <c:v>40919</c:v>
                </c:pt>
                <c:pt idx="3399">
                  <c:v>40920</c:v>
                </c:pt>
                <c:pt idx="3400">
                  <c:v>40921</c:v>
                </c:pt>
                <c:pt idx="3401">
                  <c:v>40924</c:v>
                </c:pt>
                <c:pt idx="3402">
                  <c:v>40925</c:v>
                </c:pt>
                <c:pt idx="3403">
                  <c:v>40926</c:v>
                </c:pt>
                <c:pt idx="3404">
                  <c:v>40927</c:v>
                </c:pt>
                <c:pt idx="3405">
                  <c:v>40928</c:v>
                </c:pt>
                <c:pt idx="3406">
                  <c:v>40931</c:v>
                </c:pt>
                <c:pt idx="3407">
                  <c:v>40932</c:v>
                </c:pt>
                <c:pt idx="3408">
                  <c:v>40933</c:v>
                </c:pt>
                <c:pt idx="3409">
                  <c:v>40934</c:v>
                </c:pt>
                <c:pt idx="3410">
                  <c:v>40935</c:v>
                </c:pt>
                <c:pt idx="3411">
                  <c:v>40938</c:v>
                </c:pt>
                <c:pt idx="3412">
                  <c:v>40939</c:v>
                </c:pt>
                <c:pt idx="3413">
                  <c:v>40940</c:v>
                </c:pt>
                <c:pt idx="3414">
                  <c:v>40941</c:v>
                </c:pt>
                <c:pt idx="3415">
                  <c:v>40942</c:v>
                </c:pt>
                <c:pt idx="3416">
                  <c:v>40945</c:v>
                </c:pt>
                <c:pt idx="3417">
                  <c:v>40946</c:v>
                </c:pt>
                <c:pt idx="3418">
                  <c:v>40947</c:v>
                </c:pt>
                <c:pt idx="3419">
                  <c:v>40948</c:v>
                </c:pt>
                <c:pt idx="3420">
                  <c:v>40949</c:v>
                </c:pt>
                <c:pt idx="3421">
                  <c:v>40952</c:v>
                </c:pt>
                <c:pt idx="3422">
                  <c:v>40953</c:v>
                </c:pt>
                <c:pt idx="3423">
                  <c:v>40954</c:v>
                </c:pt>
                <c:pt idx="3424">
                  <c:v>40955</c:v>
                </c:pt>
                <c:pt idx="3425">
                  <c:v>40956</c:v>
                </c:pt>
                <c:pt idx="3426">
                  <c:v>40959</c:v>
                </c:pt>
                <c:pt idx="3427">
                  <c:v>40960</c:v>
                </c:pt>
                <c:pt idx="3428">
                  <c:v>40961</c:v>
                </c:pt>
                <c:pt idx="3429">
                  <c:v>40962</c:v>
                </c:pt>
                <c:pt idx="3430">
                  <c:v>40963</c:v>
                </c:pt>
                <c:pt idx="3431">
                  <c:v>40966</c:v>
                </c:pt>
                <c:pt idx="3432">
                  <c:v>40967</c:v>
                </c:pt>
                <c:pt idx="3433">
                  <c:v>40968</c:v>
                </c:pt>
                <c:pt idx="3434">
                  <c:v>40969</c:v>
                </c:pt>
                <c:pt idx="3435">
                  <c:v>40970</c:v>
                </c:pt>
                <c:pt idx="3436">
                  <c:v>40973</c:v>
                </c:pt>
                <c:pt idx="3437">
                  <c:v>40974</c:v>
                </c:pt>
                <c:pt idx="3438">
                  <c:v>40975</c:v>
                </c:pt>
                <c:pt idx="3439">
                  <c:v>40976</c:v>
                </c:pt>
                <c:pt idx="3440">
                  <c:v>40977</c:v>
                </c:pt>
                <c:pt idx="3441">
                  <c:v>40980</c:v>
                </c:pt>
                <c:pt idx="3442">
                  <c:v>40981</c:v>
                </c:pt>
                <c:pt idx="3443">
                  <c:v>40982</c:v>
                </c:pt>
                <c:pt idx="3444">
                  <c:v>40983</c:v>
                </c:pt>
                <c:pt idx="3445">
                  <c:v>40984</c:v>
                </c:pt>
                <c:pt idx="3446">
                  <c:v>40987</c:v>
                </c:pt>
                <c:pt idx="3447">
                  <c:v>40988</c:v>
                </c:pt>
                <c:pt idx="3448">
                  <c:v>40989</c:v>
                </c:pt>
                <c:pt idx="3449">
                  <c:v>40990</c:v>
                </c:pt>
                <c:pt idx="3450">
                  <c:v>40991</c:v>
                </c:pt>
                <c:pt idx="3451">
                  <c:v>40994</c:v>
                </c:pt>
                <c:pt idx="3452">
                  <c:v>40995</c:v>
                </c:pt>
                <c:pt idx="3453">
                  <c:v>40996</c:v>
                </c:pt>
                <c:pt idx="3454">
                  <c:v>40997</c:v>
                </c:pt>
                <c:pt idx="3455">
                  <c:v>40998</c:v>
                </c:pt>
                <c:pt idx="3456">
                  <c:v>41001</c:v>
                </c:pt>
                <c:pt idx="3457">
                  <c:v>41002</c:v>
                </c:pt>
                <c:pt idx="3458">
                  <c:v>41003</c:v>
                </c:pt>
                <c:pt idx="3459">
                  <c:v>41004</c:v>
                </c:pt>
                <c:pt idx="3460">
                  <c:v>41005</c:v>
                </c:pt>
                <c:pt idx="3461">
                  <c:v>41008</c:v>
                </c:pt>
                <c:pt idx="3462">
                  <c:v>41009</c:v>
                </c:pt>
                <c:pt idx="3463">
                  <c:v>41010</c:v>
                </c:pt>
                <c:pt idx="3464">
                  <c:v>41011</c:v>
                </c:pt>
                <c:pt idx="3465">
                  <c:v>41012</c:v>
                </c:pt>
                <c:pt idx="3466">
                  <c:v>41015</c:v>
                </c:pt>
                <c:pt idx="3467">
                  <c:v>41016</c:v>
                </c:pt>
                <c:pt idx="3468">
                  <c:v>41017</c:v>
                </c:pt>
                <c:pt idx="3469">
                  <c:v>41018</c:v>
                </c:pt>
                <c:pt idx="3470">
                  <c:v>41019</c:v>
                </c:pt>
                <c:pt idx="3471">
                  <c:v>41022</c:v>
                </c:pt>
                <c:pt idx="3472">
                  <c:v>41023</c:v>
                </c:pt>
                <c:pt idx="3473">
                  <c:v>41024</c:v>
                </c:pt>
                <c:pt idx="3474">
                  <c:v>41025</c:v>
                </c:pt>
                <c:pt idx="3475">
                  <c:v>41026</c:v>
                </c:pt>
                <c:pt idx="3476">
                  <c:v>41029</c:v>
                </c:pt>
                <c:pt idx="3477">
                  <c:v>41030</c:v>
                </c:pt>
                <c:pt idx="3478">
                  <c:v>41031</c:v>
                </c:pt>
                <c:pt idx="3479">
                  <c:v>41032</c:v>
                </c:pt>
                <c:pt idx="3480">
                  <c:v>41033</c:v>
                </c:pt>
                <c:pt idx="3481">
                  <c:v>41036</c:v>
                </c:pt>
                <c:pt idx="3482">
                  <c:v>41037</c:v>
                </c:pt>
                <c:pt idx="3483">
                  <c:v>41038</c:v>
                </c:pt>
                <c:pt idx="3484">
                  <c:v>41039</c:v>
                </c:pt>
                <c:pt idx="3485">
                  <c:v>41040</c:v>
                </c:pt>
                <c:pt idx="3486">
                  <c:v>41043</c:v>
                </c:pt>
                <c:pt idx="3487">
                  <c:v>41044</c:v>
                </c:pt>
                <c:pt idx="3488">
                  <c:v>41045</c:v>
                </c:pt>
                <c:pt idx="3489">
                  <c:v>41046</c:v>
                </c:pt>
                <c:pt idx="3490">
                  <c:v>41047</c:v>
                </c:pt>
                <c:pt idx="3491">
                  <c:v>41050</c:v>
                </c:pt>
                <c:pt idx="3492">
                  <c:v>41051</c:v>
                </c:pt>
                <c:pt idx="3493">
                  <c:v>41052</c:v>
                </c:pt>
                <c:pt idx="3494">
                  <c:v>41053</c:v>
                </c:pt>
                <c:pt idx="3495">
                  <c:v>41054</c:v>
                </c:pt>
                <c:pt idx="3496">
                  <c:v>41057</c:v>
                </c:pt>
                <c:pt idx="3497">
                  <c:v>41058</c:v>
                </c:pt>
                <c:pt idx="3498">
                  <c:v>41059</c:v>
                </c:pt>
                <c:pt idx="3499">
                  <c:v>41060</c:v>
                </c:pt>
                <c:pt idx="3500">
                  <c:v>41061</c:v>
                </c:pt>
                <c:pt idx="3501">
                  <c:v>41064</c:v>
                </c:pt>
                <c:pt idx="3502">
                  <c:v>41065</c:v>
                </c:pt>
                <c:pt idx="3503">
                  <c:v>41066</c:v>
                </c:pt>
                <c:pt idx="3504">
                  <c:v>41067</c:v>
                </c:pt>
                <c:pt idx="3505">
                  <c:v>41068</c:v>
                </c:pt>
                <c:pt idx="3506">
                  <c:v>41071</c:v>
                </c:pt>
                <c:pt idx="3507">
                  <c:v>41072</c:v>
                </c:pt>
                <c:pt idx="3508">
                  <c:v>41073</c:v>
                </c:pt>
                <c:pt idx="3509">
                  <c:v>41074</c:v>
                </c:pt>
                <c:pt idx="3510">
                  <c:v>41075</c:v>
                </c:pt>
                <c:pt idx="3511">
                  <c:v>41078</c:v>
                </c:pt>
                <c:pt idx="3512">
                  <c:v>41079</c:v>
                </c:pt>
                <c:pt idx="3513">
                  <c:v>41080</c:v>
                </c:pt>
                <c:pt idx="3514">
                  <c:v>41081</c:v>
                </c:pt>
                <c:pt idx="3515">
                  <c:v>41082</c:v>
                </c:pt>
                <c:pt idx="3516">
                  <c:v>41085</c:v>
                </c:pt>
                <c:pt idx="3517">
                  <c:v>41086</c:v>
                </c:pt>
                <c:pt idx="3518">
                  <c:v>41087</c:v>
                </c:pt>
                <c:pt idx="3519">
                  <c:v>41088</c:v>
                </c:pt>
                <c:pt idx="3520">
                  <c:v>41089</c:v>
                </c:pt>
                <c:pt idx="3521">
                  <c:v>41092</c:v>
                </c:pt>
                <c:pt idx="3522">
                  <c:v>41093</c:v>
                </c:pt>
                <c:pt idx="3523">
                  <c:v>41094</c:v>
                </c:pt>
                <c:pt idx="3524">
                  <c:v>41095</c:v>
                </c:pt>
                <c:pt idx="3525">
                  <c:v>41096</c:v>
                </c:pt>
                <c:pt idx="3526">
                  <c:v>41099</c:v>
                </c:pt>
                <c:pt idx="3527">
                  <c:v>41100</c:v>
                </c:pt>
                <c:pt idx="3528">
                  <c:v>41101</c:v>
                </c:pt>
                <c:pt idx="3529">
                  <c:v>41102</c:v>
                </c:pt>
                <c:pt idx="3530">
                  <c:v>41103</c:v>
                </c:pt>
                <c:pt idx="3531">
                  <c:v>41106</c:v>
                </c:pt>
                <c:pt idx="3532">
                  <c:v>41107</c:v>
                </c:pt>
                <c:pt idx="3533">
                  <c:v>41108</c:v>
                </c:pt>
                <c:pt idx="3534">
                  <c:v>41109</c:v>
                </c:pt>
                <c:pt idx="3535">
                  <c:v>41110</c:v>
                </c:pt>
                <c:pt idx="3536">
                  <c:v>41113</c:v>
                </c:pt>
                <c:pt idx="3537">
                  <c:v>41114</c:v>
                </c:pt>
                <c:pt idx="3538">
                  <c:v>41115</c:v>
                </c:pt>
                <c:pt idx="3539">
                  <c:v>41116</c:v>
                </c:pt>
                <c:pt idx="3540">
                  <c:v>41117</c:v>
                </c:pt>
                <c:pt idx="3541">
                  <c:v>41120</c:v>
                </c:pt>
                <c:pt idx="3542">
                  <c:v>41121</c:v>
                </c:pt>
                <c:pt idx="3543">
                  <c:v>41122</c:v>
                </c:pt>
                <c:pt idx="3544">
                  <c:v>41123</c:v>
                </c:pt>
                <c:pt idx="3545">
                  <c:v>41124</c:v>
                </c:pt>
                <c:pt idx="3546">
                  <c:v>41127</c:v>
                </c:pt>
                <c:pt idx="3547">
                  <c:v>41128</c:v>
                </c:pt>
                <c:pt idx="3548">
                  <c:v>41129</c:v>
                </c:pt>
                <c:pt idx="3549">
                  <c:v>41130</c:v>
                </c:pt>
                <c:pt idx="3550">
                  <c:v>41131</c:v>
                </c:pt>
                <c:pt idx="3551">
                  <c:v>41134</c:v>
                </c:pt>
                <c:pt idx="3552">
                  <c:v>41135</c:v>
                </c:pt>
                <c:pt idx="3553">
                  <c:v>41136</c:v>
                </c:pt>
                <c:pt idx="3554">
                  <c:v>41137</c:v>
                </c:pt>
                <c:pt idx="3555">
                  <c:v>41138</c:v>
                </c:pt>
                <c:pt idx="3556">
                  <c:v>41141</c:v>
                </c:pt>
                <c:pt idx="3557">
                  <c:v>41142</c:v>
                </c:pt>
                <c:pt idx="3558">
                  <c:v>41143</c:v>
                </c:pt>
                <c:pt idx="3559">
                  <c:v>41144</c:v>
                </c:pt>
                <c:pt idx="3560">
                  <c:v>41145</c:v>
                </c:pt>
                <c:pt idx="3561">
                  <c:v>41148</c:v>
                </c:pt>
                <c:pt idx="3562">
                  <c:v>41149</c:v>
                </c:pt>
                <c:pt idx="3563">
                  <c:v>41150</c:v>
                </c:pt>
                <c:pt idx="3564">
                  <c:v>41151</c:v>
                </c:pt>
                <c:pt idx="3565">
                  <c:v>41152</c:v>
                </c:pt>
                <c:pt idx="3566">
                  <c:v>41155</c:v>
                </c:pt>
                <c:pt idx="3567">
                  <c:v>41156</c:v>
                </c:pt>
                <c:pt idx="3568">
                  <c:v>41157</c:v>
                </c:pt>
                <c:pt idx="3569">
                  <c:v>41158</c:v>
                </c:pt>
                <c:pt idx="3570">
                  <c:v>41159</c:v>
                </c:pt>
                <c:pt idx="3571">
                  <c:v>41162</c:v>
                </c:pt>
                <c:pt idx="3572">
                  <c:v>41163</c:v>
                </c:pt>
                <c:pt idx="3573">
                  <c:v>41164</c:v>
                </c:pt>
                <c:pt idx="3574">
                  <c:v>41165</c:v>
                </c:pt>
                <c:pt idx="3575">
                  <c:v>41166</c:v>
                </c:pt>
                <c:pt idx="3576">
                  <c:v>41169</c:v>
                </c:pt>
                <c:pt idx="3577">
                  <c:v>41170</c:v>
                </c:pt>
                <c:pt idx="3578">
                  <c:v>41171</c:v>
                </c:pt>
                <c:pt idx="3579">
                  <c:v>41172</c:v>
                </c:pt>
                <c:pt idx="3580">
                  <c:v>41173</c:v>
                </c:pt>
                <c:pt idx="3581">
                  <c:v>41176</c:v>
                </c:pt>
                <c:pt idx="3582">
                  <c:v>41177</c:v>
                </c:pt>
                <c:pt idx="3583">
                  <c:v>41178</c:v>
                </c:pt>
                <c:pt idx="3584">
                  <c:v>41179</c:v>
                </c:pt>
                <c:pt idx="3585">
                  <c:v>41180</c:v>
                </c:pt>
                <c:pt idx="3586">
                  <c:v>41183</c:v>
                </c:pt>
                <c:pt idx="3587">
                  <c:v>41184</c:v>
                </c:pt>
                <c:pt idx="3588">
                  <c:v>41185</c:v>
                </c:pt>
                <c:pt idx="3589">
                  <c:v>41186</c:v>
                </c:pt>
                <c:pt idx="3590">
                  <c:v>41187</c:v>
                </c:pt>
                <c:pt idx="3591">
                  <c:v>41190</c:v>
                </c:pt>
                <c:pt idx="3592">
                  <c:v>41191</c:v>
                </c:pt>
                <c:pt idx="3593">
                  <c:v>41192</c:v>
                </c:pt>
                <c:pt idx="3594">
                  <c:v>41193</c:v>
                </c:pt>
                <c:pt idx="3595">
                  <c:v>41194</c:v>
                </c:pt>
                <c:pt idx="3596">
                  <c:v>41197</c:v>
                </c:pt>
                <c:pt idx="3597">
                  <c:v>41198</c:v>
                </c:pt>
                <c:pt idx="3598">
                  <c:v>41199</c:v>
                </c:pt>
                <c:pt idx="3599">
                  <c:v>41200</c:v>
                </c:pt>
                <c:pt idx="3600">
                  <c:v>41201</c:v>
                </c:pt>
                <c:pt idx="3601">
                  <c:v>41204</c:v>
                </c:pt>
                <c:pt idx="3602">
                  <c:v>41205</c:v>
                </c:pt>
                <c:pt idx="3603">
                  <c:v>41206</c:v>
                </c:pt>
                <c:pt idx="3604">
                  <c:v>41207</c:v>
                </c:pt>
                <c:pt idx="3605">
                  <c:v>41208</c:v>
                </c:pt>
                <c:pt idx="3606">
                  <c:v>41211</c:v>
                </c:pt>
                <c:pt idx="3607">
                  <c:v>41212</c:v>
                </c:pt>
                <c:pt idx="3608">
                  <c:v>41213</c:v>
                </c:pt>
                <c:pt idx="3609">
                  <c:v>41214</c:v>
                </c:pt>
                <c:pt idx="3610">
                  <c:v>41215</c:v>
                </c:pt>
                <c:pt idx="3611">
                  <c:v>41218</c:v>
                </c:pt>
                <c:pt idx="3612">
                  <c:v>41219</c:v>
                </c:pt>
                <c:pt idx="3613">
                  <c:v>41220</c:v>
                </c:pt>
                <c:pt idx="3614">
                  <c:v>41221</c:v>
                </c:pt>
                <c:pt idx="3615">
                  <c:v>41222</c:v>
                </c:pt>
                <c:pt idx="3616">
                  <c:v>41225</c:v>
                </c:pt>
                <c:pt idx="3617">
                  <c:v>41226</c:v>
                </c:pt>
                <c:pt idx="3618">
                  <c:v>41227</c:v>
                </c:pt>
                <c:pt idx="3619">
                  <c:v>41228</c:v>
                </c:pt>
                <c:pt idx="3620">
                  <c:v>41229</c:v>
                </c:pt>
                <c:pt idx="3621">
                  <c:v>41232</c:v>
                </c:pt>
                <c:pt idx="3622">
                  <c:v>41233</c:v>
                </c:pt>
                <c:pt idx="3623">
                  <c:v>41234</c:v>
                </c:pt>
                <c:pt idx="3624">
                  <c:v>41235</c:v>
                </c:pt>
                <c:pt idx="3625">
                  <c:v>41236</c:v>
                </c:pt>
                <c:pt idx="3626">
                  <c:v>41239</c:v>
                </c:pt>
                <c:pt idx="3627">
                  <c:v>41240</c:v>
                </c:pt>
                <c:pt idx="3628">
                  <c:v>41241</c:v>
                </c:pt>
                <c:pt idx="3629">
                  <c:v>41242</c:v>
                </c:pt>
                <c:pt idx="3630">
                  <c:v>41243</c:v>
                </c:pt>
                <c:pt idx="3631">
                  <c:v>41246</c:v>
                </c:pt>
                <c:pt idx="3632">
                  <c:v>41247</c:v>
                </c:pt>
                <c:pt idx="3633">
                  <c:v>41248</c:v>
                </c:pt>
                <c:pt idx="3634">
                  <c:v>41249</c:v>
                </c:pt>
                <c:pt idx="3635">
                  <c:v>41250</c:v>
                </c:pt>
                <c:pt idx="3636">
                  <c:v>41253</c:v>
                </c:pt>
                <c:pt idx="3637">
                  <c:v>41254</c:v>
                </c:pt>
                <c:pt idx="3638">
                  <c:v>41255</c:v>
                </c:pt>
                <c:pt idx="3639">
                  <c:v>41256</c:v>
                </c:pt>
                <c:pt idx="3640">
                  <c:v>41257</c:v>
                </c:pt>
                <c:pt idx="3641">
                  <c:v>41260</c:v>
                </c:pt>
                <c:pt idx="3642">
                  <c:v>41261</c:v>
                </c:pt>
                <c:pt idx="3643">
                  <c:v>41262</c:v>
                </c:pt>
                <c:pt idx="3644">
                  <c:v>41263</c:v>
                </c:pt>
                <c:pt idx="3645">
                  <c:v>41264</c:v>
                </c:pt>
                <c:pt idx="3646">
                  <c:v>41267</c:v>
                </c:pt>
                <c:pt idx="3647">
                  <c:v>41268</c:v>
                </c:pt>
                <c:pt idx="3648">
                  <c:v>41269</c:v>
                </c:pt>
                <c:pt idx="3649">
                  <c:v>41270</c:v>
                </c:pt>
                <c:pt idx="3650">
                  <c:v>41271</c:v>
                </c:pt>
                <c:pt idx="3651">
                  <c:v>41274</c:v>
                </c:pt>
                <c:pt idx="3652">
                  <c:v>41275</c:v>
                </c:pt>
                <c:pt idx="3653">
                  <c:v>41276</c:v>
                </c:pt>
                <c:pt idx="3654">
                  <c:v>41277</c:v>
                </c:pt>
                <c:pt idx="3655">
                  <c:v>41278</c:v>
                </c:pt>
                <c:pt idx="3656">
                  <c:v>41281</c:v>
                </c:pt>
                <c:pt idx="3657">
                  <c:v>41282</c:v>
                </c:pt>
                <c:pt idx="3658">
                  <c:v>41283</c:v>
                </c:pt>
                <c:pt idx="3659">
                  <c:v>41284</c:v>
                </c:pt>
                <c:pt idx="3660">
                  <c:v>41285</c:v>
                </c:pt>
                <c:pt idx="3661">
                  <c:v>41288</c:v>
                </c:pt>
                <c:pt idx="3662">
                  <c:v>41289</c:v>
                </c:pt>
                <c:pt idx="3663">
                  <c:v>41290</c:v>
                </c:pt>
                <c:pt idx="3664">
                  <c:v>41291</c:v>
                </c:pt>
                <c:pt idx="3665">
                  <c:v>41292</c:v>
                </c:pt>
                <c:pt idx="3666">
                  <c:v>41295</c:v>
                </c:pt>
                <c:pt idx="3667">
                  <c:v>41296</c:v>
                </c:pt>
                <c:pt idx="3668">
                  <c:v>41297</c:v>
                </c:pt>
                <c:pt idx="3669">
                  <c:v>41298</c:v>
                </c:pt>
                <c:pt idx="3670">
                  <c:v>41299</c:v>
                </c:pt>
                <c:pt idx="3671">
                  <c:v>41302</c:v>
                </c:pt>
                <c:pt idx="3672">
                  <c:v>41303</c:v>
                </c:pt>
                <c:pt idx="3673">
                  <c:v>41304</c:v>
                </c:pt>
                <c:pt idx="3674">
                  <c:v>41305</c:v>
                </c:pt>
                <c:pt idx="3675">
                  <c:v>41306</c:v>
                </c:pt>
                <c:pt idx="3676">
                  <c:v>41309</c:v>
                </c:pt>
                <c:pt idx="3677">
                  <c:v>41310</c:v>
                </c:pt>
                <c:pt idx="3678">
                  <c:v>41311</c:v>
                </c:pt>
                <c:pt idx="3679">
                  <c:v>41312</c:v>
                </c:pt>
                <c:pt idx="3680">
                  <c:v>41313</c:v>
                </c:pt>
                <c:pt idx="3681">
                  <c:v>41316</c:v>
                </c:pt>
                <c:pt idx="3682">
                  <c:v>41317</c:v>
                </c:pt>
                <c:pt idx="3683">
                  <c:v>41318</c:v>
                </c:pt>
                <c:pt idx="3684">
                  <c:v>41319</c:v>
                </c:pt>
                <c:pt idx="3685">
                  <c:v>41320</c:v>
                </c:pt>
                <c:pt idx="3686">
                  <c:v>41323</c:v>
                </c:pt>
                <c:pt idx="3687">
                  <c:v>41324</c:v>
                </c:pt>
                <c:pt idx="3688">
                  <c:v>41325</c:v>
                </c:pt>
                <c:pt idx="3689">
                  <c:v>41326</c:v>
                </c:pt>
                <c:pt idx="3690">
                  <c:v>41327</c:v>
                </c:pt>
                <c:pt idx="3691">
                  <c:v>41330</c:v>
                </c:pt>
                <c:pt idx="3692">
                  <c:v>41331</c:v>
                </c:pt>
                <c:pt idx="3693">
                  <c:v>41332</c:v>
                </c:pt>
                <c:pt idx="3694">
                  <c:v>41333</c:v>
                </c:pt>
                <c:pt idx="3695">
                  <c:v>41334</c:v>
                </c:pt>
                <c:pt idx="3696">
                  <c:v>41337</c:v>
                </c:pt>
                <c:pt idx="3697">
                  <c:v>41338</c:v>
                </c:pt>
                <c:pt idx="3698">
                  <c:v>41339</c:v>
                </c:pt>
                <c:pt idx="3699">
                  <c:v>41340</c:v>
                </c:pt>
                <c:pt idx="3700">
                  <c:v>41341</c:v>
                </c:pt>
                <c:pt idx="3701">
                  <c:v>41344</c:v>
                </c:pt>
                <c:pt idx="3702">
                  <c:v>41345</c:v>
                </c:pt>
                <c:pt idx="3703">
                  <c:v>41346</c:v>
                </c:pt>
                <c:pt idx="3704">
                  <c:v>41347</c:v>
                </c:pt>
                <c:pt idx="3705">
                  <c:v>41348</c:v>
                </c:pt>
                <c:pt idx="3706">
                  <c:v>41351</c:v>
                </c:pt>
                <c:pt idx="3707">
                  <c:v>41352</c:v>
                </c:pt>
                <c:pt idx="3708">
                  <c:v>41353</c:v>
                </c:pt>
                <c:pt idx="3709">
                  <c:v>41354</c:v>
                </c:pt>
                <c:pt idx="3710">
                  <c:v>41355</c:v>
                </c:pt>
                <c:pt idx="3711">
                  <c:v>41358</c:v>
                </c:pt>
                <c:pt idx="3712">
                  <c:v>41359</c:v>
                </c:pt>
                <c:pt idx="3713">
                  <c:v>41360</c:v>
                </c:pt>
                <c:pt idx="3714">
                  <c:v>41361</c:v>
                </c:pt>
                <c:pt idx="3715">
                  <c:v>41362</c:v>
                </c:pt>
                <c:pt idx="3716">
                  <c:v>41365</c:v>
                </c:pt>
                <c:pt idx="3717">
                  <c:v>41366</c:v>
                </c:pt>
                <c:pt idx="3718">
                  <c:v>41367</c:v>
                </c:pt>
                <c:pt idx="3719">
                  <c:v>41368</c:v>
                </c:pt>
                <c:pt idx="3720">
                  <c:v>41369</c:v>
                </c:pt>
                <c:pt idx="3721">
                  <c:v>41372</c:v>
                </c:pt>
                <c:pt idx="3722">
                  <c:v>41373</c:v>
                </c:pt>
                <c:pt idx="3723">
                  <c:v>41374</c:v>
                </c:pt>
                <c:pt idx="3724">
                  <c:v>41375</c:v>
                </c:pt>
                <c:pt idx="3725">
                  <c:v>41376</c:v>
                </c:pt>
                <c:pt idx="3726">
                  <c:v>41379</c:v>
                </c:pt>
                <c:pt idx="3727">
                  <c:v>41380</c:v>
                </c:pt>
                <c:pt idx="3728">
                  <c:v>41381</c:v>
                </c:pt>
                <c:pt idx="3729">
                  <c:v>41382</c:v>
                </c:pt>
                <c:pt idx="3730">
                  <c:v>41383</c:v>
                </c:pt>
                <c:pt idx="3731">
                  <c:v>41386</c:v>
                </c:pt>
                <c:pt idx="3732">
                  <c:v>41387</c:v>
                </c:pt>
                <c:pt idx="3733">
                  <c:v>41388</c:v>
                </c:pt>
                <c:pt idx="3734">
                  <c:v>41389</c:v>
                </c:pt>
                <c:pt idx="3735">
                  <c:v>41390</c:v>
                </c:pt>
                <c:pt idx="3736">
                  <c:v>41393</c:v>
                </c:pt>
                <c:pt idx="3737">
                  <c:v>41394</c:v>
                </c:pt>
                <c:pt idx="3738">
                  <c:v>41395</c:v>
                </c:pt>
                <c:pt idx="3739">
                  <c:v>41396</c:v>
                </c:pt>
                <c:pt idx="3740">
                  <c:v>41397</c:v>
                </c:pt>
                <c:pt idx="3741">
                  <c:v>41400</c:v>
                </c:pt>
                <c:pt idx="3742">
                  <c:v>41401</c:v>
                </c:pt>
                <c:pt idx="3743">
                  <c:v>41402</c:v>
                </c:pt>
                <c:pt idx="3744">
                  <c:v>41403</c:v>
                </c:pt>
                <c:pt idx="3745">
                  <c:v>41404</c:v>
                </c:pt>
                <c:pt idx="3746">
                  <c:v>41407</c:v>
                </c:pt>
                <c:pt idx="3747">
                  <c:v>41408</c:v>
                </c:pt>
                <c:pt idx="3748">
                  <c:v>41409</c:v>
                </c:pt>
                <c:pt idx="3749">
                  <c:v>41410</c:v>
                </c:pt>
                <c:pt idx="3750">
                  <c:v>41411</c:v>
                </c:pt>
                <c:pt idx="3751">
                  <c:v>41414</c:v>
                </c:pt>
                <c:pt idx="3752">
                  <c:v>41415</c:v>
                </c:pt>
                <c:pt idx="3753">
                  <c:v>41416</c:v>
                </c:pt>
                <c:pt idx="3754">
                  <c:v>41417</c:v>
                </c:pt>
                <c:pt idx="3755">
                  <c:v>41418</c:v>
                </c:pt>
                <c:pt idx="3756">
                  <c:v>41421</c:v>
                </c:pt>
                <c:pt idx="3757">
                  <c:v>41422</c:v>
                </c:pt>
                <c:pt idx="3758">
                  <c:v>41423</c:v>
                </c:pt>
                <c:pt idx="3759">
                  <c:v>41424</c:v>
                </c:pt>
                <c:pt idx="3760">
                  <c:v>41425</c:v>
                </c:pt>
                <c:pt idx="3761">
                  <c:v>41428</c:v>
                </c:pt>
                <c:pt idx="3762">
                  <c:v>41429</c:v>
                </c:pt>
                <c:pt idx="3763">
                  <c:v>41430</c:v>
                </c:pt>
                <c:pt idx="3764">
                  <c:v>41431</c:v>
                </c:pt>
                <c:pt idx="3765">
                  <c:v>41432</c:v>
                </c:pt>
                <c:pt idx="3766">
                  <c:v>41435</c:v>
                </c:pt>
                <c:pt idx="3767">
                  <c:v>41436</c:v>
                </c:pt>
                <c:pt idx="3768">
                  <c:v>41437</c:v>
                </c:pt>
                <c:pt idx="3769">
                  <c:v>41438</c:v>
                </c:pt>
                <c:pt idx="3770">
                  <c:v>41439</c:v>
                </c:pt>
                <c:pt idx="3771">
                  <c:v>41442</c:v>
                </c:pt>
                <c:pt idx="3772">
                  <c:v>41443</c:v>
                </c:pt>
                <c:pt idx="3773">
                  <c:v>41444</c:v>
                </c:pt>
                <c:pt idx="3774">
                  <c:v>41445</c:v>
                </c:pt>
                <c:pt idx="3775">
                  <c:v>41446</c:v>
                </c:pt>
                <c:pt idx="3776">
                  <c:v>41449</c:v>
                </c:pt>
                <c:pt idx="3777">
                  <c:v>41450</c:v>
                </c:pt>
                <c:pt idx="3778">
                  <c:v>41451</c:v>
                </c:pt>
                <c:pt idx="3779">
                  <c:v>41452</c:v>
                </c:pt>
                <c:pt idx="3780">
                  <c:v>41453</c:v>
                </c:pt>
                <c:pt idx="3781">
                  <c:v>41456</c:v>
                </c:pt>
                <c:pt idx="3782">
                  <c:v>41457</c:v>
                </c:pt>
                <c:pt idx="3783">
                  <c:v>41458</c:v>
                </c:pt>
                <c:pt idx="3784">
                  <c:v>41459</c:v>
                </c:pt>
                <c:pt idx="3785">
                  <c:v>41460</c:v>
                </c:pt>
                <c:pt idx="3786">
                  <c:v>41463</c:v>
                </c:pt>
                <c:pt idx="3787">
                  <c:v>41464</c:v>
                </c:pt>
                <c:pt idx="3788">
                  <c:v>41465</c:v>
                </c:pt>
                <c:pt idx="3789">
                  <c:v>41466</c:v>
                </c:pt>
                <c:pt idx="3790">
                  <c:v>41467</c:v>
                </c:pt>
                <c:pt idx="3791">
                  <c:v>41470</c:v>
                </c:pt>
                <c:pt idx="3792">
                  <c:v>41471</c:v>
                </c:pt>
                <c:pt idx="3793">
                  <c:v>41472</c:v>
                </c:pt>
                <c:pt idx="3794">
                  <c:v>41473</c:v>
                </c:pt>
                <c:pt idx="3795">
                  <c:v>41474</c:v>
                </c:pt>
                <c:pt idx="3796">
                  <c:v>41477</c:v>
                </c:pt>
                <c:pt idx="3797">
                  <c:v>41478</c:v>
                </c:pt>
                <c:pt idx="3798">
                  <c:v>41479</c:v>
                </c:pt>
                <c:pt idx="3799">
                  <c:v>41480</c:v>
                </c:pt>
                <c:pt idx="3800">
                  <c:v>41481</c:v>
                </c:pt>
                <c:pt idx="3801">
                  <c:v>41484</c:v>
                </c:pt>
                <c:pt idx="3802">
                  <c:v>41485</c:v>
                </c:pt>
                <c:pt idx="3803">
                  <c:v>41486</c:v>
                </c:pt>
                <c:pt idx="3804">
                  <c:v>41487</c:v>
                </c:pt>
                <c:pt idx="3805">
                  <c:v>41488</c:v>
                </c:pt>
                <c:pt idx="3806">
                  <c:v>41491</c:v>
                </c:pt>
                <c:pt idx="3807">
                  <c:v>41492</c:v>
                </c:pt>
                <c:pt idx="3808">
                  <c:v>41493</c:v>
                </c:pt>
                <c:pt idx="3809">
                  <c:v>41494</c:v>
                </c:pt>
                <c:pt idx="3810">
                  <c:v>41495</c:v>
                </c:pt>
                <c:pt idx="3811">
                  <c:v>41498</c:v>
                </c:pt>
                <c:pt idx="3812">
                  <c:v>41499</c:v>
                </c:pt>
                <c:pt idx="3813">
                  <c:v>41500</c:v>
                </c:pt>
                <c:pt idx="3814">
                  <c:v>41501</c:v>
                </c:pt>
                <c:pt idx="3815">
                  <c:v>41502</c:v>
                </c:pt>
                <c:pt idx="3816">
                  <c:v>41505</c:v>
                </c:pt>
                <c:pt idx="3817">
                  <c:v>41506</c:v>
                </c:pt>
                <c:pt idx="3818">
                  <c:v>41507</c:v>
                </c:pt>
                <c:pt idx="3819">
                  <c:v>41508</c:v>
                </c:pt>
                <c:pt idx="3820">
                  <c:v>41509</c:v>
                </c:pt>
                <c:pt idx="3821">
                  <c:v>41512</c:v>
                </c:pt>
                <c:pt idx="3822">
                  <c:v>41513</c:v>
                </c:pt>
                <c:pt idx="3823">
                  <c:v>41514</c:v>
                </c:pt>
                <c:pt idx="3824">
                  <c:v>41515</c:v>
                </c:pt>
                <c:pt idx="3825">
                  <c:v>41516</c:v>
                </c:pt>
                <c:pt idx="3826">
                  <c:v>41519</c:v>
                </c:pt>
                <c:pt idx="3827">
                  <c:v>41520</c:v>
                </c:pt>
                <c:pt idx="3828">
                  <c:v>41521</c:v>
                </c:pt>
                <c:pt idx="3829">
                  <c:v>41522</c:v>
                </c:pt>
                <c:pt idx="3830">
                  <c:v>41523</c:v>
                </c:pt>
                <c:pt idx="3831">
                  <c:v>41526</c:v>
                </c:pt>
                <c:pt idx="3832">
                  <c:v>41527</c:v>
                </c:pt>
                <c:pt idx="3833">
                  <c:v>41528</c:v>
                </c:pt>
                <c:pt idx="3834">
                  <c:v>41529</c:v>
                </c:pt>
                <c:pt idx="3835">
                  <c:v>41530</c:v>
                </c:pt>
                <c:pt idx="3836">
                  <c:v>41533</c:v>
                </c:pt>
                <c:pt idx="3837">
                  <c:v>41534</c:v>
                </c:pt>
                <c:pt idx="3838">
                  <c:v>41535</c:v>
                </c:pt>
                <c:pt idx="3839">
                  <c:v>41536</c:v>
                </c:pt>
                <c:pt idx="3840">
                  <c:v>41537</c:v>
                </c:pt>
                <c:pt idx="3841">
                  <c:v>41540</c:v>
                </c:pt>
                <c:pt idx="3842">
                  <c:v>41541</c:v>
                </c:pt>
                <c:pt idx="3843">
                  <c:v>41542</c:v>
                </c:pt>
                <c:pt idx="3844">
                  <c:v>41543</c:v>
                </c:pt>
                <c:pt idx="3845">
                  <c:v>41544</c:v>
                </c:pt>
                <c:pt idx="3846">
                  <c:v>41547</c:v>
                </c:pt>
                <c:pt idx="3847">
                  <c:v>41548</c:v>
                </c:pt>
                <c:pt idx="3848">
                  <c:v>41549</c:v>
                </c:pt>
                <c:pt idx="3849">
                  <c:v>41550</c:v>
                </c:pt>
                <c:pt idx="3850">
                  <c:v>41551</c:v>
                </c:pt>
                <c:pt idx="3851">
                  <c:v>41554</c:v>
                </c:pt>
                <c:pt idx="3852">
                  <c:v>41555</c:v>
                </c:pt>
                <c:pt idx="3853">
                  <c:v>41556</c:v>
                </c:pt>
                <c:pt idx="3854">
                  <c:v>41557</c:v>
                </c:pt>
                <c:pt idx="3855">
                  <c:v>41558</c:v>
                </c:pt>
                <c:pt idx="3856">
                  <c:v>41561</c:v>
                </c:pt>
                <c:pt idx="3857">
                  <c:v>41562</c:v>
                </c:pt>
                <c:pt idx="3858">
                  <c:v>41563</c:v>
                </c:pt>
                <c:pt idx="3859">
                  <c:v>41564</c:v>
                </c:pt>
                <c:pt idx="3860">
                  <c:v>41565</c:v>
                </c:pt>
                <c:pt idx="3861">
                  <c:v>41568</c:v>
                </c:pt>
                <c:pt idx="3862">
                  <c:v>41569</c:v>
                </c:pt>
                <c:pt idx="3863">
                  <c:v>41570</c:v>
                </c:pt>
                <c:pt idx="3864">
                  <c:v>41571</c:v>
                </c:pt>
                <c:pt idx="3865">
                  <c:v>41572</c:v>
                </c:pt>
                <c:pt idx="3866">
                  <c:v>41575</c:v>
                </c:pt>
                <c:pt idx="3867">
                  <c:v>41576</c:v>
                </c:pt>
                <c:pt idx="3868">
                  <c:v>41577</c:v>
                </c:pt>
                <c:pt idx="3869">
                  <c:v>41578</c:v>
                </c:pt>
                <c:pt idx="3870">
                  <c:v>41579</c:v>
                </c:pt>
                <c:pt idx="3871">
                  <c:v>41582</c:v>
                </c:pt>
                <c:pt idx="3872">
                  <c:v>41583</c:v>
                </c:pt>
                <c:pt idx="3873">
                  <c:v>41584</c:v>
                </c:pt>
                <c:pt idx="3874">
                  <c:v>41585</c:v>
                </c:pt>
                <c:pt idx="3875">
                  <c:v>41586</c:v>
                </c:pt>
                <c:pt idx="3876">
                  <c:v>41589</c:v>
                </c:pt>
                <c:pt idx="3877">
                  <c:v>41590</c:v>
                </c:pt>
                <c:pt idx="3878">
                  <c:v>41591</c:v>
                </c:pt>
                <c:pt idx="3879">
                  <c:v>41592</c:v>
                </c:pt>
                <c:pt idx="3880">
                  <c:v>41593</c:v>
                </c:pt>
                <c:pt idx="3881">
                  <c:v>41596</c:v>
                </c:pt>
                <c:pt idx="3882">
                  <c:v>41597</c:v>
                </c:pt>
                <c:pt idx="3883">
                  <c:v>41598</c:v>
                </c:pt>
                <c:pt idx="3884">
                  <c:v>41599</c:v>
                </c:pt>
                <c:pt idx="3885">
                  <c:v>41600</c:v>
                </c:pt>
                <c:pt idx="3886">
                  <c:v>41603</c:v>
                </c:pt>
                <c:pt idx="3887">
                  <c:v>41604</c:v>
                </c:pt>
                <c:pt idx="3888">
                  <c:v>41605</c:v>
                </c:pt>
                <c:pt idx="3889">
                  <c:v>41606</c:v>
                </c:pt>
                <c:pt idx="3890">
                  <c:v>41607</c:v>
                </c:pt>
                <c:pt idx="3891">
                  <c:v>41610</c:v>
                </c:pt>
                <c:pt idx="3892">
                  <c:v>41611</c:v>
                </c:pt>
                <c:pt idx="3893">
                  <c:v>41612</c:v>
                </c:pt>
                <c:pt idx="3894">
                  <c:v>41613</c:v>
                </c:pt>
                <c:pt idx="3895">
                  <c:v>41614</c:v>
                </c:pt>
                <c:pt idx="3896">
                  <c:v>41617</c:v>
                </c:pt>
                <c:pt idx="3897">
                  <c:v>41618</c:v>
                </c:pt>
                <c:pt idx="3898">
                  <c:v>41619</c:v>
                </c:pt>
                <c:pt idx="3899">
                  <c:v>41620</c:v>
                </c:pt>
                <c:pt idx="3900">
                  <c:v>41621</c:v>
                </c:pt>
                <c:pt idx="3901">
                  <c:v>41624</c:v>
                </c:pt>
                <c:pt idx="3902">
                  <c:v>41625</c:v>
                </c:pt>
                <c:pt idx="3903">
                  <c:v>41626</c:v>
                </c:pt>
                <c:pt idx="3904">
                  <c:v>41627</c:v>
                </c:pt>
                <c:pt idx="3905">
                  <c:v>41628</c:v>
                </c:pt>
                <c:pt idx="3906">
                  <c:v>41631</c:v>
                </c:pt>
                <c:pt idx="3907">
                  <c:v>41632</c:v>
                </c:pt>
                <c:pt idx="3908">
                  <c:v>41633</c:v>
                </c:pt>
                <c:pt idx="3909">
                  <c:v>41634</c:v>
                </c:pt>
                <c:pt idx="3910">
                  <c:v>41635</c:v>
                </c:pt>
                <c:pt idx="3911">
                  <c:v>41638</c:v>
                </c:pt>
                <c:pt idx="3912">
                  <c:v>41639</c:v>
                </c:pt>
                <c:pt idx="3913">
                  <c:v>41640</c:v>
                </c:pt>
                <c:pt idx="3914">
                  <c:v>41641</c:v>
                </c:pt>
                <c:pt idx="3915">
                  <c:v>41642</c:v>
                </c:pt>
                <c:pt idx="3916">
                  <c:v>41645</c:v>
                </c:pt>
                <c:pt idx="3917">
                  <c:v>41646</c:v>
                </c:pt>
                <c:pt idx="3918">
                  <c:v>41647</c:v>
                </c:pt>
                <c:pt idx="3919">
                  <c:v>41648</c:v>
                </c:pt>
                <c:pt idx="3920">
                  <c:v>41649</c:v>
                </c:pt>
                <c:pt idx="3921">
                  <c:v>41652</c:v>
                </c:pt>
                <c:pt idx="3922">
                  <c:v>41653</c:v>
                </c:pt>
                <c:pt idx="3923">
                  <c:v>41654</c:v>
                </c:pt>
                <c:pt idx="3924">
                  <c:v>41655</c:v>
                </c:pt>
                <c:pt idx="3925">
                  <c:v>41656</c:v>
                </c:pt>
                <c:pt idx="3926">
                  <c:v>41659</c:v>
                </c:pt>
                <c:pt idx="3927">
                  <c:v>41660</c:v>
                </c:pt>
                <c:pt idx="3928">
                  <c:v>41661</c:v>
                </c:pt>
                <c:pt idx="3929">
                  <c:v>41662</c:v>
                </c:pt>
                <c:pt idx="3930">
                  <c:v>41663</c:v>
                </c:pt>
                <c:pt idx="3931">
                  <c:v>41666</c:v>
                </c:pt>
                <c:pt idx="3932">
                  <c:v>41667</c:v>
                </c:pt>
                <c:pt idx="3933">
                  <c:v>41668</c:v>
                </c:pt>
                <c:pt idx="3934">
                  <c:v>41669</c:v>
                </c:pt>
                <c:pt idx="3935">
                  <c:v>41670</c:v>
                </c:pt>
                <c:pt idx="3936">
                  <c:v>41673</c:v>
                </c:pt>
                <c:pt idx="3937">
                  <c:v>41674</c:v>
                </c:pt>
                <c:pt idx="3938">
                  <c:v>41675</c:v>
                </c:pt>
                <c:pt idx="3939">
                  <c:v>41676</c:v>
                </c:pt>
                <c:pt idx="3940">
                  <c:v>41677</c:v>
                </c:pt>
                <c:pt idx="3941">
                  <c:v>41680</c:v>
                </c:pt>
                <c:pt idx="3942">
                  <c:v>41681</c:v>
                </c:pt>
                <c:pt idx="3943">
                  <c:v>41682</c:v>
                </c:pt>
                <c:pt idx="3944">
                  <c:v>41683</c:v>
                </c:pt>
                <c:pt idx="3945">
                  <c:v>41684</c:v>
                </c:pt>
                <c:pt idx="3946">
                  <c:v>41687</c:v>
                </c:pt>
                <c:pt idx="3947">
                  <c:v>41688</c:v>
                </c:pt>
                <c:pt idx="3948">
                  <c:v>41689</c:v>
                </c:pt>
                <c:pt idx="3949">
                  <c:v>41690</c:v>
                </c:pt>
                <c:pt idx="3950">
                  <c:v>41691</c:v>
                </c:pt>
                <c:pt idx="3951">
                  <c:v>41694</c:v>
                </c:pt>
                <c:pt idx="3952">
                  <c:v>41695</c:v>
                </c:pt>
                <c:pt idx="3953">
                  <c:v>41696</c:v>
                </c:pt>
                <c:pt idx="3954">
                  <c:v>41697</c:v>
                </c:pt>
                <c:pt idx="3955">
                  <c:v>41698</c:v>
                </c:pt>
                <c:pt idx="3956">
                  <c:v>41701</c:v>
                </c:pt>
                <c:pt idx="3957">
                  <c:v>41702</c:v>
                </c:pt>
                <c:pt idx="3958">
                  <c:v>41703</c:v>
                </c:pt>
                <c:pt idx="3959">
                  <c:v>41704</c:v>
                </c:pt>
                <c:pt idx="3960">
                  <c:v>41705</c:v>
                </c:pt>
                <c:pt idx="3961">
                  <c:v>41708</c:v>
                </c:pt>
                <c:pt idx="3962">
                  <c:v>41709</c:v>
                </c:pt>
                <c:pt idx="3963">
                  <c:v>41710</c:v>
                </c:pt>
                <c:pt idx="3964">
                  <c:v>41711</c:v>
                </c:pt>
                <c:pt idx="3965">
                  <c:v>41712</c:v>
                </c:pt>
                <c:pt idx="3966">
                  <c:v>41715</c:v>
                </c:pt>
                <c:pt idx="3967">
                  <c:v>41716</c:v>
                </c:pt>
                <c:pt idx="3968">
                  <c:v>41717</c:v>
                </c:pt>
                <c:pt idx="3969">
                  <c:v>41718</c:v>
                </c:pt>
                <c:pt idx="3970">
                  <c:v>41719</c:v>
                </c:pt>
                <c:pt idx="3971">
                  <c:v>41722</c:v>
                </c:pt>
                <c:pt idx="3972">
                  <c:v>41723</c:v>
                </c:pt>
                <c:pt idx="3973">
                  <c:v>41724</c:v>
                </c:pt>
                <c:pt idx="3974">
                  <c:v>41725</c:v>
                </c:pt>
                <c:pt idx="3975">
                  <c:v>41726</c:v>
                </c:pt>
                <c:pt idx="3976">
                  <c:v>41729</c:v>
                </c:pt>
                <c:pt idx="3977">
                  <c:v>41730</c:v>
                </c:pt>
                <c:pt idx="3978">
                  <c:v>41731</c:v>
                </c:pt>
                <c:pt idx="3979">
                  <c:v>41732</c:v>
                </c:pt>
                <c:pt idx="3980">
                  <c:v>41733</c:v>
                </c:pt>
                <c:pt idx="3981">
                  <c:v>41736</c:v>
                </c:pt>
                <c:pt idx="3982">
                  <c:v>41737</c:v>
                </c:pt>
                <c:pt idx="3983">
                  <c:v>41738</c:v>
                </c:pt>
                <c:pt idx="3984">
                  <c:v>41739</c:v>
                </c:pt>
                <c:pt idx="3985">
                  <c:v>41740</c:v>
                </c:pt>
                <c:pt idx="3986">
                  <c:v>41743</c:v>
                </c:pt>
                <c:pt idx="3987">
                  <c:v>41744</c:v>
                </c:pt>
                <c:pt idx="3988">
                  <c:v>41745</c:v>
                </c:pt>
                <c:pt idx="3989">
                  <c:v>41746</c:v>
                </c:pt>
                <c:pt idx="3990">
                  <c:v>41747</c:v>
                </c:pt>
                <c:pt idx="3991">
                  <c:v>41750</c:v>
                </c:pt>
                <c:pt idx="3992">
                  <c:v>41751</c:v>
                </c:pt>
                <c:pt idx="3993">
                  <c:v>41752</c:v>
                </c:pt>
                <c:pt idx="3994">
                  <c:v>41753</c:v>
                </c:pt>
                <c:pt idx="3995">
                  <c:v>41754</c:v>
                </c:pt>
                <c:pt idx="3996">
                  <c:v>41757</c:v>
                </c:pt>
                <c:pt idx="3997">
                  <c:v>41758</c:v>
                </c:pt>
                <c:pt idx="3998">
                  <c:v>41759</c:v>
                </c:pt>
                <c:pt idx="3999">
                  <c:v>41760</c:v>
                </c:pt>
                <c:pt idx="4000">
                  <c:v>41761</c:v>
                </c:pt>
                <c:pt idx="4001">
                  <c:v>41764</c:v>
                </c:pt>
                <c:pt idx="4002">
                  <c:v>41765</c:v>
                </c:pt>
                <c:pt idx="4003">
                  <c:v>41766</c:v>
                </c:pt>
                <c:pt idx="4004">
                  <c:v>41767</c:v>
                </c:pt>
                <c:pt idx="4005">
                  <c:v>41768</c:v>
                </c:pt>
                <c:pt idx="4006">
                  <c:v>41771</c:v>
                </c:pt>
                <c:pt idx="4007">
                  <c:v>41772</c:v>
                </c:pt>
                <c:pt idx="4008">
                  <c:v>41773</c:v>
                </c:pt>
                <c:pt idx="4009">
                  <c:v>41774</c:v>
                </c:pt>
                <c:pt idx="4010">
                  <c:v>41775</c:v>
                </c:pt>
                <c:pt idx="4011">
                  <c:v>41778</c:v>
                </c:pt>
                <c:pt idx="4012">
                  <c:v>41779</c:v>
                </c:pt>
                <c:pt idx="4013">
                  <c:v>41780</c:v>
                </c:pt>
                <c:pt idx="4014">
                  <c:v>41781</c:v>
                </c:pt>
                <c:pt idx="4015">
                  <c:v>41782</c:v>
                </c:pt>
                <c:pt idx="4016">
                  <c:v>41785</c:v>
                </c:pt>
                <c:pt idx="4017">
                  <c:v>41786</c:v>
                </c:pt>
                <c:pt idx="4018">
                  <c:v>41787</c:v>
                </c:pt>
                <c:pt idx="4019">
                  <c:v>41788</c:v>
                </c:pt>
                <c:pt idx="4020">
                  <c:v>41789</c:v>
                </c:pt>
                <c:pt idx="4021">
                  <c:v>41792</c:v>
                </c:pt>
                <c:pt idx="4022">
                  <c:v>41793</c:v>
                </c:pt>
                <c:pt idx="4023">
                  <c:v>41794</c:v>
                </c:pt>
                <c:pt idx="4024">
                  <c:v>41795</c:v>
                </c:pt>
                <c:pt idx="4025">
                  <c:v>41796</c:v>
                </c:pt>
                <c:pt idx="4026">
                  <c:v>41799</c:v>
                </c:pt>
                <c:pt idx="4027">
                  <c:v>41800</c:v>
                </c:pt>
                <c:pt idx="4028">
                  <c:v>41801</c:v>
                </c:pt>
                <c:pt idx="4029">
                  <c:v>41802</c:v>
                </c:pt>
                <c:pt idx="4030">
                  <c:v>41803</c:v>
                </c:pt>
                <c:pt idx="4031">
                  <c:v>41806</c:v>
                </c:pt>
                <c:pt idx="4032">
                  <c:v>41807</c:v>
                </c:pt>
                <c:pt idx="4033">
                  <c:v>41808</c:v>
                </c:pt>
                <c:pt idx="4034">
                  <c:v>41809</c:v>
                </c:pt>
                <c:pt idx="4035">
                  <c:v>41810</c:v>
                </c:pt>
                <c:pt idx="4036">
                  <c:v>41813</c:v>
                </c:pt>
                <c:pt idx="4037">
                  <c:v>41814</c:v>
                </c:pt>
                <c:pt idx="4038">
                  <c:v>41815</c:v>
                </c:pt>
                <c:pt idx="4039">
                  <c:v>41816</c:v>
                </c:pt>
                <c:pt idx="4040">
                  <c:v>41817</c:v>
                </c:pt>
                <c:pt idx="4041">
                  <c:v>41820</c:v>
                </c:pt>
                <c:pt idx="4042">
                  <c:v>41821</c:v>
                </c:pt>
                <c:pt idx="4043">
                  <c:v>41822</c:v>
                </c:pt>
                <c:pt idx="4044">
                  <c:v>41823</c:v>
                </c:pt>
                <c:pt idx="4045">
                  <c:v>41824</c:v>
                </c:pt>
                <c:pt idx="4046">
                  <c:v>41827</c:v>
                </c:pt>
                <c:pt idx="4047">
                  <c:v>41828</c:v>
                </c:pt>
                <c:pt idx="4048">
                  <c:v>41829</c:v>
                </c:pt>
                <c:pt idx="4049">
                  <c:v>41830</c:v>
                </c:pt>
                <c:pt idx="4050">
                  <c:v>41831</c:v>
                </c:pt>
                <c:pt idx="4051">
                  <c:v>41834</c:v>
                </c:pt>
                <c:pt idx="4052">
                  <c:v>41835</c:v>
                </c:pt>
                <c:pt idx="4053">
                  <c:v>41836</c:v>
                </c:pt>
                <c:pt idx="4054">
                  <c:v>41837</c:v>
                </c:pt>
                <c:pt idx="4055">
                  <c:v>41838</c:v>
                </c:pt>
                <c:pt idx="4056">
                  <c:v>41841</c:v>
                </c:pt>
                <c:pt idx="4057">
                  <c:v>41842</c:v>
                </c:pt>
                <c:pt idx="4058">
                  <c:v>41843</c:v>
                </c:pt>
                <c:pt idx="4059">
                  <c:v>41844</c:v>
                </c:pt>
                <c:pt idx="4060">
                  <c:v>41845</c:v>
                </c:pt>
                <c:pt idx="4061">
                  <c:v>41848</c:v>
                </c:pt>
                <c:pt idx="4062">
                  <c:v>41849</c:v>
                </c:pt>
                <c:pt idx="4063">
                  <c:v>41850</c:v>
                </c:pt>
                <c:pt idx="4064">
                  <c:v>41851</c:v>
                </c:pt>
                <c:pt idx="4065">
                  <c:v>41852</c:v>
                </c:pt>
                <c:pt idx="4066">
                  <c:v>41855</c:v>
                </c:pt>
                <c:pt idx="4067">
                  <c:v>41856</c:v>
                </c:pt>
                <c:pt idx="4068">
                  <c:v>41857</c:v>
                </c:pt>
                <c:pt idx="4069">
                  <c:v>41858</c:v>
                </c:pt>
                <c:pt idx="4070">
                  <c:v>41859</c:v>
                </c:pt>
                <c:pt idx="4071">
                  <c:v>41862</c:v>
                </c:pt>
                <c:pt idx="4072">
                  <c:v>41863</c:v>
                </c:pt>
                <c:pt idx="4073">
                  <c:v>41864</c:v>
                </c:pt>
                <c:pt idx="4074">
                  <c:v>41865</c:v>
                </c:pt>
                <c:pt idx="4075">
                  <c:v>41866</c:v>
                </c:pt>
                <c:pt idx="4076">
                  <c:v>41869</c:v>
                </c:pt>
                <c:pt idx="4077">
                  <c:v>41870</c:v>
                </c:pt>
                <c:pt idx="4078">
                  <c:v>41871</c:v>
                </c:pt>
                <c:pt idx="4079">
                  <c:v>41872</c:v>
                </c:pt>
                <c:pt idx="4080">
                  <c:v>41873</c:v>
                </c:pt>
                <c:pt idx="4081">
                  <c:v>41876</c:v>
                </c:pt>
                <c:pt idx="4082">
                  <c:v>41877</c:v>
                </c:pt>
                <c:pt idx="4083">
                  <c:v>41878</c:v>
                </c:pt>
                <c:pt idx="4084">
                  <c:v>41879</c:v>
                </c:pt>
                <c:pt idx="4085">
                  <c:v>41880</c:v>
                </c:pt>
                <c:pt idx="4086">
                  <c:v>41883</c:v>
                </c:pt>
                <c:pt idx="4087">
                  <c:v>41884</c:v>
                </c:pt>
                <c:pt idx="4088">
                  <c:v>41885</c:v>
                </c:pt>
                <c:pt idx="4089">
                  <c:v>41886</c:v>
                </c:pt>
                <c:pt idx="4090">
                  <c:v>41887</c:v>
                </c:pt>
                <c:pt idx="4091">
                  <c:v>41890</c:v>
                </c:pt>
                <c:pt idx="4092">
                  <c:v>41891</c:v>
                </c:pt>
                <c:pt idx="4093">
                  <c:v>41892</c:v>
                </c:pt>
                <c:pt idx="4094">
                  <c:v>41893</c:v>
                </c:pt>
                <c:pt idx="4095">
                  <c:v>41894</c:v>
                </c:pt>
                <c:pt idx="4096">
                  <c:v>41897</c:v>
                </c:pt>
                <c:pt idx="4097">
                  <c:v>41898</c:v>
                </c:pt>
                <c:pt idx="4098">
                  <c:v>41899</c:v>
                </c:pt>
                <c:pt idx="4099">
                  <c:v>41900</c:v>
                </c:pt>
                <c:pt idx="4100">
                  <c:v>41901</c:v>
                </c:pt>
                <c:pt idx="4101">
                  <c:v>41904</c:v>
                </c:pt>
                <c:pt idx="4102">
                  <c:v>41905</c:v>
                </c:pt>
                <c:pt idx="4103">
                  <c:v>41906</c:v>
                </c:pt>
                <c:pt idx="4104">
                  <c:v>41907</c:v>
                </c:pt>
                <c:pt idx="4105">
                  <c:v>41908</c:v>
                </c:pt>
                <c:pt idx="4106">
                  <c:v>41911</c:v>
                </c:pt>
                <c:pt idx="4107">
                  <c:v>41912</c:v>
                </c:pt>
                <c:pt idx="4108">
                  <c:v>41913</c:v>
                </c:pt>
                <c:pt idx="4109">
                  <c:v>41914</c:v>
                </c:pt>
                <c:pt idx="4110">
                  <c:v>41915</c:v>
                </c:pt>
                <c:pt idx="4111">
                  <c:v>41918</c:v>
                </c:pt>
                <c:pt idx="4112">
                  <c:v>41919</c:v>
                </c:pt>
                <c:pt idx="4113">
                  <c:v>41920</c:v>
                </c:pt>
                <c:pt idx="4114">
                  <c:v>41921</c:v>
                </c:pt>
                <c:pt idx="4115">
                  <c:v>41922</c:v>
                </c:pt>
                <c:pt idx="4116">
                  <c:v>41925</c:v>
                </c:pt>
                <c:pt idx="4117">
                  <c:v>41926</c:v>
                </c:pt>
                <c:pt idx="4118">
                  <c:v>41927</c:v>
                </c:pt>
                <c:pt idx="4119">
                  <c:v>41928</c:v>
                </c:pt>
                <c:pt idx="4120">
                  <c:v>41929</c:v>
                </c:pt>
                <c:pt idx="4121">
                  <c:v>41932</c:v>
                </c:pt>
                <c:pt idx="4122">
                  <c:v>41933</c:v>
                </c:pt>
                <c:pt idx="4123">
                  <c:v>41934</c:v>
                </c:pt>
                <c:pt idx="4124">
                  <c:v>41935</c:v>
                </c:pt>
                <c:pt idx="4125">
                  <c:v>41936</c:v>
                </c:pt>
                <c:pt idx="4126">
                  <c:v>41939</c:v>
                </c:pt>
                <c:pt idx="4127">
                  <c:v>41940</c:v>
                </c:pt>
                <c:pt idx="4128">
                  <c:v>41941</c:v>
                </c:pt>
                <c:pt idx="4129">
                  <c:v>41942</c:v>
                </c:pt>
                <c:pt idx="4130">
                  <c:v>41943</c:v>
                </c:pt>
                <c:pt idx="4131">
                  <c:v>41946</c:v>
                </c:pt>
                <c:pt idx="4132">
                  <c:v>41947</c:v>
                </c:pt>
                <c:pt idx="4133">
                  <c:v>41948</c:v>
                </c:pt>
                <c:pt idx="4134">
                  <c:v>41949</c:v>
                </c:pt>
                <c:pt idx="4135">
                  <c:v>41950</c:v>
                </c:pt>
                <c:pt idx="4136">
                  <c:v>41953</c:v>
                </c:pt>
                <c:pt idx="4137">
                  <c:v>41954</c:v>
                </c:pt>
                <c:pt idx="4138">
                  <c:v>41955</c:v>
                </c:pt>
                <c:pt idx="4139">
                  <c:v>41956</c:v>
                </c:pt>
                <c:pt idx="4140">
                  <c:v>41957</c:v>
                </c:pt>
                <c:pt idx="4141">
                  <c:v>41960</c:v>
                </c:pt>
                <c:pt idx="4142">
                  <c:v>41961</c:v>
                </c:pt>
                <c:pt idx="4143">
                  <c:v>41962</c:v>
                </c:pt>
                <c:pt idx="4144">
                  <c:v>41963</c:v>
                </c:pt>
                <c:pt idx="4145">
                  <c:v>41964</c:v>
                </c:pt>
                <c:pt idx="4146">
                  <c:v>41967</c:v>
                </c:pt>
                <c:pt idx="4147">
                  <c:v>41968</c:v>
                </c:pt>
                <c:pt idx="4148">
                  <c:v>41969</c:v>
                </c:pt>
                <c:pt idx="4149">
                  <c:v>41970</c:v>
                </c:pt>
                <c:pt idx="4150">
                  <c:v>41971</c:v>
                </c:pt>
                <c:pt idx="4151">
                  <c:v>41974</c:v>
                </c:pt>
                <c:pt idx="4152">
                  <c:v>41975</c:v>
                </c:pt>
                <c:pt idx="4153">
                  <c:v>41976</c:v>
                </c:pt>
                <c:pt idx="4154">
                  <c:v>41977</c:v>
                </c:pt>
                <c:pt idx="4155">
                  <c:v>41978</c:v>
                </c:pt>
                <c:pt idx="4156">
                  <c:v>41981</c:v>
                </c:pt>
                <c:pt idx="4157">
                  <c:v>41982</c:v>
                </c:pt>
                <c:pt idx="4158">
                  <c:v>41983</c:v>
                </c:pt>
                <c:pt idx="4159">
                  <c:v>41984</c:v>
                </c:pt>
                <c:pt idx="4160">
                  <c:v>41985</c:v>
                </c:pt>
                <c:pt idx="4161">
                  <c:v>41988</c:v>
                </c:pt>
                <c:pt idx="4162">
                  <c:v>41989</c:v>
                </c:pt>
                <c:pt idx="4163">
                  <c:v>41990</c:v>
                </c:pt>
                <c:pt idx="4164">
                  <c:v>41991</c:v>
                </c:pt>
                <c:pt idx="4165">
                  <c:v>41992</c:v>
                </c:pt>
                <c:pt idx="4166">
                  <c:v>41995</c:v>
                </c:pt>
                <c:pt idx="4167">
                  <c:v>41996</c:v>
                </c:pt>
                <c:pt idx="4168">
                  <c:v>41997</c:v>
                </c:pt>
                <c:pt idx="4169">
                  <c:v>41998</c:v>
                </c:pt>
                <c:pt idx="4170">
                  <c:v>41999</c:v>
                </c:pt>
                <c:pt idx="4171">
                  <c:v>42002</c:v>
                </c:pt>
                <c:pt idx="4172">
                  <c:v>42003</c:v>
                </c:pt>
                <c:pt idx="4173">
                  <c:v>42004</c:v>
                </c:pt>
                <c:pt idx="4174">
                  <c:v>42005</c:v>
                </c:pt>
                <c:pt idx="4175">
                  <c:v>42006</c:v>
                </c:pt>
                <c:pt idx="4176">
                  <c:v>42009</c:v>
                </c:pt>
                <c:pt idx="4177">
                  <c:v>42010</c:v>
                </c:pt>
                <c:pt idx="4178">
                  <c:v>42011</c:v>
                </c:pt>
                <c:pt idx="4179">
                  <c:v>42012</c:v>
                </c:pt>
                <c:pt idx="4180">
                  <c:v>42013</c:v>
                </c:pt>
                <c:pt idx="4181">
                  <c:v>42016</c:v>
                </c:pt>
                <c:pt idx="4182">
                  <c:v>42017</c:v>
                </c:pt>
                <c:pt idx="4183">
                  <c:v>42018</c:v>
                </c:pt>
                <c:pt idx="4184">
                  <c:v>42019</c:v>
                </c:pt>
                <c:pt idx="4185">
                  <c:v>42020</c:v>
                </c:pt>
                <c:pt idx="4186">
                  <c:v>42023</c:v>
                </c:pt>
                <c:pt idx="4187">
                  <c:v>42024</c:v>
                </c:pt>
                <c:pt idx="4188">
                  <c:v>42025</c:v>
                </c:pt>
                <c:pt idx="4189">
                  <c:v>42026</c:v>
                </c:pt>
                <c:pt idx="4190">
                  <c:v>42027</c:v>
                </c:pt>
                <c:pt idx="4191">
                  <c:v>42030</c:v>
                </c:pt>
                <c:pt idx="4192">
                  <c:v>42031</c:v>
                </c:pt>
                <c:pt idx="4193">
                  <c:v>42032</c:v>
                </c:pt>
                <c:pt idx="4194">
                  <c:v>42033</c:v>
                </c:pt>
                <c:pt idx="4195">
                  <c:v>42034</c:v>
                </c:pt>
                <c:pt idx="4196">
                  <c:v>42037</c:v>
                </c:pt>
                <c:pt idx="4197">
                  <c:v>42038</c:v>
                </c:pt>
                <c:pt idx="4198">
                  <c:v>42039</c:v>
                </c:pt>
                <c:pt idx="4199">
                  <c:v>42040</c:v>
                </c:pt>
                <c:pt idx="4200">
                  <c:v>42041</c:v>
                </c:pt>
                <c:pt idx="4201">
                  <c:v>42044</c:v>
                </c:pt>
                <c:pt idx="4202">
                  <c:v>42045</c:v>
                </c:pt>
                <c:pt idx="4203">
                  <c:v>42046</c:v>
                </c:pt>
                <c:pt idx="4204">
                  <c:v>42047</c:v>
                </c:pt>
                <c:pt idx="4205">
                  <c:v>42048</c:v>
                </c:pt>
                <c:pt idx="4206">
                  <c:v>42051</c:v>
                </c:pt>
                <c:pt idx="4207">
                  <c:v>42052</c:v>
                </c:pt>
                <c:pt idx="4208">
                  <c:v>42053</c:v>
                </c:pt>
                <c:pt idx="4209">
                  <c:v>42054</c:v>
                </c:pt>
                <c:pt idx="4210">
                  <c:v>42055</c:v>
                </c:pt>
                <c:pt idx="4211">
                  <c:v>42058</c:v>
                </c:pt>
                <c:pt idx="4212">
                  <c:v>42059</c:v>
                </c:pt>
                <c:pt idx="4213">
                  <c:v>42060</c:v>
                </c:pt>
                <c:pt idx="4214">
                  <c:v>42061</c:v>
                </c:pt>
                <c:pt idx="4215">
                  <c:v>42062</c:v>
                </c:pt>
                <c:pt idx="4216">
                  <c:v>42065</c:v>
                </c:pt>
                <c:pt idx="4217">
                  <c:v>42066</c:v>
                </c:pt>
                <c:pt idx="4218">
                  <c:v>42067</c:v>
                </c:pt>
                <c:pt idx="4219">
                  <c:v>42068</c:v>
                </c:pt>
                <c:pt idx="4220">
                  <c:v>42069</c:v>
                </c:pt>
                <c:pt idx="4221">
                  <c:v>42072</c:v>
                </c:pt>
                <c:pt idx="4222">
                  <c:v>42073</c:v>
                </c:pt>
                <c:pt idx="4223">
                  <c:v>42074</c:v>
                </c:pt>
                <c:pt idx="4224">
                  <c:v>42075</c:v>
                </c:pt>
                <c:pt idx="4225">
                  <c:v>42076</c:v>
                </c:pt>
                <c:pt idx="4226">
                  <c:v>42079</c:v>
                </c:pt>
                <c:pt idx="4227">
                  <c:v>42080</c:v>
                </c:pt>
                <c:pt idx="4228">
                  <c:v>42081</c:v>
                </c:pt>
                <c:pt idx="4229">
                  <c:v>42082</c:v>
                </c:pt>
                <c:pt idx="4230">
                  <c:v>42083</c:v>
                </c:pt>
                <c:pt idx="4231">
                  <c:v>42086</c:v>
                </c:pt>
                <c:pt idx="4232">
                  <c:v>42087</c:v>
                </c:pt>
                <c:pt idx="4233">
                  <c:v>42088</c:v>
                </c:pt>
                <c:pt idx="4234">
                  <c:v>42089</c:v>
                </c:pt>
                <c:pt idx="4235">
                  <c:v>42090</c:v>
                </c:pt>
                <c:pt idx="4236">
                  <c:v>42093</c:v>
                </c:pt>
                <c:pt idx="4237">
                  <c:v>42094</c:v>
                </c:pt>
                <c:pt idx="4238">
                  <c:v>42095</c:v>
                </c:pt>
                <c:pt idx="4239">
                  <c:v>42096</c:v>
                </c:pt>
                <c:pt idx="4240">
                  <c:v>42097</c:v>
                </c:pt>
                <c:pt idx="4241">
                  <c:v>42100</c:v>
                </c:pt>
                <c:pt idx="4242">
                  <c:v>42101</c:v>
                </c:pt>
                <c:pt idx="4243">
                  <c:v>42102</c:v>
                </c:pt>
                <c:pt idx="4244">
                  <c:v>42103</c:v>
                </c:pt>
                <c:pt idx="4245">
                  <c:v>42104</c:v>
                </c:pt>
                <c:pt idx="4246">
                  <c:v>42107</c:v>
                </c:pt>
                <c:pt idx="4247">
                  <c:v>42108</c:v>
                </c:pt>
                <c:pt idx="4248">
                  <c:v>42109</c:v>
                </c:pt>
                <c:pt idx="4249">
                  <c:v>42110</c:v>
                </c:pt>
                <c:pt idx="4250">
                  <c:v>42111</c:v>
                </c:pt>
                <c:pt idx="4251">
                  <c:v>42114</c:v>
                </c:pt>
                <c:pt idx="4252">
                  <c:v>42115</c:v>
                </c:pt>
                <c:pt idx="4253">
                  <c:v>42116</c:v>
                </c:pt>
                <c:pt idx="4254">
                  <c:v>42117</c:v>
                </c:pt>
                <c:pt idx="4255">
                  <c:v>42118</c:v>
                </c:pt>
                <c:pt idx="4256">
                  <c:v>42121</c:v>
                </c:pt>
                <c:pt idx="4257">
                  <c:v>42122</c:v>
                </c:pt>
                <c:pt idx="4258">
                  <c:v>42123</c:v>
                </c:pt>
                <c:pt idx="4259">
                  <c:v>42124</c:v>
                </c:pt>
                <c:pt idx="4260">
                  <c:v>42125</c:v>
                </c:pt>
                <c:pt idx="4261">
                  <c:v>42128</c:v>
                </c:pt>
                <c:pt idx="4262">
                  <c:v>42129</c:v>
                </c:pt>
                <c:pt idx="4263">
                  <c:v>42130</c:v>
                </c:pt>
                <c:pt idx="4264">
                  <c:v>42131</c:v>
                </c:pt>
                <c:pt idx="4265">
                  <c:v>42132</c:v>
                </c:pt>
                <c:pt idx="4266">
                  <c:v>42135</c:v>
                </c:pt>
                <c:pt idx="4267">
                  <c:v>42136</c:v>
                </c:pt>
                <c:pt idx="4268">
                  <c:v>42137</c:v>
                </c:pt>
                <c:pt idx="4269">
                  <c:v>42138</c:v>
                </c:pt>
                <c:pt idx="4270">
                  <c:v>42139</c:v>
                </c:pt>
                <c:pt idx="4271">
                  <c:v>42142</c:v>
                </c:pt>
                <c:pt idx="4272">
                  <c:v>42143</c:v>
                </c:pt>
                <c:pt idx="4273">
                  <c:v>42144</c:v>
                </c:pt>
                <c:pt idx="4274">
                  <c:v>42145</c:v>
                </c:pt>
                <c:pt idx="4275">
                  <c:v>42146</c:v>
                </c:pt>
                <c:pt idx="4276">
                  <c:v>42149</c:v>
                </c:pt>
                <c:pt idx="4277">
                  <c:v>42150</c:v>
                </c:pt>
                <c:pt idx="4278">
                  <c:v>42151</c:v>
                </c:pt>
                <c:pt idx="4279">
                  <c:v>42152</c:v>
                </c:pt>
                <c:pt idx="4280">
                  <c:v>42153</c:v>
                </c:pt>
                <c:pt idx="4281">
                  <c:v>42156</c:v>
                </c:pt>
                <c:pt idx="4282">
                  <c:v>42157</c:v>
                </c:pt>
                <c:pt idx="4283">
                  <c:v>42158</c:v>
                </c:pt>
                <c:pt idx="4284">
                  <c:v>42159</c:v>
                </c:pt>
                <c:pt idx="4285">
                  <c:v>42160</c:v>
                </c:pt>
                <c:pt idx="4286">
                  <c:v>42163</c:v>
                </c:pt>
                <c:pt idx="4287">
                  <c:v>42164</c:v>
                </c:pt>
                <c:pt idx="4288">
                  <c:v>42165</c:v>
                </c:pt>
                <c:pt idx="4289">
                  <c:v>42166</c:v>
                </c:pt>
                <c:pt idx="4290">
                  <c:v>42167</c:v>
                </c:pt>
                <c:pt idx="4291">
                  <c:v>42170</c:v>
                </c:pt>
                <c:pt idx="4292">
                  <c:v>42171</c:v>
                </c:pt>
                <c:pt idx="4293">
                  <c:v>42172</c:v>
                </c:pt>
                <c:pt idx="4294">
                  <c:v>42173</c:v>
                </c:pt>
                <c:pt idx="4295">
                  <c:v>42174</c:v>
                </c:pt>
                <c:pt idx="4296">
                  <c:v>42177</c:v>
                </c:pt>
                <c:pt idx="4297">
                  <c:v>42178</c:v>
                </c:pt>
                <c:pt idx="4298">
                  <c:v>42179</c:v>
                </c:pt>
                <c:pt idx="4299">
                  <c:v>42180</c:v>
                </c:pt>
                <c:pt idx="4300">
                  <c:v>42181</c:v>
                </c:pt>
                <c:pt idx="4301">
                  <c:v>42184</c:v>
                </c:pt>
                <c:pt idx="4302">
                  <c:v>42185</c:v>
                </c:pt>
                <c:pt idx="4303">
                  <c:v>42186</c:v>
                </c:pt>
                <c:pt idx="4304">
                  <c:v>42187</c:v>
                </c:pt>
                <c:pt idx="4305">
                  <c:v>42188</c:v>
                </c:pt>
                <c:pt idx="4306">
                  <c:v>42191</c:v>
                </c:pt>
                <c:pt idx="4307">
                  <c:v>42192</c:v>
                </c:pt>
                <c:pt idx="4308">
                  <c:v>42193</c:v>
                </c:pt>
                <c:pt idx="4309">
                  <c:v>42194</c:v>
                </c:pt>
                <c:pt idx="4310">
                  <c:v>42195</c:v>
                </c:pt>
                <c:pt idx="4311">
                  <c:v>42198</c:v>
                </c:pt>
                <c:pt idx="4312">
                  <c:v>42199</c:v>
                </c:pt>
                <c:pt idx="4313">
                  <c:v>42200</c:v>
                </c:pt>
                <c:pt idx="4314">
                  <c:v>42201</c:v>
                </c:pt>
                <c:pt idx="4315">
                  <c:v>42202</c:v>
                </c:pt>
                <c:pt idx="4316">
                  <c:v>42205</c:v>
                </c:pt>
                <c:pt idx="4317">
                  <c:v>42206</c:v>
                </c:pt>
                <c:pt idx="4318">
                  <c:v>42207</c:v>
                </c:pt>
                <c:pt idx="4319">
                  <c:v>42208</c:v>
                </c:pt>
                <c:pt idx="4320">
                  <c:v>42209</c:v>
                </c:pt>
                <c:pt idx="4321">
                  <c:v>42212</c:v>
                </c:pt>
                <c:pt idx="4322">
                  <c:v>42213</c:v>
                </c:pt>
                <c:pt idx="4323">
                  <c:v>42214</c:v>
                </c:pt>
                <c:pt idx="4324">
                  <c:v>42215</c:v>
                </c:pt>
                <c:pt idx="4325">
                  <c:v>42216</c:v>
                </c:pt>
                <c:pt idx="4326">
                  <c:v>42219</c:v>
                </c:pt>
                <c:pt idx="4327">
                  <c:v>42220</c:v>
                </c:pt>
                <c:pt idx="4328">
                  <c:v>42221</c:v>
                </c:pt>
                <c:pt idx="4329">
                  <c:v>42222</c:v>
                </c:pt>
                <c:pt idx="4330">
                  <c:v>42223</c:v>
                </c:pt>
                <c:pt idx="4331">
                  <c:v>42226</c:v>
                </c:pt>
                <c:pt idx="4332">
                  <c:v>42227</c:v>
                </c:pt>
                <c:pt idx="4333">
                  <c:v>42228</c:v>
                </c:pt>
                <c:pt idx="4334">
                  <c:v>42229</c:v>
                </c:pt>
                <c:pt idx="4335">
                  <c:v>42230</c:v>
                </c:pt>
                <c:pt idx="4336">
                  <c:v>42233</c:v>
                </c:pt>
                <c:pt idx="4337">
                  <c:v>42234</c:v>
                </c:pt>
                <c:pt idx="4338">
                  <c:v>42235</c:v>
                </c:pt>
                <c:pt idx="4339">
                  <c:v>42236</c:v>
                </c:pt>
                <c:pt idx="4340">
                  <c:v>42237</c:v>
                </c:pt>
                <c:pt idx="4341">
                  <c:v>42240</c:v>
                </c:pt>
                <c:pt idx="4342">
                  <c:v>42241</c:v>
                </c:pt>
                <c:pt idx="4343">
                  <c:v>42242</c:v>
                </c:pt>
                <c:pt idx="4344">
                  <c:v>42243</c:v>
                </c:pt>
                <c:pt idx="4345">
                  <c:v>42244</c:v>
                </c:pt>
                <c:pt idx="4346">
                  <c:v>42247</c:v>
                </c:pt>
                <c:pt idx="4347">
                  <c:v>42248</c:v>
                </c:pt>
                <c:pt idx="4348">
                  <c:v>42249</c:v>
                </c:pt>
                <c:pt idx="4349">
                  <c:v>42250</c:v>
                </c:pt>
                <c:pt idx="4350">
                  <c:v>42251</c:v>
                </c:pt>
                <c:pt idx="4351">
                  <c:v>42254</c:v>
                </c:pt>
                <c:pt idx="4352">
                  <c:v>42255</c:v>
                </c:pt>
                <c:pt idx="4353">
                  <c:v>42256</c:v>
                </c:pt>
                <c:pt idx="4354">
                  <c:v>42257</c:v>
                </c:pt>
                <c:pt idx="4355">
                  <c:v>42258</c:v>
                </c:pt>
                <c:pt idx="4356">
                  <c:v>42261</c:v>
                </c:pt>
                <c:pt idx="4357">
                  <c:v>42262</c:v>
                </c:pt>
                <c:pt idx="4358">
                  <c:v>42263</c:v>
                </c:pt>
                <c:pt idx="4359">
                  <c:v>42264</c:v>
                </c:pt>
                <c:pt idx="4360">
                  <c:v>42265</c:v>
                </c:pt>
                <c:pt idx="4361">
                  <c:v>42268</c:v>
                </c:pt>
                <c:pt idx="4362">
                  <c:v>42269</c:v>
                </c:pt>
                <c:pt idx="4363">
                  <c:v>42270</c:v>
                </c:pt>
                <c:pt idx="4364">
                  <c:v>42271</c:v>
                </c:pt>
                <c:pt idx="4365">
                  <c:v>42272</c:v>
                </c:pt>
                <c:pt idx="4366">
                  <c:v>42275</c:v>
                </c:pt>
                <c:pt idx="4367">
                  <c:v>42276</c:v>
                </c:pt>
                <c:pt idx="4368">
                  <c:v>42277</c:v>
                </c:pt>
                <c:pt idx="4369">
                  <c:v>42278</c:v>
                </c:pt>
                <c:pt idx="4370">
                  <c:v>42279</c:v>
                </c:pt>
                <c:pt idx="4371">
                  <c:v>42282</c:v>
                </c:pt>
                <c:pt idx="4372">
                  <c:v>42283</c:v>
                </c:pt>
                <c:pt idx="4373">
                  <c:v>42284</c:v>
                </c:pt>
                <c:pt idx="4374">
                  <c:v>42285</c:v>
                </c:pt>
                <c:pt idx="4375">
                  <c:v>42286</c:v>
                </c:pt>
                <c:pt idx="4376">
                  <c:v>42289</c:v>
                </c:pt>
                <c:pt idx="4377">
                  <c:v>42290</c:v>
                </c:pt>
                <c:pt idx="4378">
                  <c:v>42291</c:v>
                </c:pt>
                <c:pt idx="4379">
                  <c:v>42292</c:v>
                </c:pt>
                <c:pt idx="4380">
                  <c:v>42293</c:v>
                </c:pt>
                <c:pt idx="4381">
                  <c:v>42296</c:v>
                </c:pt>
                <c:pt idx="4382">
                  <c:v>42297</c:v>
                </c:pt>
                <c:pt idx="4383">
                  <c:v>42298</c:v>
                </c:pt>
                <c:pt idx="4384">
                  <c:v>42299</c:v>
                </c:pt>
                <c:pt idx="4385">
                  <c:v>42300</c:v>
                </c:pt>
                <c:pt idx="4386">
                  <c:v>42303</c:v>
                </c:pt>
                <c:pt idx="4387">
                  <c:v>42304</c:v>
                </c:pt>
                <c:pt idx="4388">
                  <c:v>42305</c:v>
                </c:pt>
                <c:pt idx="4389">
                  <c:v>42306</c:v>
                </c:pt>
                <c:pt idx="4390">
                  <c:v>42307</c:v>
                </c:pt>
                <c:pt idx="4391">
                  <c:v>42310</c:v>
                </c:pt>
                <c:pt idx="4392">
                  <c:v>42311</c:v>
                </c:pt>
                <c:pt idx="4393">
                  <c:v>42312</c:v>
                </c:pt>
                <c:pt idx="4394">
                  <c:v>42313</c:v>
                </c:pt>
                <c:pt idx="4395">
                  <c:v>42314</c:v>
                </c:pt>
                <c:pt idx="4396">
                  <c:v>42317</c:v>
                </c:pt>
                <c:pt idx="4397">
                  <c:v>42318</c:v>
                </c:pt>
                <c:pt idx="4398">
                  <c:v>42319</c:v>
                </c:pt>
                <c:pt idx="4399">
                  <c:v>42320</c:v>
                </c:pt>
                <c:pt idx="4400">
                  <c:v>42321</c:v>
                </c:pt>
                <c:pt idx="4401">
                  <c:v>42324</c:v>
                </c:pt>
                <c:pt idx="4402">
                  <c:v>42325</c:v>
                </c:pt>
                <c:pt idx="4403">
                  <c:v>42326</c:v>
                </c:pt>
                <c:pt idx="4404">
                  <c:v>42327</c:v>
                </c:pt>
                <c:pt idx="4405">
                  <c:v>42328</c:v>
                </c:pt>
                <c:pt idx="4406">
                  <c:v>42331</c:v>
                </c:pt>
                <c:pt idx="4407">
                  <c:v>42332</c:v>
                </c:pt>
                <c:pt idx="4408">
                  <c:v>42333</c:v>
                </c:pt>
                <c:pt idx="4409">
                  <c:v>42334</c:v>
                </c:pt>
                <c:pt idx="4410">
                  <c:v>42335</c:v>
                </c:pt>
                <c:pt idx="4411">
                  <c:v>42338</c:v>
                </c:pt>
                <c:pt idx="4412">
                  <c:v>42339</c:v>
                </c:pt>
                <c:pt idx="4413">
                  <c:v>42340</c:v>
                </c:pt>
                <c:pt idx="4414">
                  <c:v>42341</c:v>
                </c:pt>
                <c:pt idx="4415">
                  <c:v>42342</c:v>
                </c:pt>
                <c:pt idx="4416">
                  <c:v>42345</c:v>
                </c:pt>
                <c:pt idx="4417">
                  <c:v>42346</c:v>
                </c:pt>
                <c:pt idx="4418">
                  <c:v>42347</c:v>
                </c:pt>
                <c:pt idx="4419">
                  <c:v>42348</c:v>
                </c:pt>
                <c:pt idx="4420">
                  <c:v>42349</c:v>
                </c:pt>
                <c:pt idx="4421">
                  <c:v>42352</c:v>
                </c:pt>
                <c:pt idx="4422">
                  <c:v>42353</c:v>
                </c:pt>
                <c:pt idx="4423">
                  <c:v>42354</c:v>
                </c:pt>
                <c:pt idx="4424">
                  <c:v>42355</c:v>
                </c:pt>
                <c:pt idx="4425">
                  <c:v>42356</c:v>
                </c:pt>
                <c:pt idx="4426">
                  <c:v>42359</c:v>
                </c:pt>
                <c:pt idx="4427">
                  <c:v>42360</c:v>
                </c:pt>
                <c:pt idx="4428">
                  <c:v>42361</c:v>
                </c:pt>
                <c:pt idx="4429">
                  <c:v>42362</c:v>
                </c:pt>
                <c:pt idx="4430">
                  <c:v>42363</c:v>
                </c:pt>
                <c:pt idx="4431">
                  <c:v>42366</c:v>
                </c:pt>
                <c:pt idx="4432">
                  <c:v>42367</c:v>
                </c:pt>
                <c:pt idx="4433">
                  <c:v>42368</c:v>
                </c:pt>
                <c:pt idx="4434">
                  <c:v>42369</c:v>
                </c:pt>
                <c:pt idx="4435">
                  <c:v>42370</c:v>
                </c:pt>
                <c:pt idx="4436">
                  <c:v>42373</c:v>
                </c:pt>
                <c:pt idx="4437">
                  <c:v>42374</c:v>
                </c:pt>
                <c:pt idx="4438">
                  <c:v>42375</c:v>
                </c:pt>
                <c:pt idx="4439">
                  <c:v>42376</c:v>
                </c:pt>
                <c:pt idx="4440">
                  <c:v>42377</c:v>
                </c:pt>
                <c:pt idx="4441">
                  <c:v>42380</c:v>
                </c:pt>
                <c:pt idx="4442">
                  <c:v>42381</c:v>
                </c:pt>
                <c:pt idx="4443">
                  <c:v>42382</c:v>
                </c:pt>
                <c:pt idx="4444">
                  <c:v>42383</c:v>
                </c:pt>
                <c:pt idx="4445">
                  <c:v>42384</c:v>
                </c:pt>
                <c:pt idx="4446">
                  <c:v>42387</c:v>
                </c:pt>
                <c:pt idx="4447">
                  <c:v>42388</c:v>
                </c:pt>
                <c:pt idx="4448">
                  <c:v>42389</c:v>
                </c:pt>
                <c:pt idx="4449">
                  <c:v>42390</c:v>
                </c:pt>
                <c:pt idx="4450">
                  <c:v>42391</c:v>
                </c:pt>
                <c:pt idx="4451">
                  <c:v>42394</c:v>
                </c:pt>
                <c:pt idx="4452">
                  <c:v>42395</c:v>
                </c:pt>
                <c:pt idx="4453">
                  <c:v>42396</c:v>
                </c:pt>
                <c:pt idx="4454">
                  <c:v>42397</c:v>
                </c:pt>
                <c:pt idx="4455">
                  <c:v>42398</c:v>
                </c:pt>
                <c:pt idx="4456">
                  <c:v>42401</c:v>
                </c:pt>
                <c:pt idx="4457">
                  <c:v>42402</c:v>
                </c:pt>
                <c:pt idx="4458">
                  <c:v>42403</c:v>
                </c:pt>
                <c:pt idx="4459">
                  <c:v>42404</c:v>
                </c:pt>
                <c:pt idx="4460">
                  <c:v>42405</c:v>
                </c:pt>
                <c:pt idx="4461">
                  <c:v>42408</c:v>
                </c:pt>
                <c:pt idx="4462">
                  <c:v>42409</c:v>
                </c:pt>
                <c:pt idx="4463">
                  <c:v>42410</c:v>
                </c:pt>
                <c:pt idx="4464">
                  <c:v>42411</c:v>
                </c:pt>
                <c:pt idx="4465">
                  <c:v>42412</c:v>
                </c:pt>
                <c:pt idx="4466">
                  <c:v>42415</c:v>
                </c:pt>
                <c:pt idx="4467">
                  <c:v>42416</c:v>
                </c:pt>
                <c:pt idx="4468">
                  <c:v>42417</c:v>
                </c:pt>
                <c:pt idx="4469">
                  <c:v>42418</c:v>
                </c:pt>
                <c:pt idx="4470">
                  <c:v>42419</c:v>
                </c:pt>
                <c:pt idx="4471">
                  <c:v>42422</c:v>
                </c:pt>
                <c:pt idx="4472">
                  <c:v>42423</c:v>
                </c:pt>
                <c:pt idx="4473">
                  <c:v>42424</c:v>
                </c:pt>
                <c:pt idx="4474">
                  <c:v>42425</c:v>
                </c:pt>
                <c:pt idx="4475">
                  <c:v>42426</c:v>
                </c:pt>
                <c:pt idx="4476">
                  <c:v>42429</c:v>
                </c:pt>
                <c:pt idx="4477">
                  <c:v>42430</c:v>
                </c:pt>
                <c:pt idx="4478">
                  <c:v>42431</c:v>
                </c:pt>
                <c:pt idx="4479">
                  <c:v>42432</c:v>
                </c:pt>
                <c:pt idx="4480">
                  <c:v>42433</c:v>
                </c:pt>
                <c:pt idx="4481">
                  <c:v>42436</c:v>
                </c:pt>
                <c:pt idx="4482">
                  <c:v>42437</c:v>
                </c:pt>
                <c:pt idx="4483">
                  <c:v>42438</c:v>
                </c:pt>
                <c:pt idx="4484">
                  <c:v>42439</c:v>
                </c:pt>
                <c:pt idx="4485">
                  <c:v>42440</c:v>
                </c:pt>
                <c:pt idx="4486">
                  <c:v>42443</c:v>
                </c:pt>
                <c:pt idx="4487">
                  <c:v>42444</c:v>
                </c:pt>
                <c:pt idx="4488">
                  <c:v>42445</c:v>
                </c:pt>
                <c:pt idx="4489">
                  <c:v>42446</c:v>
                </c:pt>
                <c:pt idx="4490">
                  <c:v>42447</c:v>
                </c:pt>
                <c:pt idx="4491">
                  <c:v>42450</c:v>
                </c:pt>
                <c:pt idx="4492">
                  <c:v>42451</c:v>
                </c:pt>
                <c:pt idx="4493">
                  <c:v>42452</c:v>
                </c:pt>
                <c:pt idx="4494">
                  <c:v>42453</c:v>
                </c:pt>
                <c:pt idx="4495">
                  <c:v>42454</c:v>
                </c:pt>
                <c:pt idx="4496">
                  <c:v>42457</c:v>
                </c:pt>
                <c:pt idx="4497">
                  <c:v>42458</c:v>
                </c:pt>
                <c:pt idx="4498">
                  <c:v>42459</c:v>
                </c:pt>
                <c:pt idx="4499">
                  <c:v>42460</c:v>
                </c:pt>
                <c:pt idx="4500">
                  <c:v>42461</c:v>
                </c:pt>
                <c:pt idx="4501">
                  <c:v>42464</c:v>
                </c:pt>
                <c:pt idx="4502">
                  <c:v>42465</c:v>
                </c:pt>
                <c:pt idx="4503">
                  <c:v>42466</c:v>
                </c:pt>
                <c:pt idx="4504">
                  <c:v>42467</c:v>
                </c:pt>
                <c:pt idx="4505">
                  <c:v>42468</c:v>
                </c:pt>
                <c:pt idx="4506">
                  <c:v>42471</c:v>
                </c:pt>
                <c:pt idx="4507">
                  <c:v>42472</c:v>
                </c:pt>
                <c:pt idx="4508">
                  <c:v>42473</c:v>
                </c:pt>
                <c:pt idx="4509">
                  <c:v>42474</c:v>
                </c:pt>
                <c:pt idx="4510">
                  <c:v>42475</c:v>
                </c:pt>
                <c:pt idx="4511">
                  <c:v>42478</c:v>
                </c:pt>
                <c:pt idx="4512">
                  <c:v>42479</c:v>
                </c:pt>
                <c:pt idx="4513">
                  <c:v>42480</c:v>
                </c:pt>
                <c:pt idx="4514">
                  <c:v>42481</c:v>
                </c:pt>
                <c:pt idx="4515">
                  <c:v>42482</c:v>
                </c:pt>
                <c:pt idx="4516">
                  <c:v>42485</c:v>
                </c:pt>
                <c:pt idx="4517">
                  <c:v>42486</c:v>
                </c:pt>
                <c:pt idx="4518">
                  <c:v>42487</c:v>
                </c:pt>
                <c:pt idx="4519">
                  <c:v>42488</c:v>
                </c:pt>
                <c:pt idx="4520">
                  <c:v>42489</c:v>
                </c:pt>
                <c:pt idx="4521">
                  <c:v>42492</c:v>
                </c:pt>
                <c:pt idx="4522">
                  <c:v>42493</c:v>
                </c:pt>
                <c:pt idx="4523">
                  <c:v>42494</c:v>
                </c:pt>
                <c:pt idx="4524">
                  <c:v>42495</c:v>
                </c:pt>
                <c:pt idx="4525">
                  <c:v>42496</c:v>
                </c:pt>
                <c:pt idx="4526">
                  <c:v>42499</c:v>
                </c:pt>
                <c:pt idx="4527">
                  <c:v>42500</c:v>
                </c:pt>
                <c:pt idx="4528">
                  <c:v>42501</c:v>
                </c:pt>
                <c:pt idx="4529">
                  <c:v>42502</c:v>
                </c:pt>
                <c:pt idx="4530">
                  <c:v>42503</c:v>
                </c:pt>
                <c:pt idx="4531">
                  <c:v>42506</c:v>
                </c:pt>
                <c:pt idx="4532">
                  <c:v>42507</c:v>
                </c:pt>
                <c:pt idx="4533">
                  <c:v>42508</c:v>
                </c:pt>
                <c:pt idx="4534">
                  <c:v>42509</c:v>
                </c:pt>
                <c:pt idx="4535">
                  <c:v>42510</c:v>
                </c:pt>
                <c:pt idx="4536">
                  <c:v>42513</c:v>
                </c:pt>
                <c:pt idx="4537">
                  <c:v>42514</c:v>
                </c:pt>
                <c:pt idx="4538">
                  <c:v>42515</c:v>
                </c:pt>
                <c:pt idx="4539">
                  <c:v>42516</c:v>
                </c:pt>
                <c:pt idx="4540">
                  <c:v>42517</c:v>
                </c:pt>
                <c:pt idx="4541">
                  <c:v>42520</c:v>
                </c:pt>
                <c:pt idx="4542">
                  <c:v>42521</c:v>
                </c:pt>
                <c:pt idx="4543">
                  <c:v>42522</c:v>
                </c:pt>
                <c:pt idx="4544">
                  <c:v>42523</c:v>
                </c:pt>
                <c:pt idx="4545">
                  <c:v>42524</c:v>
                </c:pt>
                <c:pt idx="4546">
                  <c:v>42527</c:v>
                </c:pt>
                <c:pt idx="4547">
                  <c:v>42528</c:v>
                </c:pt>
                <c:pt idx="4548">
                  <c:v>42529</c:v>
                </c:pt>
                <c:pt idx="4549">
                  <c:v>42530</c:v>
                </c:pt>
                <c:pt idx="4550">
                  <c:v>42531</c:v>
                </c:pt>
                <c:pt idx="4551">
                  <c:v>42534</c:v>
                </c:pt>
                <c:pt idx="4552">
                  <c:v>42535</c:v>
                </c:pt>
                <c:pt idx="4553">
                  <c:v>42536</c:v>
                </c:pt>
                <c:pt idx="4554">
                  <c:v>42537</c:v>
                </c:pt>
                <c:pt idx="4555">
                  <c:v>42538</c:v>
                </c:pt>
                <c:pt idx="4556">
                  <c:v>42541</c:v>
                </c:pt>
                <c:pt idx="4557">
                  <c:v>42542</c:v>
                </c:pt>
                <c:pt idx="4558">
                  <c:v>42543</c:v>
                </c:pt>
                <c:pt idx="4559">
                  <c:v>42544</c:v>
                </c:pt>
                <c:pt idx="4560">
                  <c:v>42545</c:v>
                </c:pt>
                <c:pt idx="4561">
                  <c:v>42548</c:v>
                </c:pt>
                <c:pt idx="4562">
                  <c:v>42549</c:v>
                </c:pt>
                <c:pt idx="4563">
                  <c:v>42550</c:v>
                </c:pt>
                <c:pt idx="4564">
                  <c:v>42551</c:v>
                </c:pt>
                <c:pt idx="4565">
                  <c:v>42552</c:v>
                </c:pt>
                <c:pt idx="4566">
                  <c:v>42555</c:v>
                </c:pt>
                <c:pt idx="4567">
                  <c:v>42556</c:v>
                </c:pt>
                <c:pt idx="4568">
                  <c:v>42557</c:v>
                </c:pt>
                <c:pt idx="4569">
                  <c:v>42558</c:v>
                </c:pt>
                <c:pt idx="4570">
                  <c:v>42559</c:v>
                </c:pt>
                <c:pt idx="4571">
                  <c:v>42562</c:v>
                </c:pt>
                <c:pt idx="4572">
                  <c:v>42563</c:v>
                </c:pt>
                <c:pt idx="4573">
                  <c:v>42564</c:v>
                </c:pt>
                <c:pt idx="4574">
                  <c:v>42565</c:v>
                </c:pt>
                <c:pt idx="4575">
                  <c:v>42566</c:v>
                </c:pt>
                <c:pt idx="4576">
                  <c:v>42569</c:v>
                </c:pt>
                <c:pt idx="4577">
                  <c:v>42570</c:v>
                </c:pt>
                <c:pt idx="4578">
                  <c:v>42571</c:v>
                </c:pt>
                <c:pt idx="4579">
                  <c:v>42572</c:v>
                </c:pt>
                <c:pt idx="4580">
                  <c:v>42573</c:v>
                </c:pt>
                <c:pt idx="4581">
                  <c:v>42576</c:v>
                </c:pt>
                <c:pt idx="4582">
                  <c:v>42577</c:v>
                </c:pt>
                <c:pt idx="4583">
                  <c:v>42578</c:v>
                </c:pt>
                <c:pt idx="4584">
                  <c:v>42579</c:v>
                </c:pt>
                <c:pt idx="4585">
                  <c:v>42580</c:v>
                </c:pt>
                <c:pt idx="4586">
                  <c:v>42583</c:v>
                </c:pt>
                <c:pt idx="4587">
                  <c:v>42584</c:v>
                </c:pt>
                <c:pt idx="4588">
                  <c:v>42585</c:v>
                </c:pt>
                <c:pt idx="4589">
                  <c:v>42586</c:v>
                </c:pt>
                <c:pt idx="4590">
                  <c:v>42587</c:v>
                </c:pt>
                <c:pt idx="4591">
                  <c:v>42590</c:v>
                </c:pt>
                <c:pt idx="4592">
                  <c:v>42591</c:v>
                </c:pt>
                <c:pt idx="4593">
                  <c:v>42592</c:v>
                </c:pt>
                <c:pt idx="4594">
                  <c:v>42593</c:v>
                </c:pt>
                <c:pt idx="4595">
                  <c:v>42594</c:v>
                </c:pt>
                <c:pt idx="4596">
                  <c:v>42597</c:v>
                </c:pt>
                <c:pt idx="4597">
                  <c:v>42598</c:v>
                </c:pt>
                <c:pt idx="4598">
                  <c:v>42599</c:v>
                </c:pt>
                <c:pt idx="4599">
                  <c:v>42600</c:v>
                </c:pt>
                <c:pt idx="4600">
                  <c:v>42601</c:v>
                </c:pt>
                <c:pt idx="4601">
                  <c:v>42604</c:v>
                </c:pt>
                <c:pt idx="4602">
                  <c:v>42605</c:v>
                </c:pt>
                <c:pt idx="4603">
                  <c:v>42606</c:v>
                </c:pt>
                <c:pt idx="4604">
                  <c:v>42607</c:v>
                </c:pt>
                <c:pt idx="4605">
                  <c:v>42608</c:v>
                </c:pt>
                <c:pt idx="4606">
                  <c:v>42611</c:v>
                </c:pt>
                <c:pt idx="4607">
                  <c:v>42612</c:v>
                </c:pt>
                <c:pt idx="4608">
                  <c:v>42613</c:v>
                </c:pt>
                <c:pt idx="4609">
                  <c:v>42614</c:v>
                </c:pt>
                <c:pt idx="4610">
                  <c:v>42615</c:v>
                </c:pt>
                <c:pt idx="4611">
                  <c:v>42618</c:v>
                </c:pt>
                <c:pt idx="4612">
                  <c:v>42619</c:v>
                </c:pt>
                <c:pt idx="4613">
                  <c:v>42620</c:v>
                </c:pt>
                <c:pt idx="4614">
                  <c:v>42621</c:v>
                </c:pt>
                <c:pt idx="4615">
                  <c:v>42622</c:v>
                </c:pt>
                <c:pt idx="4616">
                  <c:v>42625</c:v>
                </c:pt>
                <c:pt idx="4617">
                  <c:v>42626</c:v>
                </c:pt>
                <c:pt idx="4618">
                  <c:v>42627</c:v>
                </c:pt>
                <c:pt idx="4619">
                  <c:v>42628</c:v>
                </c:pt>
                <c:pt idx="4620">
                  <c:v>42629</c:v>
                </c:pt>
                <c:pt idx="4621">
                  <c:v>42632</c:v>
                </c:pt>
                <c:pt idx="4622">
                  <c:v>42633</c:v>
                </c:pt>
                <c:pt idx="4623">
                  <c:v>42634</c:v>
                </c:pt>
                <c:pt idx="4624">
                  <c:v>42635</c:v>
                </c:pt>
                <c:pt idx="4625">
                  <c:v>42636</c:v>
                </c:pt>
                <c:pt idx="4626">
                  <c:v>42639</c:v>
                </c:pt>
                <c:pt idx="4627">
                  <c:v>42640</c:v>
                </c:pt>
                <c:pt idx="4628">
                  <c:v>42641</c:v>
                </c:pt>
                <c:pt idx="4629">
                  <c:v>42642</c:v>
                </c:pt>
                <c:pt idx="4630">
                  <c:v>42643</c:v>
                </c:pt>
                <c:pt idx="4631">
                  <c:v>42646</c:v>
                </c:pt>
                <c:pt idx="4632">
                  <c:v>42647</c:v>
                </c:pt>
                <c:pt idx="4633">
                  <c:v>42648</c:v>
                </c:pt>
                <c:pt idx="4634">
                  <c:v>42649</c:v>
                </c:pt>
                <c:pt idx="4635">
                  <c:v>42650</c:v>
                </c:pt>
                <c:pt idx="4636">
                  <c:v>42653</c:v>
                </c:pt>
                <c:pt idx="4637">
                  <c:v>42654</c:v>
                </c:pt>
                <c:pt idx="4638">
                  <c:v>42655</c:v>
                </c:pt>
                <c:pt idx="4639">
                  <c:v>42656</c:v>
                </c:pt>
                <c:pt idx="4640">
                  <c:v>42657</c:v>
                </c:pt>
                <c:pt idx="4641">
                  <c:v>42660</c:v>
                </c:pt>
                <c:pt idx="4642">
                  <c:v>42661</c:v>
                </c:pt>
                <c:pt idx="4643">
                  <c:v>42662</c:v>
                </c:pt>
                <c:pt idx="4644">
                  <c:v>42663</c:v>
                </c:pt>
                <c:pt idx="4645">
                  <c:v>42664</c:v>
                </c:pt>
                <c:pt idx="4646">
                  <c:v>42667</c:v>
                </c:pt>
                <c:pt idx="4647">
                  <c:v>42668</c:v>
                </c:pt>
                <c:pt idx="4648">
                  <c:v>42669</c:v>
                </c:pt>
                <c:pt idx="4649">
                  <c:v>42670</c:v>
                </c:pt>
                <c:pt idx="4650">
                  <c:v>42671</c:v>
                </c:pt>
                <c:pt idx="4651">
                  <c:v>42674</c:v>
                </c:pt>
                <c:pt idx="4652">
                  <c:v>42675</c:v>
                </c:pt>
                <c:pt idx="4653">
                  <c:v>42676</c:v>
                </c:pt>
                <c:pt idx="4654">
                  <c:v>42677</c:v>
                </c:pt>
                <c:pt idx="4655">
                  <c:v>42678</c:v>
                </c:pt>
                <c:pt idx="4656">
                  <c:v>42681</c:v>
                </c:pt>
                <c:pt idx="4657">
                  <c:v>42682</c:v>
                </c:pt>
                <c:pt idx="4658">
                  <c:v>42683</c:v>
                </c:pt>
                <c:pt idx="4659">
                  <c:v>42684</c:v>
                </c:pt>
                <c:pt idx="4660">
                  <c:v>42685</c:v>
                </c:pt>
                <c:pt idx="4661">
                  <c:v>42688</c:v>
                </c:pt>
                <c:pt idx="4662">
                  <c:v>42689</c:v>
                </c:pt>
                <c:pt idx="4663">
                  <c:v>42690</c:v>
                </c:pt>
                <c:pt idx="4664">
                  <c:v>42691</c:v>
                </c:pt>
                <c:pt idx="4665">
                  <c:v>42692</c:v>
                </c:pt>
                <c:pt idx="4666">
                  <c:v>42695</c:v>
                </c:pt>
                <c:pt idx="4667">
                  <c:v>42696</c:v>
                </c:pt>
                <c:pt idx="4668">
                  <c:v>42697</c:v>
                </c:pt>
                <c:pt idx="4669">
                  <c:v>42698</c:v>
                </c:pt>
                <c:pt idx="4670">
                  <c:v>42699</c:v>
                </c:pt>
                <c:pt idx="4671">
                  <c:v>42702</c:v>
                </c:pt>
                <c:pt idx="4672">
                  <c:v>42703</c:v>
                </c:pt>
                <c:pt idx="4673">
                  <c:v>42704</c:v>
                </c:pt>
                <c:pt idx="4674">
                  <c:v>42705</c:v>
                </c:pt>
                <c:pt idx="4675">
                  <c:v>42706</c:v>
                </c:pt>
                <c:pt idx="4676">
                  <c:v>42709</c:v>
                </c:pt>
                <c:pt idx="4677">
                  <c:v>42710</c:v>
                </c:pt>
                <c:pt idx="4678">
                  <c:v>42711</c:v>
                </c:pt>
                <c:pt idx="4679">
                  <c:v>42712</c:v>
                </c:pt>
                <c:pt idx="4680">
                  <c:v>42713</c:v>
                </c:pt>
                <c:pt idx="4681">
                  <c:v>42716</c:v>
                </c:pt>
                <c:pt idx="4682">
                  <c:v>42717</c:v>
                </c:pt>
                <c:pt idx="4683">
                  <c:v>42718</c:v>
                </c:pt>
                <c:pt idx="4684">
                  <c:v>42719</c:v>
                </c:pt>
                <c:pt idx="4685">
                  <c:v>42720</c:v>
                </c:pt>
                <c:pt idx="4686">
                  <c:v>42723</c:v>
                </c:pt>
                <c:pt idx="4687">
                  <c:v>42724</c:v>
                </c:pt>
                <c:pt idx="4688">
                  <c:v>42725</c:v>
                </c:pt>
                <c:pt idx="4689">
                  <c:v>42726</c:v>
                </c:pt>
                <c:pt idx="4690">
                  <c:v>42727</c:v>
                </c:pt>
                <c:pt idx="4691">
                  <c:v>42730</c:v>
                </c:pt>
                <c:pt idx="4692">
                  <c:v>42731</c:v>
                </c:pt>
                <c:pt idx="4693">
                  <c:v>42732</c:v>
                </c:pt>
                <c:pt idx="4694">
                  <c:v>42733</c:v>
                </c:pt>
                <c:pt idx="4695">
                  <c:v>42734</c:v>
                </c:pt>
                <c:pt idx="4696">
                  <c:v>42737</c:v>
                </c:pt>
                <c:pt idx="4697">
                  <c:v>42738</c:v>
                </c:pt>
                <c:pt idx="4698">
                  <c:v>42739</c:v>
                </c:pt>
                <c:pt idx="4699">
                  <c:v>42740</c:v>
                </c:pt>
                <c:pt idx="4700">
                  <c:v>42741</c:v>
                </c:pt>
                <c:pt idx="4701">
                  <c:v>42744</c:v>
                </c:pt>
                <c:pt idx="4702">
                  <c:v>42745</c:v>
                </c:pt>
                <c:pt idx="4703">
                  <c:v>42746</c:v>
                </c:pt>
                <c:pt idx="4704">
                  <c:v>42747</c:v>
                </c:pt>
                <c:pt idx="4705">
                  <c:v>42748</c:v>
                </c:pt>
                <c:pt idx="4706">
                  <c:v>42751</c:v>
                </c:pt>
                <c:pt idx="4707">
                  <c:v>42752</c:v>
                </c:pt>
                <c:pt idx="4708">
                  <c:v>42753</c:v>
                </c:pt>
                <c:pt idx="4709">
                  <c:v>42754</c:v>
                </c:pt>
                <c:pt idx="4710">
                  <c:v>42755</c:v>
                </c:pt>
                <c:pt idx="4711">
                  <c:v>42758</c:v>
                </c:pt>
                <c:pt idx="4712">
                  <c:v>42759</c:v>
                </c:pt>
                <c:pt idx="4713">
                  <c:v>42760</c:v>
                </c:pt>
                <c:pt idx="4714">
                  <c:v>42761</c:v>
                </c:pt>
                <c:pt idx="4715">
                  <c:v>42762</c:v>
                </c:pt>
                <c:pt idx="4716">
                  <c:v>42765</c:v>
                </c:pt>
                <c:pt idx="4717">
                  <c:v>42766</c:v>
                </c:pt>
                <c:pt idx="4718">
                  <c:v>42767</c:v>
                </c:pt>
                <c:pt idx="4719">
                  <c:v>42768</c:v>
                </c:pt>
                <c:pt idx="4720">
                  <c:v>42769</c:v>
                </c:pt>
                <c:pt idx="4721">
                  <c:v>42772</c:v>
                </c:pt>
                <c:pt idx="4722">
                  <c:v>42773</c:v>
                </c:pt>
                <c:pt idx="4723">
                  <c:v>42774</c:v>
                </c:pt>
                <c:pt idx="4724">
                  <c:v>42775</c:v>
                </c:pt>
                <c:pt idx="4725">
                  <c:v>42776</c:v>
                </c:pt>
                <c:pt idx="4726">
                  <c:v>42779</c:v>
                </c:pt>
                <c:pt idx="4727">
                  <c:v>42780</c:v>
                </c:pt>
                <c:pt idx="4728">
                  <c:v>42781</c:v>
                </c:pt>
                <c:pt idx="4729">
                  <c:v>42782</c:v>
                </c:pt>
                <c:pt idx="4730">
                  <c:v>42783</c:v>
                </c:pt>
                <c:pt idx="4731">
                  <c:v>42786</c:v>
                </c:pt>
                <c:pt idx="4732">
                  <c:v>42787</c:v>
                </c:pt>
                <c:pt idx="4733">
                  <c:v>42788</c:v>
                </c:pt>
                <c:pt idx="4734">
                  <c:v>42789</c:v>
                </c:pt>
                <c:pt idx="4735">
                  <c:v>42790</c:v>
                </c:pt>
                <c:pt idx="4736">
                  <c:v>42793</c:v>
                </c:pt>
                <c:pt idx="4737">
                  <c:v>42794</c:v>
                </c:pt>
                <c:pt idx="4738">
                  <c:v>42795</c:v>
                </c:pt>
                <c:pt idx="4739">
                  <c:v>42796</c:v>
                </c:pt>
                <c:pt idx="4740">
                  <c:v>42797</c:v>
                </c:pt>
                <c:pt idx="4741">
                  <c:v>42800</c:v>
                </c:pt>
                <c:pt idx="4742">
                  <c:v>42801</c:v>
                </c:pt>
                <c:pt idx="4743">
                  <c:v>42802</c:v>
                </c:pt>
                <c:pt idx="4744">
                  <c:v>42803</c:v>
                </c:pt>
                <c:pt idx="4745">
                  <c:v>42804</c:v>
                </c:pt>
                <c:pt idx="4746">
                  <c:v>42807</c:v>
                </c:pt>
                <c:pt idx="4747">
                  <c:v>42808</c:v>
                </c:pt>
                <c:pt idx="4748">
                  <c:v>42809</c:v>
                </c:pt>
                <c:pt idx="4749">
                  <c:v>42810</c:v>
                </c:pt>
                <c:pt idx="4750">
                  <c:v>42811</c:v>
                </c:pt>
                <c:pt idx="4751">
                  <c:v>42814</c:v>
                </c:pt>
                <c:pt idx="4752">
                  <c:v>42815</c:v>
                </c:pt>
                <c:pt idx="4753">
                  <c:v>42816</c:v>
                </c:pt>
                <c:pt idx="4754">
                  <c:v>42817</c:v>
                </c:pt>
                <c:pt idx="4755">
                  <c:v>42818</c:v>
                </c:pt>
                <c:pt idx="4756">
                  <c:v>42821</c:v>
                </c:pt>
                <c:pt idx="4757">
                  <c:v>42822</c:v>
                </c:pt>
                <c:pt idx="4758">
                  <c:v>42823</c:v>
                </c:pt>
                <c:pt idx="4759">
                  <c:v>42824</c:v>
                </c:pt>
                <c:pt idx="4760">
                  <c:v>42825</c:v>
                </c:pt>
                <c:pt idx="4761">
                  <c:v>42828</c:v>
                </c:pt>
                <c:pt idx="4762">
                  <c:v>42829</c:v>
                </c:pt>
                <c:pt idx="4763">
                  <c:v>42830</c:v>
                </c:pt>
                <c:pt idx="4764">
                  <c:v>42831</c:v>
                </c:pt>
                <c:pt idx="4765">
                  <c:v>42832</c:v>
                </c:pt>
                <c:pt idx="4766">
                  <c:v>42835</c:v>
                </c:pt>
                <c:pt idx="4767">
                  <c:v>42836</c:v>
                </c:pt>
                <c:pt idx="4768">
                  <c:v>42837</c:v>
                </c:pt>
                <c:pt idx="4769">
                  <c:v>42838</c:v>
                </c:pt>
                <c:pt idx="4770">
                  <c:v>42839</c:v>
                </c:pt>
                <c:pt idx="4771">
                  <c:v>42842</c:v>
                </c:pt>
                <c:pt idx="4772">
                  <c:v>42843</c:v>
                </c:pt>
                <c:pt idx="4773">
                  <c:v>42844</c:v>
                </c:pt>
                <c:pt idx="4774">
                  <c:v>42845</c:v>
                </c:pt>
                <c:pt idx="4775">
                  <c:v>42846</c:v>
                </c:pt>
                <c:pt idx="4776">
                  <c:v>42849</c:v>
                </c:pt>
                <c:pt idx="4777">
                  <c:v>42850</c:v>
                </c:pt>
                <c:pt idx="4778">
                  <c:v>42851</c:v>
                </c:pt>
                <c:pt idx="4779">
                  <c:v>42852</c:v>
                </c:pt>
                <c:pt idx="4780">
                  <c:v>42853</c:v>
                </c:pt>
                <c:pt idx="4781">
                  <c:v>42856</c:v>
                </c:pt>
                <c:pt idx="4782">
                  <c:v>42857</c:v>
                </c:pt>
                <c:pt idx="4783">
                  <c:v>42858</c:v>
                </c:pt>
                <c:pt idx="4784">
                  <c:v>42859</c:v>
                </c:pt>
                <c:pt idx="4785">
                  <c:v>42860</c:v>
                </c:pt>
                <c:pt idx="4786">
                  <c:v>42863</c:v>
                </c:pt>
                <c:pt idx="4787">
                  <c:v>42864</c:v>
                </c:pt>
                <c:pt idx="4788">
                  <c:v>42865</c:v>
                </c:pt>
                <c:pt idx="4789">
                  <c:v>42866</c:v>
                </c:pt>
                <c:pt idx="4790">
                  <c:v>42867</c:v>
                </c:pt>
                <c:pt idx="4791">
                  <c:v>42870</c:v>
                </c:pt>
                <c:pt idx="4792">
                  <c:v>42871</c:v>
                </c:pt>
                <c:pt idx="4793">
                  <c:v>42872</c:v>
                </c:pt>
                <c:pt idx="4794">
                  <c:v>42873</c:v>
                </c:pt>
                <c:pt idx="4795">
                  <c:v>42874</c:v>
                </c:pt>
                <c:pt idx="4796">
                  <c:v>42877</c:v>
                </c:pt>
                <c:pt idx="4797">
                  <c:v>42878</c:v>
                </c:pt>
                <c:pt idx="4798">
                  <c:v>42879</c:v>
                </c:pt>
                <c:pt idx="4799">
                  <c:v>42880</c:v>
                </c:pt>
                <c:pt idx="4800">
                  <c:v>42881</c:v>
                </c:pt>
                <c:pt idx="4801">
                  <c:v>42884</c:v>
                </c:pt>
                <c:pt idx="4802">
                  <c:v>42885</c:v>
                </c:pt>
                <c:pt idx="4803">
                  <c:v>42886</c:v>
                </c:pt>
                <c:pt idx="4804">
                  <c:v>42887</c:v>
                </c:pt>
                <c:pt idx="4805">
                  <c:v>42888</c:v>
                </c:pt>
                <c:pt idx="4806">
                  <c:v>42891</c:v>
                </c:pt>
                <c:pt idx="4807">
                  <c:v>42892</c:v>
                </c:pt>
                <c:pt idx="4808">
                  <c:v>42893</c:v>
                </c:pt>
                <c:pt idx="4809">
                  <c:v>42894</c:v>
                </c:pt>
                <c:pt idx="4810">
                  <c:v>42895</c:v>
                </c:pt>
                <c:pt idx="4811">
                  <c:v>42898</c:v>
                </c:pt>
                <c:pt idx="4812">
                  <c:v>42899</c:v>
                </c:pt>
                <c:pt idx="4813">
                  <c:v>42900</c:v>
                </c:pt>
                <c:pt idx="4814">
                  <c:v>42901</c:v>
                </c:pt>
                <c:pt idx="4815">
                  <c:v>42902</c:v>
                </c:pt>
                <c:pt idx="4816">
                  <c:v>42905</c:v>
                </c:pt>
                <c:pt idx="4817">
                  <c:v>42906</c:v>
                </c:pt>
                <c:pt idx="4818">
                  <c:v>42907</c:v>
                </c:pt>
                <c:pt idx="4819">
                  <c:v>42908</c:v>
                </c:pt>
                <c:pt idx="4820">
                  <c:v>42909</c:v>
                </c:pt>
                <c:pt idx="4821">
                  <c:v>42912</c:v>
                </c:pt>
                <c:pt idx="4822">
                  <c:v>42913</c:v>
                </c:pt>
                <c:pt idx="4823">
                  <c:v>42914</c:v>
                </c:pt>
                <c:pt idx="4824">
                  <c:v>42915</c:v>
                </c:pt>
                <c:pt idx="4825">
                  <c:v>42916</c:v>
                </c:pt>
                <c:pt idx="4826">
                  <c:v>42919</c:v>
                </c:pt>
                <c:pt idx="4827">
                  <c:v>42920</c:v>
                </c:pt>
                <c:pt idx="4828">
                  <c:v>42921</c:v>
                </c:pt>
                <c:pt idx="4829">
                  <c:v>42922</c:v>
                </c:pt>
                <c:pt idx="4830">
                  <c:v>42923</c:v>
                </c:pt>
                <c:pt idx="4831">
                  <c:v>42926</c:v>
                </c:pt>
                <c:pt idx="4832">
                  <c:v>42927</c:v>
                </c:pt>
                <c:pt idx="4833">
                  <c:v>42928</c:v>
                </c:pt>
                <c:pt idx="4834">
                  <c:v>42929</c:v>
                </c:pt>
                <c:pt idx="4835">
                  <c:v>42930</c:v>
                </c:pt>
                <c:pt idx="4836">
                  <c:v>42933</c:v>
                </c:pt>
                <c:pt idx="4837">
                  <c:v>42934</c:v>
                </c:pt>
                <c:pt idx="4838">
                  <c:v>42935</c:v>
                </c:pt>
                <c:pt idx="4839">
                  <c:v>42936</c:v>
                </c:pt>
                <c:pt idx="4840">
                  <c:v>42937</c:v>
                </c:pt>
                <c:pt idx="4841">
                  <c:v>42940</c:v>
                </c:pt>
                <c:pt idx="4842">
                  <c:v>42941</c:v>
                </c:pt>
                <c:pt idx="4843">
                  <c:v>42942</c:v>
                </c:pt>
                <c:pt idx="4844">
                  <c:v>42943</c:v>
                </c:pt>
                <c:pt idx="4845">
                  <c:v>42944</c:v>
                </c:pt>
                <c:pt idx="4846">
                  <c:v>42947</c:v>
                </c:pt>
                <c:pt idx="4847">
                  <c:v>42948</c:v>
                </c:pt>
                <c:pt idx="4848">
                  <c:v>42949</c:v>
                </c:pt>
                <c:pt idx="4849">
                  <c:v>42950</c:v>
                </c:pt>
                <c:pt idx="4850">
                  <c:v>42951</c:v>
                </c:pt>
                <c:pt idx="4851">
                  <c:v>42954</c:v>
                </c:pt>
                <c:pt idx="4852">
                  <c:v>42955</c:v>
                </c:pt>
                <c:pt idx="4853">
                  <c:v>42956</c:v>
                </c:pt>
                <c:pt idx="4854">
                  <c:v>42957</c:v>
                </c:pt>
                <c:pt idx="4855">
                  <c:v>42958</c:v>
                </c:pt>
                <c:pt idx="4856">
                  <c:v>42961</c:v>
                </c:pt>
                <c:pt idx="4857">
                  <c:v>42962</c:v>
                </c:pt>
                <c:pt idx="4858">
                  <c:v>42963</c:v>
                </c:pt>
                <c:pt idx="4859">
                  <c:v>42964</c:v>
                </c:pt>
                <c:pt idx="4860">
                  <c:v>42965</c:v>
                </c:pt>
                <c:pt idx="4861">
                  <c:v>42968</c:v>
                </c:pt>
                <c:pt idx="4862">
                  <c:v>42969</c:v>
                </c:pt>
                <c:pt idx="4863">
                  <c:v>42970</c:v>
                </c:pt>
                <c:pt idx="4864">
                  <c:v>42971</c:v>
                </c:pt>
                <c:pt idx="4865">
                  <c:v>42972</c:v>
                </c:pt>
                <c:pt idx="4866">
                  <c:v>42975</c:v>
                </c:pt>
                <c:pt idx="4867">
                  <c:v>42976</c:v>
                </c:pt>
                <c:pt idx="4868">
                  <c:v>42977</c:v>
                </c:pt>
                <c:pt idx="4869">
                  <c:v>42978</c:v>
                </c:pt>
                <c:pt idx="4870">
                  <c:v>42979</c:v>
                </c:pt>
                <c:pt idx="4871">
                  <c:v>42982</c:v>
                </c:pt>
                <c:pt idx="4872">
                  <c:v>42983</c:v>
                </c:pt>
                <c:pt idx="4873">
                  <c:v>42984</c:v>
                </c:pt>
                <c:pt idx="4874">
                  <c:v>42985</c:v>
                </c:pt>
                <c:pt idx="4875">
                  <c:v>42986</c:v>
                </c:pt>
                <c:pt idx="4876">
                  <c:v>42989</c:v>
                </c:pt>
                <c:pt idx="4877">
                  <c:v>42990</c:v>
                </c:pt>
                <c:pt idx="4878">
                  <c:v>42991</c:v>
                </c:pt>
                <c:pt idx="4879">
                  <c:v>42992</c:v>
                </c:pt>
                <c:pt idx="4880">
                  <c:v>42993</c:v>
                </c:pt>
                <c:pt idx="4881">
                  <c:v>42996</c:v>
                </c:pt>
                <c:pt idx="4882">
                  <c:v>42997</c:v>
                </c:pt>
                <c:pt idx="4883">
                  <c:v>42998</c:v>
                </c:pt>
                <c:pt idx="4884">
                  <c:v>42999</c:v>
                </c:pt>
                <c:pt idx="4885">
                  <c:v>43000</c:v>
                </c:pt>
                <c:pt idx="4886">
                  <c:v>43003</c:v>
                </c:pt>
                <c:pt idx="4887">
                  <c:v>43004</c:v>
                </c:pt>
                <c:pt idx="4888">
                  <c:v>43005</c:v>
                </c:pt>
                <c:pt idx="4889">
                  <c:v>43006</c:v>
                </c:pt>
                <c:pt idx="4890">
                  <c:v>43007</c:v>
                </c:pt>
                <c:pt idx="4891">
                  <c:v>43010</c:v>
                </c:pt>
                <c:pt idx="4892">
                  <c:v>43011</c:v>
                </c:pt>
                <c:pt idx="4893">
                  <c:v>43012</c:v>
                </c:pt>
                <c:pt idx="4894">
                  <c:v>43013</c:v>
                </c:pt>
                <c:pt idx="4895">
                  <c:v>43014</c:v>
                </c:pt>
                <c:pt idx="4896">
                  <c:v>43017</c:v>
                </c:pt>
                <c:pt idx="4897">
                  <c:v>43018</c:v>
                </c:pt>
                <c:pt idx="4898">
                  <c:v>43019</c:v>
                </c:pt>
                <c:pt idx="4899">
                  <c:v>43020</c:v>
                </c:pt>
                <c:pt idx="4900">
                  <c:v>43021</c:v>
                </c:pt>
                <c:pt idx="4901">
                  <c:v>43024</c:v>
                </c:pt>
                <c:pt idx="4902">
                  <c:v>43025</c:v>
                </c:pt>
                <c:pt idx="4903">
                  <c:v>43026</c:v>
                </c:pt>
                <c:pt idx="4904">
                  <c:v>43027</c:v>
                </c:pt>
                <c:pt idx="4905">
                  <c:v>43028</c:v>
                </c:pt>
                <c:pt idx="4906">
                  <c:v>43031</c:v>
                </c:pt>
                <c:pt idx="4907">
                  <c:v>43032</c:v>
                </c:pt>
                <c:pt idx="4908">
                  <c:v>43033</c:v>
                </c:pt>
                <c:pt idx="4909">
                  <c:v>43034</c:v>
                </c:pt>
                <c:pt idx="4910">
                  <c:v>43035</c:v>
                </c:pt>
                <c:pt idx="4911">
                  <c:v>43038</c:v>
                </c:pt>
                <c:pt idx="4912">
                  <c:v>43039</c:v>
                </c:pt>
                <c:pt idx="4913">
                  <c:v>43040</c:v>
                </c:pt>
                <c:pt idx="4914">
                  <c:v>43041</c:v>
                </c:pt>
                <c:pt idx="4915">
                  <c:v>43042</c:v>
                </c:pt>
                <c:pt idx="4916">
                  <c:v>43045</c:v>
                </c:pt>
                <c:pt idx="4917">
                  <c:v>43046</c:v>
                </c:pt>
                <c:pt idx="4918">
                  <c:v>43047</c:v>
                </c:pt>
                <c:pt idx="4919">
                  <c:v>43048</c:v>
                </c:pt>
                <c:pt idx="4920">
                  <c:v>43049</c:v>
                </c:pt>
                <c:pt idx="4921">
                  <c:v>43052</c:v>
                </c:pt>
                <c:pt idx="4922">
                  <c:v>43053</c:v>
                </c:pt>
                <c:pt idx="4923">
                  <c:v>43054</c:v>
                </c:pt>
                <c:pt idx="4924">
                  <c:v>43055</c:v>
                </c:pt>
                <c:pt idx="4925">
                  <c:v>43056</c:v>
                </c:pt>
                <c:pt idx="4926">
                  <c:v>43059</c:v>
                </c:pt>
                <c:pt idx="4927">
                  <c:v>43060</c:v>
                </c:pt>
                <c:pt idx="4928">
                  <c:v>43061</c:v>
                </c:pt>
                <c:pt idx="4929">
                  <c:v>43062</c:v>
                </c:pt>
                <c:pt idx="4930">
                  <c:v>43063</c:v>
                </c:pt>
                <c:pt idx="4931">
                  <c:v>43066</c:v>
                </c:pt>
                <c:pt idx="4932">
                  <c:v>43067</c:v>
                </c:pt>
                <c:pt idx="4933">
                  <c:v>43068</c:v>
                </c:pt>
                <c:pt idx="4934">
                  <c:v>43069</c:v>
                </c:pt>
                <c:pt idx="4935">
                  <c:v>43070</c:v>
                </c:pt>
                <c:pt idx="4936">
                  <c:v>43073</c:v>
                </c:pt>
                <c:pt idx="4937">
                  <c:v>43074</c:v>
                </c:pt>
                <c:pt idx="4938">
                  <c:v>43075</c:v>
                </c:pt>
                <c:pt idx="4939">
                  <c:v>43076</c:v>
                </c:pt>
                <c:pt idx="4940">
                  <c:v>43077</c:v>
                </c:pt>
                <c:pt idx="4941">
                  <c:v>43080</c:v>
                </c:pt>
                <c:pt idx="4942">
                  <c:v>43081</c:v>
                </c:pt>
                <c:pt idx="4943">
                  <c:v>43082</c:v>
                </c:pt>
                <c:pt idx="4944">
                  <c:v>43083</c:v>
                </c:pt>
                <c:pt idx="4945">
                  <c:v>43084</c:v>
                </c:pt>
                <c:pt idx="4946">
                  <c:v>43087</c:v>
                </c:pt>
                <c:pt idx="4947">
                  <c:v>43088</c:v>
                </c:pt>
                <c:pt idx="4948">
                  <c:v>43089</c:v>
                </c:pt>
                <c:pt idx="4949">
                  <c:v>43090</c:v>
                </c:pt>
                <c:pt idx="4950">
                  <c:v>43091</c:v>
                </c:pt>
                <c:pt idx="4951">
                  <c:v>43094</c:v>
                </c:pt>
                <c:pt idx="4952">
                  <c:v>43095</c:v>
                </c:pt>
                <c:pt idx="4953">
                  <c:v>43096</c:v>
                </c:pt>
                <c:pt idx="4954">
                  <c:v>43097</c:v>
                </c:pt>
                <c:pt idx="4955">
                  <c:v>43098</c:v>
                </c:pt>
                <c:pt idx="4956">
                  <c:v>43101</c:v>
                </c:pt>
                <c:pt idx="4957">
                  <c:v>43102</c:v>
                </c:pt>
                <c:pt idx="4958">
                  <c:v>43103</c:v>
                </c:pt>
                <c:pt idx="4959">
                  <c:v>43104</c:v>
                </c:pt>
                <c:pt idx="4960">
                  <c:v>43105</c:v>
                </c:pt>
                <c:pt idx="4961">
                  <c:v>43108</c:v>
                </c:pt>
                <c:pt idx="4962">
                  <c:v>43109</c:v>
                </c:pt>
                <c:pt idx="4963">
                  <c:v>43110</c:v>
                </c:pt>
                <c:pt idx="4964">
                  <c:v>43111</c:v>
                </c:pt>
                <c:pt idx="4965">
                  <c:v>43112</c:v>
                </c:pt>
                <c:pt idx="4966">
                  <c:v>43115</c:v>
                </c:pt>
                <c:pt idx="4967">
                  <c:v>43116</c:v>
                </c:pt>
                <c:pt idx="4968">
                  <c:v>43117</c:v>
                </c:pt>
                <c:pt idx="4969">
                  <c:v>43118</c:v>
                </c:pt>
                <c:pt idx="4970">
                  <c:v>43119</c:v>
                </c:pt>
                <c:pt idx="4971">
                  <c:v>43122</c:v>
                </c:pt>
                <c:pt idx="4972">
                  <c:v>43123</c:v>
                </c:pt>
                <c:pt idx="4973">
                  <c:v>43124</c:v>
                </c:pt>
                <c:pt idx="4974">
                  <c:v>43125</c:v>
                </c:pt>
                <c:pt idx="4975">
                  <c:v>43126</c:v>
                </c:pt>
                <c:pt idx="4976">
                  <c:v>43129</c:v>
                </c:pt>
                <c:pt idx="4977">
                  <c:v>43130</c:v>
                </c:pt>
                <c:pt idx="4978">
                  <c:v>43131</c:v>
                </c:pt>
                <c:pt idx="4979">
                  <c:v>43132</c:v>
                </c:pt>
                <c:pt idx="4980">
                  <c:v>43133</c:v>
                </c:pt>
                <c:pt idx="4981">
                  <c:v>43136</c:v>
                </c:pt>
                <c:pt idx="4982">
                  <c:v>43137</c:v>
                </c:pt>
                <c:pt idx="4983">
                  <c:v>43138</c:v>
                </c:pt>
                <c:pt idx="4984">
                  <c:v>43139</c:v>
                </c:pt>
                <c:pt idx="4985">
                  <c:v>43140</c:v>
                </c:pt>
                <c:pt idx="4986">
                  <c:v>43143</c:v>
                </c:pt>
                <c:pt idx="4987">
                  <c:v>43144</c:v>
                </c:pt>
                <c:pt idx="4988">
                  <c:v>43145</c:v>
                </c:pt>
                <c:pt idx="4989">
                  <c:v>43146</c:v>
                </c:pt>
                <c:pt idx="4990">
                  <c:v>43147</c:v>
                </c:pt>
                <c:pt idx="4991">
                  <c:v>43150</c:v>
                </c:pt>
                <c:pt idx="4992">
                  <c:v>43151</c:v>
                </c:pt>
                <c:pt idx="4993">
                  <c:v>43152</c:v>
                </c:pt>
                <c:pt idx="4994">
                  <c:v>43153</c:v>
                </c:pt>
                <c:pt idx="4995">
                  <c:v>43154</c:v>
                </c:pt>
                <c:pt idx="4996">
                  <c:v>43157</c:v>
                </c:pt>
                <c:pt idx="4997">
                  <c:v>43158</c:v>
                </c:pt>
                <c:pt idx="4998">
                  <c:v>43159</c:v>
                </c:pt>
                <c:pt idx="4999">
                  <c:v>43160</c:v>
                </c:pt>
                <c:pt idx="5000">
                  <c:v>43161</c:v>
                </c:pt>
                <c:pt idx="5001">
                  <c:v>43164</c:v>
                </c:pt>
                <c:pt idx="5002">
                  <c:v>43165</c:v>
                </c:pt>
                <c:pt idx="5003">
                  <c:v>43166</c:v>
                </c:pt>
                <c:pt idx="5004">
                  <c:v>43167</c:v>
                </c:pt>
                <c:pt idx="5005">
                  <c:v>43168</c:v>
                </c:pt>
                <c:pt idx="5006">
                  <c:v>43171</c:v>
                </c:pt>
                <c:pt idx="5007">
                  <c:v>43172</c:v>
                </c:pt>
                <c:pt idx="5008">
                  <c:v>43173</c:v>
                </c:pt>
                <c:pt idx="5009">
                  <c:v>43174</c:v>
                </c:pt>
                <c:pt idx="5010">
                  <c:v>43175</c:v>
                </c:pt>
                <c:pt idx="5011">
                  <c:v>43178</c:v>
                </c:pt>
                <c:pt idx="5012">
                  <c:v>43179</c:v>
                </c:pt>
                <c:pt idx="5013">
                  <c:v>43180</c:v>
                </c:pt>
                <c:pt idx="5014">
                  <c:v>43181</c:v>
                </c:pt>
                <c:pt idx="5015">
                  <c:v>43182</c:v>
                </c:pt>
                <c:pt idx="5016">
                  <c:v>43185</c:v>
                </c:pt>
                <c:pt idx="5017">
                  <c:v>43186</c:v>
                </c:pt>
                <c:pt idx="5018">
                  <c:v>43187</c:v>
                </c:pt>
                <c:pt idx="5019">
                  <c:v>43188</c:v>
                </c:pt>
                <c:pt idx="5020">
                  <c:v>43189</c:v>
                </c:pt>
                <c:pt idx="5021">
                  <c:v>43192</c:v>
                </c:pt>
                <c:pt idx="5022">
                  <c:v>43193</c:v>
                </c:pt>
                <c:pt idx="5023">
                  <c:v>43194</c:v>
                </c:pt>
                <c:pt idx="5024">
                  <c:v>43195</c:v>
                </c:pt>
                <c:pt idx="5025">
                  <c:v>43196</c:v>
                </c:pt>
                <c:pt idx="5026">
                  <c:v>43199</c:v>
                </c:pt>
                <c:pt idx="5027">
                  <c:v>43200</c:v>
                </c:pt>
                <c:pt idx="5028">
                  <c:v>43201</c:v>
                </c:pt>
                <c:pt idx="5029">
                  <c:v>43202</c:v>
                </c:pt>
                <c:pt idx="5030">
                  <c:v>43203</c:v>
                </c:pt>
                <c:pt idx="5031">
                  <c:v>43206</c:v>
                </c:pt>
                <c:pt idx="5032">
                  <c:v>43207</c:v>
                </c:pt>
                <c:pt idx="5033">
                  <c:v>43208</c:v>
                </c:pt>
                <c:pt idx="5034">
                  <c:v>43209</c:v>
                </c:pt>
                <c:pt idx="5035">
                  <c:v>43210</c:v>
                </c:pt>
                <c:pt idx="5036">
                  <c:v>43213</c:v>
                </c:pt>
                <c:pt idx="5037">
                  <c:v>43214</c:v>
                </c:pt>
                <c:pt idx="5038">
                  <c:v>43215</c:v>
                </c:pt>
                <c:pt idx="5039">
                  <c:v>43216</c:v>
                </c:pt>
                <c:pt idx="5040">
                  <c:v>43217</c:v>
                </c:pt>
                <c:pt idx="5041">
                  <c:v>43220</c:v>
                </c:pt>
                <c:pt idx="5042">
                  <c:v>43221</c:v>
                </c:pt>
                <c:pt idx="5043">
                  <c:v>43222</c:v>
                </c:pt>
                <c:pt idx="5044">
                  <c:v>43223</c:v>
                </c:pt>
                <c:pt idx="5045">
                  <c:v>43224</c:v>
                </c:pt>
                <c:pt idx="5046">
                  <c:v>43227</c:v>
                </c:pt>
                <c:pt idx="5047">
                  <c:v>43228</c:v>
                </c:pt>
                <c:pt idx="5048">
                  <c:v>43229</c:v>
                </c:pt>
                <c:pt idx="5049">
                  <c:v>43230</c:v>
                </c:pt>
                <c:pt idx="5050">
                  <c:v>43231</c:v>
                </c:pt>
                <c:pt idx="5051">
                  <c:v>43234</c:v>
                </c:pt>
                <c:pt idx="5052">
                  <c:v>43235</c:v>
                </c:pt>
                <c:pt idx="5053">
                  <c:v>43236</c:v>
                </c:pt>
                <c:pt idx="5054">
                  <c:v>43237</c:v>
                </c:pt>
                <c:pt idx="5055">
                  <c:v>43238</c:v>
                </c:pt>
                <c:pt idx="5056">
                  <c:v>43241</c:v>
                </c:pt>
                <c:pt idx="5057">
                  <c:v>43242</c:v>
                </c:pt>
                <c:pt idx="5058">
                  <c:v>43243</c:v>
                </c:pt>
                <c:pt idx="5059">
                  <c:v>43244</c:v>
                </c:pt>
                <c:pt idx="5060">
                  <c:v>43245</c:v>
                </c:pt>
                <c:pt idx="5061">
                  <c:v>43248</c:v>
                </c:pt>
                <c:pt idx="5062">
                  <c:v>43249</c:v>
                </c:pt>
                <c:pt idx="5063">
                  <c:v>43250</c:v>
                </c:pt>
                <c:pt idx="5064">
                  <c:v>43251</c:v>
                </c:pt>
                <c:pt idx="5065">
                  <c:v>43252</c:v>
                </c:pt>
                <c:pt idx="5066">
                  <c:v>43255</c:v>
                </c:pt>
                <c:pt idx="5067">
                  <c:v>43256</c:v>
                </c:pt>
                <c:pt idx="5068">
                  <c:v>43257</c:v>
                </c:pt>
                <c:pt idx="5069">
                  <c:v>43258</c:v>
                </c:pt>
                <c:pt idx="5070">
                  <c:v>43259</c:v>
                </c:pt>
                <c:pt idx="5071">
                  <c:v>43262</c:v>
                </c:pt>
                <c:pt idx="5072">
                  <c:v>43263</c:v>
                </c:pt>
                <c:pt idx="5073">
                  <c:v>43264</c:v>
                </c:pt>
                <c:pt idx="5074">
                  <c:v>43265</c:v>
                </c:pt>
                <c:pt idx="5075">
                  <c:v>43266</c:v>
                </c:pt>
                <c:pt idx="5076">
                  <c:v>43269</c:v>
                </c:pt>
                <c:pt idx="5077">
                  <c:v>43270</c:v>
                </c:pt>
                <c:pt idx="5078">
                  <c:v>43271</c:v>
                </c:pt>
                <c:pt idx="5079">
                  <c:v>43272</c:v>
                </c:pt>
                <c:pt idx="5080">
                  <c:v>43273</c:v>
                </c:pt>
                <c:pt idx="5081">
                  <c:v>43276</c:v>
                </c:pt>
                <c:pt idx="5082">
                  <c:v>43277</c:v>
                </c:pt>
                <c:pt idx="5083">
                  <c:v>43278</c:v>
                </c:pt>
                <c:pt idx="5084">
                  <c:v>43279</c:v>
                </c:pt>
                <c:pt idx="5085">
                  <c:v>43280</c:v>
                </c:pt>
                <c:pt idx="5086">
                  <c:v>43283</c:v>
                </c:pt>
                <c:pt idx="5087">
                  <c:v>43284</c:v>
                </c:pt>
                <c:pt idx="5088">
                  <c:v>43285</c:v>
                </c:pt>
                <c:pt idx="5089">
                  <c:v>43286</c:v>
                </c:pt>
                <c:pt idx="5090">
                  <c:v>43287</c:v>
                </c:pt>
                <c:pt idx="5091">
                  <c:v>43290</c:v>
                </c:pt>
                <c:pt idx="5092">
                  <c:v>43291</c:v>
                </c:pt>
                <c:pt idx="5093">
                  <c:v>43292</c:v>
                </c:pt>
                <c:pt idx="5094">
                  <c:v>43293</c:v>
                </c:pt>
                <c:pt idx="5095">
                  <c:v>43294</c:v>
                </c:pt>
                <c:pt idx="5096">
                  <c:v>43297</c:v>
                </c:pt>
                <c:pt idx="5097">
                  <c:v>43298</c:v>
                </c:pt>
                <c:pt idx="5098">
                  <c:v>43299</c:v>
                </c:pt>
                <c:pt idx="5099">
                  <c:v>43300</c:v>
                </c:pt>
                <c:pt idx="5100">
                  <c:v>43301</c:v>
                </c:pt>
                <c:pt idx="5101">
                  <c:v>43304</c:v>
                </c:pt>
                <c:pt idx="5102">
                  <c:v>43305</c:v>
                </c:pt>
                <c:pt idx="5103">
                  <c:v>43306</c:v>
                </c:pt>
                <c:pt idx="5104">
                  <c:v>43307</c:v>
                </c:pt>
                <c:pt idx="5105">
                  <c:v>43308</c:v>
                </c:pt>
                <c:pt idx="5106">
                  <c:v>43311</c:v>
                </c:pt>
                <c:pt idx="5107">
                  <c:v>43312</c:v>
                </c:pt>
                <c:pt idx="5108">
                  <c:v>43313</c:v>
                </c:pt>
                <c:pt idx="5109">
                  <c:v>43314</c:v>
                </c:pt>
                <c:pt idx="5110">
                  <c:v>43315</c:v>
                </c:pt>
                <c:pt idx="5111">
                  <c:v>43318</c:v>
                </c:pt>
                <c:pt idx="5112">
                  <c:v>43319</c:v>
                </c:pt>
                <c:pt idx="5113">
                  <c:v>43320</c:v>
                </c:pt>
                <c:pt idx="5114">
                  <c:v>43321</c:v>
                </c:pt>
                <c:pt idx="5115">
                  <c:v>43322</c:v>
                </c:pt>
                <c:pt idx="5116">
                  <c:v>43325</c:v>
                </c:pt>
                <c:pt idx="5117">
                  <c:v>43326</c:v>
                </c:pt>
                <c:pt idx="5118">
                  <c:v>43327</c:v>
                </c:pt>
                <c:pt idx="5119">
                  <c:v>43328</c:v>
                </c:pt>
                <c:pt idx="5120">
                  <c:v>43329</c:v>
                </c:pt>
                <c:pt idx="5121">
                  <c:v>43332</c:v>
                </c:pt>
                <c:pt idx="5122">
                  <c:v>43333</c:v>
                </c:pt>
                <c:pt idx="5123">
                  <c:v>43334</c:v>
                </c:pt>
                <c:pt idx="5124">
                  <c:v>43335</c:v>
                </c:pt>
                <c:pt idx="5125">
                  <c:v>43336</c:v>
                </c:pt>
                <c:pt idx="5126">
                  <c:v>43339</c:v>
                </c:pt>
                <c:pt idx="5127">
                  <c:v>43340</c:v>
                </c:pt>
                <c:pt idx="5128">
                  <c:v>43341</c:v>
                </c:pt>
                <c:pt idx="5129">
                  <c:v>43342</c:v>
                </c:pt>
                <c:pt idx="5130">
                  <c:v>43343</c:v>
                </c:pt>
                <c:pt idx="5131">
                  <c:v>43346</c:v>
                </c:pt>
                <c:pt idx="5132">
                  <c:v>43347</c:v>
                </c:pt>
                <c:pt idx="5133">
                  <c:v>43348</c:v>
                </c:pt>
                <c:pt idx="5134">
                  <c:v>43349</c:v>
                </c:pt>
                <c:pt idx="5135">
                  <c:v>43350</c:v>
                </c:pt>
                <c:pt idx="5136">
                  <c:v>43353</c:v>
                </c:pt>
                <c:pt idx="5137">
                  <c:v>43354</c:v>
                </c:pt>
                <c:pt idx="5138">
                  <c:v>43355</c:v>
                </c:pt>
                <c:pt idx="5139">
                  <c:v>43356</c:v>
                </c:pt>
                <c:pt idx="5140">
                  <c:v>43357</c:v>
                </c:pt>
                <c:pt idx="5141">
                  <c:v>43360</c:v>
                </c:pt>
                <c:pt idx="5142">
                  <c:v>43361</c:v>
                </c:pt>
                <c:pt idx="5143">
                  <c:v>43362</c:v>
                </c:pt>
                <c:pt idx="5144">
                  <c:v>43363</c:v>
                </c:pt>
                <c:pt idx="5145">
                  <c:v>43364</c:v>
                </c:pt>
                <c:pt idx="5146">
                  <c:v>43367</c:v>
                </c:pt>
                <c:pt idx="5147">
                  <c:v>43368</c:v>
                </c:pt>
                <c:pt idx="5148">
                  <c:v>43369</c:v>
                </c:pt>
                <c:pt idx="5149">
                  <c:v>43370</c:v>
                </c:pt>
                <c:pt idx="5150">
                  <c:v>43371</c:v>
                </c:pt>
                <c:pt idx="5151">
                  <c:v>43374</c:v>
                </c:pt>
                <c:pt idx="5152">
                  <c:v>43375</c:v>
                </c:pt>
                <c:pt idx="5153">
                  <c:v>43376</c:v>
                </c:pt>
                <c:pt idx="5154">
                  <c:v>43377</c:v>
                </c:pt>
                <c:pt idx="5155">
                  <c:v>43378</c:v>
                </c:pt>
                <c:pt idx="5156">
                  <c:v>43381</c:v>
                </c:pt>
                <c:pt idx="5157">
                  <c:v>43382</c:v>
                </c:pt>
                <c:pt idx="5158">
                  <c:v>43383</c:v>
                </c:pt>
                <c:pt idx="5159">
                  <c:v>43384</c:v>
                </c:pt>
                <c:pt idx="5160">
                  <c:v>43385</c:v>
                </c:pt>
                <c:pt idx="5161">
                  <c:v>43388</c:v>
                </c:pt>
                <c:pt idx="5162">
                  <c:v>43389</c:v>
                </c:pt>
                <c:pt idx="5163">
                  <c:v>43390</c:v>
                </c:pt>
                <c:pt idx="5164">
                  <c:v>43391</c:v>
                </c:pt>
                <c:pt idx="5165">
                  <c:v>43392</c:v>
                </c:pt>
                <c:pt idx="5166">
                  <c:v>43395</c:v>
                </c:pt>
                <c:pt idx="5167">
                  <c:v>43396</c:v>
                </c:pt>
                <c:pt idx="5168">
                  <c:v>43397</c:v>
                </c:pt>
                <c:pt idx="5169">
                  <c:v>43398</c:v>
                </c:pt>
                <c:pt idx="5170">
                  <c:v>43399</c:v>
                </c:pt>
                <c:pt idx="5171">
                  <c:v>43402</c:v>
                </c:pt>
                <c:pt idx="5172">
                  <c:v>43403</c:v>
                </c:pt>
                <c:pt idx="5173">
                  <c:v>43404</c:v>
                </c:pt>
                <c:pt idx="5174">
                  <c:v>43405</c:v>
                </c:pt>
                <c:pt idx="5175">
                  <c:v>43406</c:v>
                </c:pt>
                <c:pt idx="5176">
                  <c:v>43409</c:v>
                </c:pt>
                <c:pt idx="5177">
                  <c:v>43410</c:v>
                </c:pt>
                <c:pt idx="5178">
                  <c:v>43411</c:v>
                </c:pt>
                <c:pt idx="5179">
                  <c:v>43412</c:v>
                </c:pt>
                <c:pt idx="5180">
                  <c:v>43413</c:v>
                </c:pt>
                <c:pt idx="5181">
                  <c:v>43416</c:v>
                </c:pt>
                <c:pt idx="5182">
                  <c:v>43417</c:v>
                </c:pt>
                <c:pt idx="5183">
                  <c:v>43418</c:v>
                </c:pt>
                <c:pt idx="5184">
                  <c:v>43419</c:v>
                </c:pt>
                <c:pt idx="5185">
                  <c:v>43420</c:v>
                </c:pt>
                <c:pt idx="5186">
                  <c:v>43423</c:v>
                </c:pt>
                <c:pt idx="5187">
                  <c:v>43424</c:v>
                </c:pt>
                <c:pt idx="5188">
                  <c:v>43425</c:v>
                </c:pt>
                <c:pt idx="5189">
                  <c:v>43426</c:v>
                </c:pt>
                <c:pt idx="5190">
                  <c:v>43427</c:v>
                </c:pt>
                <c:pt idx="5191">
                  <c:v>43430</c:v>
                </c:pt>
                <c:pt idx="5192">
                  <c:v>43431</c:v>
                </c:pt>
                <c:pt idx="5193">
                  <c:v>43432</c:v>
                </c:pt>
                <c:pt idx="5194">
                  <c:v>43433</c:v>
                </c:pt>
                <c:pt idx="5195">
                  <c:v>43434</c:v>
                </c:pt>
                <c:pt idx="5196">
                  <c:v>43437</c:v>
                </c:pt>
                <c:pt idx="5197">
                  <c:v>43438</c:v>
                </c:pt>
                <c:pt idx="5198">
                  <c:v>43439</c:v>
                </c:pt>
                <c:pt idx="5199">
                  <c:v>43440</c:v>
                </c:pt>
                <c:pt idx="5200">
                  <c:v>43441</c:v>
                </c:pt>
                <c:pt idx="5201">
                  <c:v>43444</c:v>
                </c:pt>
                <c:pt idx="5202">
                  <c:v>43445</c:v>
                </c:pt>
                <c:pt idx="5203">
                  <c:v>43446</c:v>
                </c:pt>
                <c:pt idx="5204">
                  <c:v>43447</c:v>
                </c:pt>
                <c:pt idx="5205">
                  <c:v>43448</c:v>
                </c:pt>
                <c:pt idx="5206">
                  <c:v>43451</c:v>
                </c:pt>
                <c:pt idx="5207">
                  <c:v>43452</c:v>
                </c:pt>
                <c:pt idx="5208">
                  <c:v>43453</c:v>
                </c:pt>
                <c:pt idx="5209">
                  <c:v>43454</c:v>
                </c:pt>
                <c:pt idx="5210">
                  <c:v>43455</c:v>
                </c:pt>
                <c:pt idx="5211">
                  <c:v>43458</c:v>
                </c:pt>
                <c:pt idx="5212">
                  <c:v>43459</c:v>
                </c:pt>
                <c:pt idx="5213">
                  <c:v>43460</c:v>
                </c:pt>
                <c:pt idx="5214">
                  <c:v>43461</c:v>
                </c:pt>
                <c:pt idx="5215">
                  <c:v>43462</c:v>
                </c:pt>
                <c:pt idx="5216">
                  <c:v>43465</c:v>
                </c:pt>
                <c:pt idx="5217">
                  <c:v>43466</c:v>
                </c:pt>
                <c:pt idx="5218">
                  <c:v>43467</c:v>
                </c:pt>
                <c:pt idx="5219">
                  <c:v>43468</c:v>
                </c:pt>
                <c:pt idx="5220">
                  <c:v>43469</c:v>
                </c:pt>
                <c:pt idx="5221">
                  <c:v>43472</c:v>
                </c:pt>
                <c:pt idx="5222">
                  <c:v>43473</c:v>
                </c:pt>
                <c:pt idx="5223">
                  <c:v>43474</c:v>
                </c:pt>
                <c:pt idx="5224">
                  <c:v>43475</c:v>
                </c:pt>
                <c:pt idx="5225">
                  <c:v>43476</c:v>
                </c:pt>
                <c:pt idx="5226">
                  <c:v>43479</c:v>
                </c:pt>
                <c:pt idx="5227">
                  <c:v>43480</c:v>
                </c:pt>
                <c:pt idx="5228">
                  <c:v>43481</c:v>
                </c:pt>
                <c:pt idx="5229">
                  <c:v>43482</c:v>
                </c:pt>
                <c:pt idx="5230">
                  <c:v>43483</c:v>
                </c:pt>
                <c:pt idx="5231">
                  <c:v>43486</c:v>
                </c:pt>
                <c:pt idx="5232">
                  <c:v>43487</c:v>
                </c:pt>
                <c:pt idx="5233">
                  <c:v>43488</c:v>
                </c:pt>
                <c:pt idx="5234">
                  <c:v>43489</c:v>
                </c:pt>
                <c:pt idx="5235">
                  <c:v>43490</c:v>
                </c:pt>
                <c:pt idx="5236">
                  <c:v>43493</c:v>
                </c:pt>
                <c:pt idx="5237">
                  <c:v>43494</c:v>
                </c:pt>
                <c:pt idx="5238">
                  <c:v>43495</c:v>
                </c:pt>
                <c:pt idx="5239">
                  <c:v>43496</c:v>
                </c:pt>
                <c:pt idx="5240">
                  <c:v>43497</c:v>
                </c:pt>
                <c:pt idx="5241">
                  <c:v>43500</c:v>
                </c:pt>
                <c:pt idx="5242">
                  <c:v>43501</c:v>
                </c:pt>
                <c:pt idx="5243">
                  <c:v>43502</c:v>
                </c:pt>
                <c:pt idx="5244">
                  <c:v>43503</c:v>
                </c:pt>
                <c:pt idx="5245">
                  <c:v>43504</c:v>
                </c:pt>
                <c:pt idx="5246">
                  <c:v>43507</c:v>
                </c:pt>
                <c:pt idx="5247">
                  <c:v>43508</c:v>
                </c:pt>
                <c:pt idx="5248">
                  <c:v>43509</c:v>
                </c:pt>
                <c:pt idx="5249">
                  <c:v>43510</c:v>
                </c:pt>
                <c:pt idx="5250">
                  <c:v>43511</c:v>
                </c:pt>
                <c:pt idx="5251">
                  <c:v>43514</c:v>
                </c:pt>
                <c:pt idx="5252">
                  <c:v>43515</c:v>
                </c:pt>
                <c:pt idx="5253">
                  <c:v>43516</c:v>
                </c:pt>
                <c:pt idx="5254">
                  <c:v>43517</c:v>
                </c:pt>
                <c:pt idx="5255">
                  <c:v>43518</c:v>
                </c:pt>
                <c:pt idx="5256">
                  <c:v>43521</c:v>
                </c:pt>
                <c:pt idx="5257">
                  <c:v>43522</c:v>
                </c:pt>
                <c:pt idx="5258">
                  <c:v>43523</c:v>
                </c:pt>
                <c:pt idx="5259">
                  <c:v>43524</c:v>
                </c:pt>
                <c:pt idx="5260">
                  <c:v>43525</c:v>
                </c:pt>
                <c:pt idx="5261">
                  <c:v>43528</c:v>
                </c:pt>
                <c:pt idx="5262">
                  <c:v>43529</c:v>
                </c:pt>
                <c:pt idx="5263">
                  <c:v>43530</c:v>
                </c:pt>
                <c:pt idx="5264">
                  <c:v>43531</c:v>
                </c:pt>
                <c:pt idx="5265">
                  <c:v>43532</c:v>
                </c:pt>
                <c:pt idx="5266">
                  <c:v>43535</c:v>
                </c:pt>
                <c:pt idx="5267">
                  <c:v>43536</c:v>
                </c:pt>
                <c:pt idx="5268">
                  <c:v>43537</c:v>
                </c:pt>
                <c:pt idx="5269">
                  <c:v>43538</c:v>
                </c:pt>
                <c:pt idx="5270">
                  <c:v>43539</c:v>
                </c:pt>
                <c:pt idx="5271">
                  <c:v>43542</c:v>
                </c:pt>
                <c:pt idx="5272">
                  <c:v>43543</c:v>
                </c:pt>
                <c:pt idx="5273">
                  <c:v>43544</c:v>
                </c:pt>
                <c:pt idx="5274">
                  <c:v>43545</c:v>
                </c:pt>
                <c:pt idx="5275">
                  <c:v>43546</c:v>
                </c:pt>
                <c:pt idx="5276">
                  <c:v>43549</c:v>
                </c:pt>
                <c:pt idx="5277">
                  <c:v>43550</c:v>
                </c:pt>
                <c:pt idx="5278">
                  <c:v>43551</c:v>
                </c:pt>
                <c:pt idx="5279">
                  <c:v>43552</c:v>
                </c:pt>
                <c:pt idx="5280">
                  <c:v>43553</c:v>
                </c:pt>
                <c:pt idx="5281">
                  <c:v>43556</c:v>
                </c:pt>
                <c:pt idx="5282">
                  <c:v>43557</c:v>
                </c:pt>
                <c:pt idx="5283">
                  <c:v>43558</c:v>
                </c:pt>
                <c:pt idx="5284">
                  <c:v>43559</c:v>
                </c:pt>
                <c:pt idx="5285">
                  <c:v>43560</c:v>
                </c:pt>
                <c:pt idx="5286">
                  <c:v>43563</c:v>
                </c:pt>
                <c:pt idx="5287">
                  <c:v>43564</c:v>
                </c:pt>
                <c:pt idx="5288">
                  <c:v>43565</c:v>
                </c:pt>
                <c:pt idx="5289">
                  <c:v>43566</c:v>
                </c:pt>
                <c:pt idx="5290">
                  <c:v>43567</c:v>
                </c:pt>
                <c:pt idx="5291">
                  <c:v>43570</c:v>
                </c:pt>
                <c:pt idx="5292">
                  <c:v>43571</c:v>
                </c:pt>
                <c:pt idx="5293">
                  <c:v>43572</c:v>
                </c:pt>
                <c:pt idx="5294">
                  <c:v>43573</c:v>
                </c:pt>
                <c:pt idx="5295">
                  <c:v>43574</c:v>
                </c:pt>
                <c:pt idx="5296">
                  <c:v>43577</c:v>
                </c:pt>
                <c:pt idx="5297">
                  <c:v>43578</c:v>
                </c:pt>
                <c:pt idx="5298">
                  <c:v>43579</c:v>
                </c:pt>
                <c:pt idx="5299">
                  <c:v>43580</c:v>
                </c:pt>
                <c:pt idx="5300">
                  <c:v>43581</c:v>
                </c:pt>
                <c:pt idx="5301">
                  <c:v>43584</c:v>
                </c:pt>
                <c:pt idx="5302">
                  <c:v>43585</c:v>
                </c:pt>
                <c:pt idx="5303">
                  <c:v>43586</c:v>
                </c:pt>
                <c:pt idx="5304">
                  <c:v>43587</c:v>
                </c:pt>
                <c:pt idx="5305">
                  <c:v>43588</c:v>
                </c:pt>
                <c:pt idx="5306">
                  <c:v>43591</c:v>
                </c:pt>
                <c:pt idx="5307">
                  <c:v>43592</c:v>
                </c:pt>
                <c:pt idx="5308">
                  <c:v>43593</c:v>
                </c:pt>
                <c:pt idx="5309">
                  <c:v>43594</c:v>
                </c:pt>
                <c:pt idx="5310">
                  <c:v>43595</c:v>
                </c:pt>
                <c:pt idx="5311">
                  <c:v>43598</c:v>
                </c:pt>
                <c:pt idx="5312">
                  <c:v>43599</c:v>
                </c:pt>
                <c:pt idx="5313">
                  <c:v>43600</c:v>
                </c:pt>
                <c:pt idx="5314">
                  <c:v>43601</c:v>
                </c:pt>
                <c:pt idx="5315">
                  <c:v>43602</c:v>
                </c:pt>
                <c:pt idx="5316">
                  <c:v>43605</c:v>
                </c:pt>
                <c:pt idx="5317">
                  <c:v>43606</c:v>
                </c:pt>
                <c:pt idx="5318">
                  <c:v>43607</c:v>
                </c:pt>
                <c:pt idx="5319">
                  <c:v>43608</c:v>
                </c:pt>
                <c:pt idx="5320">
                  <c:v>43609</c:v>
                </c:pt>
                <c:pt idx="5321">
                  <c:v>43612</c:v>
                </c:pt>
                <c:pt idx="5322">
                  <c:v>43613</c:v>
                </c:pt>
                <c:pt idx="5323">
                  <c:v>43614</c:v>
                </c:pt>
                <c:pt idx="5324">
                  <c:v>43615</c:v>
                </c:pt>
                <c:pt idx="5325">
                  <c:v>43616</c:v>
                </c:pt>
                <c:pt idx="5326">
                  <c:v>43619</c:v>
                </c:pt>
                <c:pt idx="5327">
                  <c:v>43620</c:v>
                </c:pt>
                <c:pt idx="5328">
                  <c:v>43621</c:v>
                </c:pt>
                <c:pt idx="5329">
                  <c:v>43622</c:v>
                </c:pt>
                <c:pt idx="5330">
                  <c:v>43623</c:v>
                </c:pt>
                <c:pt idx="5331">
                  <c:v>43626</c:v>
                </c:pt>
                <c:pt idx="5332">
                  <c:v>43627</c:v>
                </c:pt>
                <c:pt idx="5333">
                  <c:v>43628</c:v>
                </c:pt>
                <c:pt idx="5334">
                  <c:v>43629</c:v>
                </c:pt>
                <c:pt idx="5335">
                  <c:v>43630</c:v>
                </c:pt>
                <c:pt idx="5336">
                  <c:v>43633</c:v>
                </c:pt>
                <c:pt idx="5337">
                  <c:v>43634</c:v>
                </c:pt>
                <c:pt idx="5338">
                  <c:v>43635</c:v>
                </c:pt>
                <c:pt idx="5339">
                  <c:v>43636</c:v>
                </c:pt>
                <c:pt idx="5340">
                  <c:v>43637</c:v>
                </c:pt>
                <c:pt idx="5341">
                  <c:v>43640</c:v>
                </c:pt>
                <c:pt idx="5342">
                  <c:v>43641</c:v>
                </c:pt>
                <c:pt idx="5343">
                  <c:v>43642</c:v>
                </c:pt>
                <c:pt idx="5344">
                  <c:v>43643</c:v>
                </c:pt>
                <c:pt idx="5345">
                  <c:v>43644</c:v>
                </c:pt>
                <c:pt idx="5346">
                  <c:v>43647</c:v>
                </c:pt>
                <c:pt idx="5347">
                  <c:v>43648</c:v>
                </c:pt>
                <c:pt idx="5348">
                  <c:v>43649</c:v>
                </c:pt>
                <c:pt idx="5349">
                  <c:v>43650</c:v>
                </c:pt>
                <c:pt idx="5350">
                  <c:v>43651</c:v>
                </c:pt>
                <c:pt idx="5351">
                  <c:v>43654</c:v>
                </c:pt>
                <c:pt idx="5352">
                  <c:v>43655</c:v>
                </c:pt>
                <c:pt idx="5353">
                  <c:v>43656</c:v>
                </c:pt>
                <c:pt idx="5354">
                  <c:v>43657</c:v>
                </c:pt>
                <c:pt idx="5355">
                  <c:v>43658</c:v>
                </c:pt>
                <c:pt idx="5356">
                  <c:v>43661</c:v>
                </c:pt>
                <c:pt idx="5357">
                  <c:v>43662</c:v>
                </c:pt>
                <c:pt idx="5358">
                  <c:v>43663</c:v>
                </c:pt>
                <c:pt idx="5359">
                  <c:v>43664</c:v>
                </c:pt>
                <c:pt idx="5360">
                  <c:v>43665</c:v>
                </c:pt>
                <c:pt idx="5361">
                  <c:v>43668</c:v>
                </c:pt>
                <c:pt idx="5362">
                  <c:v>43669</c:v>
                </c:pt>
                <c:pt idx="5363">
                  <c:v>43670</c:v>
                </c:pt>
                <c:pt idx="5364">
                  <c:v>43671</c:v>
                </c:pt>
                <c:pt idx="5365">
                  <c:v>43672</c:v>
                </c:pt>
                <c:pt idx="5366">
                  <c:v>43675</c:v>
                </c:pt>
                <c:pt idx="5367">
                  <c:v>43676</c:v>
                </c:pt>
                <c:pt idx="5368">
                  <c:v>43677</c:v>
                </c:pt>
                <c:pt idx="5369">
                  <c:v>43678</c:v>
                </c:pt>
                <c:pt idx="5370">
                  <c:v>43679</c:v>
                </c:pt>
                <c:pt idx="5371">
                  <c:v>43682</c:v>
                </c:pt>
                <c:pt idx="5372">
                  <c:v>43683</c:v>
                </c:pt>
                <c:pt idx="5373">
                  <c:v>43684</c:v>
                </c:pt>
                <c:pt idx="5374">
                  <c:v>43685</c:v>
                </c:pt>
                <c:pt idx="5375">
                  <c:v>43686</c:v>
                </c:pt>
                <c:pt idx="5376">
                  <c:v>43689</c:v>
                </c:pt>
                <c:pt idx="5377">
                  <c:v>43690</c:v>
                </c:pt>
                <c:pt idx="5378">
                  <c:v>43691</c:v>
                </c:pt>
                <c:pt idx="5379">
                  <c:v>43692</c:v>
                </c:pt>
                <c:pt idx="5380">
                  <c:v>43693</c:v>
                </c:pt>
                <c:pt idx="5381">
                  <c:v>43696</c:v>
                </c:pt>
                <c:pt idx="5382">
                  <c:v>43697</c:v>
                </c:pt>
                <c:pt idx="5383">
                  <c:v>43698</c:v>
                </c:pt>
                <c:pt idx="5384">
                  <c:v>43699</c:v>
                </c:pt>
                <c:pt idx="5385">
                  <c:v>43700</c:v>
                </c:pt>
                <c:pt idx="5386">
                  <c:v>43703</c:v>
                </c:pt>
                <c:pt idx="5387">
                  <c:v>43704</c:v>
                </c:pt>
                <c:pt idx="5388">
                  <c:v>43705</c:v>
                </c:pt>
                <c:pt idx="5389">
                  <c:v>43706</c:v>
                </c:pt>
                <c:pt idx="5390">
                  <c:v>43707</c:v>
                </c:pt>
                <c:pt idx="5391">
                  <c:v>43710</c:v>
                </c:pt>
                <c:pt idx="5392">
                  <c:v>43711</c:v>
                </c:pt>
                <c:pt idx="5393">
                  <c:v>43712</c:v>
                </c:pt>
                <c:pt idx="5394">
                  <c:v>43713</c:v>
                </c:pt>
                <c:pt idx="5395">
                  <c:v>43714</c:v>
                </c:pt>
                <c:pt idx="5396">
                  <c:v>43717</c:v>
                </c:pt>
                <c:pt idx="5397">
                  <c:v>43718</c:v>
                </c:pt>
                <c:pt idx="5398">
                  <c:v>43719</c:v>
                </c:pt>
                <c:pt idx="5399">
                  <c:v>43720</c:v>
                </c:pt>
                <c:pt idx="5400">
                  <c:v>43721</c:v>
                </c:pt>
                <c:pt idx="5401">
                  <c:v>43724</c:v>
                </c:pt>
                <c:pt idx="5402">
                  <c:v>43725</c:v>
                </c:pt>
                <c:pt idx="5403">
                  <c:v>43726</c:v>
                </c:pt>
                <c:pt idx="5404">
                  <c:v>43727</c:v>
                </c:pt>
                <c:pt idx="5405">
                  <c:v>43728</c:v>
                </c:pt>
                <c:pt idx="5406">
                  <c:v>43731</c:v>
                </c:pt>
                <c:pt idx="5407">
                  <c:v>43732</c:v>
                </c:pt>
                <c:pt idx="5408">
                  <c:v>43733</c:v>
                </c:pt>
                <c:pt idx="5409">
                  <c:v>43734</c:v>
                </c:pt>
                <c:pt idx="5410">
                  <c:v>43735</c:v>
                </c:pt>
                <c:pt idx="5411">
                  <c:v>43738</c:v>
                </c:pt>
                <c:pt idx="5412">
                  <c:v>43739</c:v>
                </c:pt>
                <c:pt idx="5413">
                  <c:v>43740</c:v>
                </c:pt>
                <c:pt idx="5414">
                  <c:v>43741</c:v>
                </c:pt>
                <c:pt idx="5415">
                  <c:v>43742</c:v>
                </c:pt>
                <c:pt idx="5416">
                  <c:v>43745</c:v>
                </c:pt>
                <c:pt idx="5417">
                  <c:v>43746</c:v>
                </c:pt>
                <c:pt idx="5418">
                  <c:v>43747</c:v>
                </c:pt>
                <c:pt idx="5419">
                  <c:v>43748</c:v>
                </c:pt>
                <c:pt idx="5420">
                  <c:v>43749</c:v>
                </c:pt>
                <c:pt idx="5421">
                  <c:v>43752</c:v>
                </c:pt>
                <c:pt idx="5422">
                  <c:v>43753</c:v>
                </c:pt>
                <c:pt idx="5423">
                  <c:v>43754</c:v>
                </c:pt>
                <c:pt idx="5424">
                  <c:v>43755</c:v>
                </c:pt>
                <c:pt idx="5425">
                  <c:v>43756</c:v>
                </c:pt>
                <c:pt idx="5426">
                  <c:v>43759</c:v>
                </c:pt>
                <c:pt idx="5427">
                  <c:v>43760</c:v>
                </c:pt>
                <c:pt idx="5428">
                  <c:v>43761</c:v>
                </c:pt>
                <c:pt idx="5429">
                  <c:v>43762</c:v>
                </c:pt>
                <c:pt idx="5430">
                  <c:v>43763</c:v>
                </c:pt>
                <c:pt idx="5431">
                  <c:v>43766</c:v>
                </c:pt>
                <c:pt idx="5432">
                  <c:v>43767</c:v>
                </c:pt>
                <c:pt idx="5433">
                  <c:v>43768</c:v>
                </c:pt>
                <c:pt idx="5434">
                  <c:v>43769</c:v>
                </c:pt>
                <c:pt idx="5435">
                  <c:v>43770</c:v>
                </c:pt>
                <c:pt idx="5436">
                  <c:v>43773</c:v>
                </c:pt>
                <c:pt idx="5437">
                  <c:v>43774</c:v>
                </c:pt>
                <c:pt idx="5438">
                  <c:v>43775</c:v>
                </c:pt>
                <c:pt idx="5439">
                  <c:v>43776</c:v>
                </c:pt>
                <c:pt idx="5440">
                  <c:v>43777</c:v>
                </c:pt>
                <c:pt idx="5441">
                  <c:v>43780</c:v>
                </c:pt>
                <c:pt idx="5442">
                  <c:v>43781</c:v>
                </c:pt>
                <c:pt idx="5443">
                  <c:v>43782</c:v>
                </c:pt>
                <c:pt idx="5444">
                  <c:v>43783</c:v>
                </c:pt>
                <c:pt idx="5445">
                  <c:v>43784</c:v>
                </c:pt>
                <c:pt idx="5446">
                  <c:v>43787</c:v>
                </c:pt>
                <c:pt idx="5447">
                  <c:v>43788</c:v>
                </c:pt>
                <c:pt idx="5448">
                  <c:v>43789</c:v>
                </c:pt>
                <c:pt idx="5449">
                  <c:v>43790</c:v>
                </c:pt>
                <c:pt idx="5450">
                  <c:v>43791</c:v>
                </c:pt>
                <c:pt idx="5451">
                  <c:v>43794</c:v>
                </c:pt>
                <c:pt idx="5452">
                  <c:v>43795</c:v>
                </c:pt>
                <c:pt idx="5453">
                  <c:v>43796</c:v>
                </c:pt>
                <c:pt idx="5454">
                  <c:v>43797</c:v>
                </c:pt>
                <c:pt idx="5455">
                  <c:v>43798</c:v>
                </c:pt>
                <c:pt idx="5456">
                  <c:v>43801</c:v>
                </c:pt>
                <c:pt idx="5457">
                  <c:v>43802</c:v>
                </c:pt>
                <c:pt idx="5458">
                  <c:v>43803</c:v>
                </c:pt>
                <c:pt idx="5459">
                  <c:v>43804</c:v>
                </c:pt>
                <c:pt idx="5460">
                  <c:v>43805</c:v>
                </c:pt>
                <c:pt idx="5461">
                  <c:v>43808</c:v>
                </c:pt>
                <c:pt idx="5462">
                  <c:v>43809</c:v>
                </c:pt>
                <c:pt idx="5463">
                  <c:v>43810</c:v>
                </c:pt>
                <c:pt idx="5464">
                  <c:v>43811</c:v>
                </c:pt>
                <c:pt idx="5465">
                  <c:v>43812</c:v>
                </c:pt>
                <c:pt idx="5466">
                  <c:v>43815</c:v>
                </c:pt>
                <c:pt idx="5467">
                  <c:v>43816</c:v>
                </c:pt>
                <c:pt idx="5468">
                  <c:v>43817</c:v>
                </c:pt>
                <c:pt idx="5469">
                  <c:v>43818</c:v>
                </c:pt>
                <c:pt idx="5470">
                  <c:v>43819</c:v>
                </c:pt>
                <c:pt idx="5471">
                  <c:v>43822</c:v>
                </c:pt>
                <c:pt idx="5472">
                  <c:v>43823</c:v>
                </c:pt>
                <c:pt idx="5473">
                  <c:v>43824</c:v>
                </c:pt>
                <c:pt idx="5474">
                  <c:v>43825</c:v>
                </c:pt>
                <c:pt idx="5475">
                  <c:v>43826</c:v>
                </c:pt>
                <c:pt idx="5476">
                  <c:v>43829</c:v>
                </c:pt>
                <c:pt idx="5477">
                  <c:v>43830</c:v>
                </c:pt>
                <c:pt idx="5478">
                  <c:v>43831</c:v>
                </c:pt>
                <c:pt idx="5479">
                  <c:v>43832</c:v>
                </c:pt>
                <c:pt idx="5480">
                  <c:v>43833</c:v>
                </c:pt>
                <c:pt idx="5481">
                  <c:v>43836</c:v>
                </c:pt>
                <c:pt idx="5482">
                  <c:v>43837</c:v>
                </c:pt>
                <c:pt idx="5483">
                  <c:v>43838</c:v>
                </c:pt>
                <c:pt idx="5484">
                  <c:v>43839</c:v>
                </c:pt>
                <c:pt idx="5485">
                  <c:v>43840</c:v>
                </c:pt>
                <c:pt idx="5486">
                  <c:v>43843</c:v>
                </c:pt>
                <c:pt idx="5487">
                  <c:v>43844</c:v>
                </c:pt>
                <c:pt idx="5488">
                  <c:v>43845</c:v>
                </c:pt>
                <c:pt idx="5489">
                  <c:v>43846</c:v>
                </c:pt>
                <c:pt idx="5490">
                  <c:v>43847</c:v>
                </c:pt>
                <c:pt idx="5491">
                  <c:v>43850</c:v>
                </c:pt>
                <c:pt idx="5492">
                  <c:v>43851</c:v>
                </c:pt>
                <c:pt idx="5493">
                  <c:v>43852</c:v>
                </c:pt>
                <c:pt idx="5494">
                  <c:v>43853</c:v>
                </c:pt>
                <c:pt idx="5495">
                  <c:v>43854</c:v>
                </c:pt>
                <c:pt idx="5496">
                  <c:v>43857</c:v>
                </c:pt>
                <c:pt idx="5497">
                  <c:v>43858</c:v>
                </c:pt>
                <c:pt idx="5498">
                  <c:v>43859</c:v>
                </c:pt>
                <c:pt idx="5499">
                  <c:v>43860</c:v>
                </c:pt>
                <c:pt idx="5500">
                  <c:v>43861</c:v>
                </c:pt>
                <c:pt idx="5501">
                  <c:v>43864</c:v>
                </c:pt>
                <c:pt idx="5502">
                  <c:v>43865</c:v>
                </c:pt>
                <c:pt idx="5503">
                  <c:v>43866</c:v>
                </c:pt>
                <c:pt idx="5504">
                  <c:v>43867</c:v>
                </c:pt>
                <c:pt idx="5505">
                  <c:v>43868</c:v>
                </c:pt>
                <c:pt idx="5506">
                  <c:v>43871</c:v>
                </c:pt>
                <c:pt idx="5507">
                  <c:v>43872</c:v>
                </c:pt>
                <c:pt idx="5508">
                  <c:v>43873</c:v>
                </c:pt>
                <c:pt idx="5509">
                  <c:v>43874</c:v>
                </c:pt>
                <c:pt idx="5510">
                  <c:v>43875</c:v>
                </c:pt>
                <c:pt idx="5511">
                  <c:v>43878</c:v>
                </c:pt>
                <c:pt idx="5512">
                  <c:v>43879</c:v>
                </c:pt>
                <c:pt idx="5513">
                  <c:v>43880</c:v>
                </c:pt>
                <c:pt idx="5514">
                  <c:v>43881</c:v>
                </c:pt>
                <c:pt idx="5515">
                  <c:v>43882</c:v>
                </c:pt>
                <c:pt idx="5516">
                  <c:v>43885</c:v>
                </c:pt>
                <c:pt idx="5517">
                  <c:v>43886</c:v>
                </c:pt>
                <c:pt idx="5518">
                  <c:v>43887</c:v>
                </c:pt>
                <c:pt idx="5519">
                  <c:v>43888</c:v>
                </c:pt>
                <c:pt idx="5520">
                  <c:v>43889</c:v>
                </c:pt>
                <c:pt idx="5521">
                  <c:v>43892</c:v>
                </c:pt>
                <c:pt idx="5522">
                  <c:v>43893</c:v>
                </c:pt>
                <c:pt idx="5523">
                  <c:v>43894</c:v>
                </c:pt>
                <c:pt idx="5524">
                  <c:v>43895</c:v>
                </c:pt>
                <c:pt idx="5525">
                  <c:v>43896</c:v>
                </c:pt>
                <c:pt idx="5526">
                  <c:v>43899</c:v>
                </c:pt>
                <c:pt idx="5527">
                  <c:v>43900</c:v>
                </c:pt>
                <c:pt idx="5528">
                  <c:v>43901</c:v>
                </c:pt>
                <c:pt idx="5529">
                  <c:v>43902</c:v>
                </c:pt>
                <c:pt idx="5530">
                  <c:v>43903</c:v>
                </c:pt>
                <c:pt idx="5531">
                  <c:v>43906</c:v>
                </c:pt>
                <c:pt idx="5532">
                  <c:v>43907</c:v>
                </c:pt>
                <c:pt idx="5533">
                  <c:v>43908</c:v>
                </c:pt>
                <c:pt idx="5534">
                  <c:v>43909</c:v>
                </c:pt>
                <c:pt idx="5535">
                  <c:v>43910</c:v>
                </c:pt>
                <c:pt idx="5536">
                  <c:v>43913</c:v>
                </c:pt>
                <c:pt idx="5537">
                  <c:v>43914</c:v>
                </c:pt>
                <c:pt idx="5538">
                  <c:v>43915</c:v>
                </c:pt>
                <c:pt idx="5539">
                  <c:v>43916</c:v>
                </c:pt>
                <c:pt idx="5540">
                  <c:v>43917</c:v>
                </c:pt>
                <c:pt idx="5541">
                  <c:v>43920</c:v>
                </c:pt>
                <c:pt idx="5542">
                  <c:v>43921</c:v>
                </c:pt>
                <c:pt idx="5543">
                  <c:v>43922</c:v>
                </c:pt>
                <c:pt idx="5544">
                  <c:v>43923</c:v>
                </c:pt>
                <c:pt idx="5545">
                  <c:v>43924</c:v>
                </c:pt>
                <c:pt idx="5546">
                  <c:v>43927</c:v>
                </c:pt>
                <c:pt idx="5547">
                  <c:v>43928</c:v>
                </c:pt>
                <c:pt idx="5548">
                  <c:v>43929</c:v>
                </c:pt>
                <c:pt idx="5549">
                  <c:v>43930</c:v>
                </c:pt>
                <c:pt idx="5550">
                  <c:v>43931</c:v>
                </c:pt>
                <c:pt idx="5551">
                  <c:v>43934</c:v>
                </c:pt>
                <c:pt idx="5552">
                  <c:v>43935</c:v>
                </c:pt>
                <c:pt idx="5553">
                  <c:v>43936</c:v>
                </c:pt>
                <c:pt idx="5554">
                  <c:v>43937</c:v>
                </c:pt>
                <c:pt idx="5555">
                  <c:v>43938</c:v>
                </c:pt>
                <c:pt idx="5556">
                  <c:v>43941</c:v>
                </c:pt>
                <c:pt idx="5557">
                  <c:v>43942</c:v>
                </c:pt>
                <c:pt idx="5558">
                  <c:v>43943</c:v>
                </c:pt>
                <c:pt idx="5559">
                  <c:v>43944</c:v>
                </c:pt>
                <c:pt idx="5560">
                  <c:v>43945</c:v>
                </c:pt>
                <c:pt idx="5561">
                  <c:v>43948</c:v>
                </c:pt>
                <c:pt idx="5562">
                  <c:v>43949</c:v>
                </c:pt>
                <c:pt idx="5563">
                  <c:v>43950</c:v>
                </c:pt>
                <c:pt idx="5564">
                  <c:v>43951</c:v>
                </c:pt>
                <c:pt idx="5565">
                  <c:v>43952</c:v>
                </c:pt>
                <c:pt idx="5566">
                  <c:v>43955</c:v>
                </c:pt>
                <c:pt idx="5567">
                  <c:v>43956</c:v>
                </c:pt>
                <c:pt idx="5568">
                  <c:v>43957</c:v>
                </c:pt>
                <c:pt idx="5569">
                  <c:v>43958</c:v>
                </c:pt>
                <c:pt idx="5570">
                  <c:v>43959</c:v>
                </c:pt>
                <c:pt idx="5571">
                  <c:v>43962</c:v>
                </c:pt>
                <c:pt idx="5572">
                  <c:v>43963</c:v>
                </c:pt>
                <c:pt idx="5573">
                  <c:v>43964</c:v>
                </c:pt>
                <c:pt idx="5574">
                  <c:v>43965</c:v>
                </c:pt>
                <c:pt idx="5575">
                  <c:v>43966</c:v>
                </c:pt>
                <c:pt idx="5576">
                  <c:v>43969</c:v>
                </c:pt>
                <c:pt idx="5577">
                  <c:v>43970</c:v>
                </c:pt>
                <c:pt idx="5578">
                  <c:v>43971</c:v>
                </c:pt>
                <c:pt idx="5579">
                  <c:v>43972</c:v>
                </c:pt>
                <c:pt idx="5580">
                  <c:v>43973</c:v>
                </c:pt>
                <c:pt idx="5581">
                  <c:v>43976</c:v>
                </c:pt>
                <c:pt idx="5582">
                  <c:v>43977</c:v>
                </c:pt>
                <c:pt idx="5583">
                  <c:v>43978</c:v>
                </c:pt>
                <c:pt idx="5584">
                  <c:v>43979</c:v>
                </c:pt>
                <c:pt idx="5585">
                  <c:v>43980</c:v>
                </c:pt>
                <c:pt idx="5586">
                  <c:v>43983</c:v>
                </c:pt>
                <c:pt idx="5587">
                  <c:v>43984</c:v>
                </c:pt>
                <c:pt idx="5588">
                  <c:v>43985</c:v>
                </c:pt>
                <c:pt idx="5589">
                  <c:v>43986</c:v>
                </c:pt>
                <c:pt idx="5590">
                  <c:v>43987</c:v>
                </c:pt>
                <c:pt idx="5591">
                  <c:v>43990</c:v>
                </c:pt>
                <c:pt idx="5592">
                  <c:v>43991</c:v>
                </c:pt>
                <c:pt idx="5593">
                  <c:v>43992</c:v>
                </c:pt>
                <c:pt idx="5594">
                  <c:v>43993</c:v>
                </c:pt>
                <c:pt idx="5595">
                  <c:v>43994</c:v>
                </c:pt>
                <c:pt idx="5596">
                  <c:v>43997</c:v>
                </c:pt>
                <c:pt idx="5597">
                  <c:v>43998</c:v>
                </c:pt>
                <c:pt idx="5598">
                  <c:v>43999</c:v>
                </c:pt>
                <c:pt idx="5599">
                  <c:v>44000</c:v>
                </c:pt>
                <c:pt idx="5600">
                  <c:v>44001</c:v>
                </c:pt>
                <c:pt idx="5601">
                  <c:v>44004</c:v>
                </c:pt>
                <c:pt idx="5602">
                  <c:v>44005</c:v>
                </c:pt>
                <c:pt idx="5603">
                  <c:v>44006</c:v>
                </c:pt>
                <c:pt idx="5604">
                  <c:v>44007</c:v>
                </c:pt>
                <c:pt idx="5605">
                  <c:v>44008</c:v>
                </c:pt>
                <c:pt idx="5606">
                  <c:v>44011</c:v>
                </c:pt>
                <c:pt idx="5607">
                  <c:v>44012</c:v>
                </c:pt>
                <c:pt idx="5608">
                  <c:v>44013</c:v>
                </c:pt>
                <c:pt idx="5609">
                  <c:v>44014</c:v>
                </c:pt>
                <c:pt idx="5610">
                  <c:v>44015</c:v>
                </c:pt>
                <c:pt idx="5611">
                  <c:v>44018</c:v>
                </c:pt>
                <c:pt idx="5612">
                  <c:v>44019</c:v>
                </c:pt>
                <c:pt idx="5613">
                  <c:v>44020</c:v>
                </c:pt>
                <c:pt idx="5614">
                  <c:v>44021</c:v>
                </c:pt>
                <c:pt idx="5615">
                  <c:v>44022</c:v>
                </c:pt>
                <c:pt idx="5616">
                  <c:v>44025</c:v>
                </c:pt>
                <c:pt idx="5617">
                  <c:v>44026</c:v>
                </c:pt>
                <c:pt idx="5618">
                  <c:v>44027</c:v>
                </c:pt>
                <c:pt idx="5619">
                  <c:v>44028</c:v>
                </c:pt>
                <c:pt idx="5620">
                  <c:v>44029</c:v>
                </c:pt>
                <c:pt idx="5621">
                  <c:v>44032</c:v>
                </c:pt>
                <c:pt idx="5622">
                  <c:v>44033</c:v>
                </c:pt>
                <c:pt idx="5623">
                  <c:v>44034</c:v>
                </c:pt>
                <c:pt idx="5624">
                  <c:v>44035</c:v>
                </c:pt>
                <c:pt idx="5625">
                  <c:v>44036</c:v>
                </c:pt>
                <c:pt idx="5626">
                  <c:v>44039</c:v>
                </c:pt>
                <c:pt idx="5627">
                  <c:v>44040</c:v>
                </c:pt>
                <c:pt idx="5628">
                  <c:v>44041</c:v>
                </c:pt>
                <c:pt idx="5629">
                  <c:v>44042</c:v>
                </c:pt>
                <c:pt idx="5630">
                  <c:v>44043</c:v>
                </c:pt>
                <c:pt idx="5631">
                  <c:v>44046</c:v>
                </c:pt>
                <c:pt idx="5632">
                  <c:v>44047</c:v>
                </c:pt>
                <c:pt idx="5633">
                  <c:v>44048</c:v>
                </c:pt>
                <c:pt idx="5634">
                  <c:v>44049</c:v>
                </c:pt>
                <c:pt idx="5635">
                  <c:v>44050</c:v>
                </c:pt>
                <c:pt idx="5636">
                  <c:v>44053</c:v>
                </c:pt>
                <c:pt idx="5637">
                  <c:v>44054</c:v>
                </c:pt>
                <c:pt idx="5638">
                  <c:v>44055</c:v>
                </c:pt>
                <c:pt idx="5639">
                  <c:v>44056</c:v>
                </c:pt>
                <c:pt idx="5640">
                  <c:v>44057</c:v>
                </c:pt>
                <c:pt idx="5641">
                  <c:v>44060</c:v>
                </c:pt>
                <c:pt idx="5642">
                  <c:v>44061</c:v>
                </c:pt>
                <c:pt idx="5643">
                  <c:v>44062</c:v>
                </c:pt>
                <c:pt idx="5644">
                  <c:v>44063</c:v>
                </c:pt>
                <c:pt idx="5645">
                  <c:v>44064</c:v>
                </c:pt>
                <c:pt idx="5646">
                  <c:v>44067</c:v>
                </c:pt>
                <c:pt idx="5647">
                  <c:v>44068</c:v>
                </c:pt>
                <c:pt idx="5648">
                  <c:v>44069</c:v>
                </c:pt>
                <c:pt idx="5649">
                  <c:v>44070</c:v>
                </c:pt>
                <c:pt idx="5650">
                  <c:v>44071</c:v>
                </c:pt>
                <c:pt idx="5651">
                  <c:v>44074</c:v>
                </c:pt>
                <c:pt idx="5652">
                  <c:v>44075</c:v>
                </c:pt>
                <c:pt idx="5653">
                  <c:v>44076</c:v>
                </c:pt>
                <c:pt idx="5654">
                  <c:v>44077</c:v>
                </c:pt>
                <c:pt idx="5655">
                  <c:v>44078</c:v>
                </c:pt>
                <c:pt idx="5656">
                  <c:v>44081</c:v>
                </c:pt>
                <c:pt idx="5657">
                  <c:v>44082</c:v>
                </c:pt>
                <c:pt idx="5658">
                  <c:v>44083</c:v>
                </c:pt>
                <c:pt idx="5659">
                  <c:v>44084</c:v>
                </c:pt>
                <c:pt idx="5660">
                  <c:v>44085</c:v>
                </c:pt>
                <c:pt idx="5661">
                  <c:v>44088</c:v>
                </c:pt>
                <c:pt idx="5662">
                  <c:v>44089</c:v>
                </c:pt>
                <c:pt idx="5663">
                  <c:v>44090</c:v>
                </c:pt>
                <c:pt idx="5664">
                  <c:v>44091</c:v>
                </c:pt>
                <c:pt idx="5665">
                  <c:v>44092</c:v>
                </c:pt>
                <c:pt idx="5666">
                  <c:v>44095</c:v>
                </c:pt>
                <c:pt idx="5667">
                  <c:v>44096</c:v>
                </c:pt>
                <c:pt idx="5668">
                  <c:v>44097</c:v>
                </c:pt>
                <c:pt idx="5669">
                  <c:v>44098</c:v>
                </c:pt>
                <c:pt idx="5670">
                  <c:v>44099</c:v>
                </c:pt>
                <c:pt idx="5671">
                  <c:v>44102</c:v>
                </c:pt>
                <c:pt idx="5672">
                  <c:v>44103</c:v>
                </c:pt>
                <c:pt idx="5673">
                  <c:v>44104</c:v>
                </c:pt>
                <c:pt idx="5674">
                  <c:v>44105</c:v>
                </c:pt>
                <c:pt idx="5675">
                  <c:v>44106</c:v>
                </c:pt>
                <c:pt idx="5676">
                  <c:v>44109</c:v>
                </c:pt>
                <c:pt idx="5677">
                  <c:v>44110</c:v>
                </c:pt>
                <c:pt idx="5678">
                  <c:v>44111</c:v>
                </c:pt>
                <c:pt idx="5679">
                  <c:v>44112</c:v>
                </c:pt>
                <c:pt idx="5680">
                  <c:v>44113</c:v>
                </c:pt>
                <c:pt idx="5681">
                  <c:v>44116</c:v>
                </c:pt>
                <c:pt idx="5682">
                  <c:v>44117</c:v>
                </c:pt>
                <c:pt idx="5683">
                  <c:v>44118</c:v>
                </c:pt>
                <c:pt idx="5684">
                  <c:v>44119</c:v>
                </c:pt>
                <c:pt idx="5685">
                  <c:v>44120</c:v>
                </c:pt>
                <c:pt idx="5686">
                  <c:v>44123</c:v>
                </c:pt>
                <c:pt idx="5687">
                  <c:v>44124</c:v>
                </c:pt>
                <c:pt idx="5688">
                  <c:v>44125</c:v>
                </c:pt>
                <c:pt idx="5689">
                  <c:v>44126</c:v>
                </c:pt>
                <c:pt idx="5690">
                  <c:v>44127</c:v>
                </c:pt>
                <c:pt idx="5691">
                  <c:v>44130</c:v>
                </c:pt>
                <c:pt idx="5692">
                  <c:v>44131</c:v>
                </c:pt>
                <c:pt idx="5693">
                  <c:v>44132</c:v>
                </c:pt>
                <c:pt idx="5694">
                  <c:v>44133</c:v>
                </c:pt>
                <c:pt idx="5695">
                  <c:v>44134</c:v>
                </c:pt>
                <c:pt idx="5696">
                  <c:v>44137</c:v>
                </c:pt>
                <c:pt idx="5697">
                  <c:v>44138</c:v>
                </c:pt>
                <c:pt idx="5698">
                  <c:v>44139</c:v>
                </c:pt>
                <c:pt idx="5699">
                  <c:v>44140</c:v>
                </c:pt>
                <c:pt idx="5700">
                  <c:v>44141</c:v>
                </c:pt>
                <c:pt idx="5701">
                  <c:v>44144</c:v>
                </c:pt>
                <c:pt idx="5702">
                  <c:v>44145</c:v>
                </c:pt>
                <c:pt idx="5703">
                  <c:v>44146</c:v>
                </c:pt>
                <c:pt idx="5704">
                  <c:v>44147</c:v>
                </c:pt>
                <c:pt idx="5705">
                  <c:v>44148</c:v>
                </c:pt>
                <c:pt idx="5706">
                  <c:v>44151</c:v>
                </c:pt>
                <c:pt idx="5707">
                  <c:v>44152</c:v>
                </c:pt>
                <c:pt idx="5708">
                  <c:v>44153</c:v>
                </c:pt>
                <c:pt idx="5709">
                  <c:v>44154</c:v>
                </c:pt>
                <c:pt idx="5710">
                  <c:v>44155</c:v>
                </c:pt>
                <c:pt idx="5711">
                  <c:v>44158</c:v>
                </c:pt>
                <c:pt idx="5712">
                  <c:v>44159</c:v>
                </c:pt>
                <c:pt idx="5713">
                  <c:v>44160</c:v>
                </c:pt>
                <c:pt idx="5714">
                  <c:v>44161</c:v>
                </c:pt>
                <c:pt idx="5715">
                  <c:v>44162</c:v>
                </c:pt>
                <c:pt idx="5716">
                  <c:v>44165</c:v>
                </c:pt>
                <c:pt idx="5717">
                  <c:v>44166</c:v>
                </c:pt>
                <c:pt idx="5718">
                  <c:v>44167</c:v>
                </c:pt>
                <c:pt idx="5719">
                  <c:v>44168</c:v>
                </c:pt>
                <c:pt idx="5720">
                  <c:v>44169</c:v>
                </c:pt>
                <c:pt idx="5721">
                  <c:v>44172</c:v>
                </c:pt>
                <c:pt idx="5722">
                  <c:v>44173</c:v>
                </c:pt>
                <c:pt idx="5723">
                  <c:v>44174</c:v>
                </c:pt>
                <c:pt idx="5724">
                  <c:v>44175</c:v>
                </c:pt>
                <c:pt idx="5725">
                  <c:v>44176</c:v>
                </c:pt>
                <c:pt idx="5726">
                  <c:v>44179</c:v>
                </c:pt>
                <c:pt idx="5727">
                  <c:v>44180</c:v>
                </c:pt>
                <c:pt idx="5728">
                  <c:v>44181</c:v>
                </c:pt>
                <c:pt idx="5729">
                  <c:v>44182</c:v>
                </c:pt>
                <c:pt idx="5730">
                  <c:v>44183</c:v>
                </c:pt>
                <c:pt idx="5731">
                  <c:v>44186</c:v>
                </c:pt>
                <c:pt idx="5732">
                  <c:v>44187</c:v>
                </c:pt>
                <c:pt idx="5733">
                  <c:v>44188</c:v>
                </c:pt>
                <c:pt idx="5734">
                  <c:v>44189</c:v>
                </c:pt>
                <c:pt idx="5735">
                  <c:v>44190</c:v>
                </c:pt>
                <c:pt idx="5736">
                  <c:v>44193</c:v>
                </c:pt>
                <c:pt idx="5737">
                  <c:v>44194</c:v>
                </c:pt>
                <c:pt idx="5738">
                  <c:v>44195</c:v>
                </c:pt>
                <c:pt idx="5739">
                  <c:v>44196</c:v>
                </c:pt>
                <c:pt idx="5740">
                  <c:v>44197</c:v>
                </c:pt>
                <c:pt idx="5741">
                  <c:v>44200</c:v>
                </c:pt>
                <c:pt idx="5742">
                  <c:v>44201</c:v>
                </c:pt>
                <c:pt idx="5743">
                  <c:v>44202</c:v>
                </c:pt>
                <c:pt idx="5744">
                  <c:v>44203</c:v>
                </c:pt>
                <c:pt idx="5745">
                  <c:v>44204</c:v>
                </c:pt>
                <c:pt idx="5746">
                  <c:v>44207</c:v>
                </c:pt>
                <c:pt idx="5747">
                  <c:v>44208</c:v>
                </c:pt>
                <c:pt idx="5748">
                  <c:v>44209</c:v>
                </c:pt>
                <c:pt idx="5749">
                  <c:v>44210</c:v>
                </c:pt>
                <c:pt idx="5750">
                  <c:v>44211</c:v>
                </c:pt>
                <c:pt idx="5751">
                  <c:v>44214</c:v>
                </c:pt>
                <c:pt idx="5752">
                  <c:v>44215</c:v>
                </c:pt>
                <c:pt idx="5753">
                  <c:v>44216</c:v>
                </c:pt>
                <c:pt idx="5754">
                  <c:v>44217</c:v>
                </c:pt>
                <c:pt idx="5755">
                  <c:v>44218</c:v>
                </c:pt>
                <c:pt idx="5756">
                  <c:v>44221</c:v>
                </c:pt>
                <c:pt idx="5757">
                  <c:v>44222</c:v>
                </c:pt>
                <c:pt idx="5758">
                  <c:v>44223</c:v>
                </c:pt>
                <c:pt idx="5759">
                  <c:v>44224</c:v>
                </c:pt>
                <c:pt idx="5760">
                  <c:v>44225</c:v>
                </c:pt>
                <c:pt idx="5761">
                  <c:v>44228</c:v>
                </c:pt>
                <c:pt idx="5762">
                  <c:v>44229</c:v>
                </c:pt>
                <c:pt idx="5763">
                  <c:v>44230</c:v>
                </c:pt>
                <c:pt idx="5764">
                  <c:v>44231</c:v>
                </c:pt>
                <c:pt idx="5765">
                  <c:v>44232</c:v>
                </c:pt>
                <c:pt idx="5766">
                  <c:v>44235</c:v>
                </c:pt>
                <c:pt idx="5767">
                  <c:v>44236</c:v>
                </c:pt>
                <c:pt idx="5768">
                  <c:v>44237</c:v>
                </c:pt>
                <c:pt idx="5769">
                  <c:v>44238</c:v>
                </c:pt>
                <c:pt idx="5770">
                  <c:v>44239</c:v>
                </c:pt>
                <c:pt idx="5771">
                  <c:v>44242</c:v>
                </c:pt>
                <c:pt idx="5772">
                  <c:v>44243</c:v>
                </c:pt>
                <c:pt idx="5773">
                  <c:v>44244</c:v>
                </c:pt>
                <c:pt idx="5774">
                  <c:v>44245</c:v>
                </c:pt>
                <c:pt idx="5775">
                  <c:v>44246</c:v>
                </c:pt>
                <c:pt idx="5776">
                  <c:v>44249</c:v>
                </c:pt>
                <c:pt idx="5777">
                  <c:v>44250</c:v>
                </c:pt>
                <c:pt idx="5778">
                  <c:v>44251</c:v>
                </c:pt>
                <c:pt idx="5779">
                  <c:v>44252</c:v>
                </c:pt>
                <c:pt idx="5780">
                  <c:v>44253</c:v>
                </c:pt>
                <c:pt idx="5781">
                  <c:v>44256</c:v>
                </c:pt>
                <c:pt idx="5782">
                  <c:v>44257</c:v>
                </c:pt>
                <c:pt idx="5783">
                  <c:v>44258</c:v>
                </c:pt>
                <c:pt idx="5784">
                  <c:v>44259</c:v>
                </c:pt>
                <c:pt idx="5785">
                  <c:v>44260</c:v>
                </c:pt>
                <c:pt idx="5786">
                  <c:v>44263</c:v>
                </c:pt>
                <c:pt idx="5787">
                  <c:v>44264</c:v>
                </c:pt>
                <c:pt idx="5788">
                  <c:v>44265</c:v>
                </c:pt>
                <c:pt idx="5789">
                  <c:v>44266</c:v>
                </c:pt>
                <c:pt idx="5790">
                  <c:v>44267</c:v>
                </c:pt>
                <c:pt idx="5791">
                  <c:v>44270</c:v>
                </c:pt>
                <c:pt idx="5792">
                  <c:v>44271</c:v>
                </c:pt>
                <c:pt idx="5793">
                  <c:v>44272</c:v>
                </c:pt>
                <c:pt idx="5794">
                  <c:v>44273</c:v>
                </c:pt>
                <c:pt idx="5795">
                  <c:v>44274</c:v>
                </c:pt>
                <c:pt idx="5796">
                  <c:v>44277</c:v>
                </c:pt>
                <c:pt idx="5797">
                  <c:v>44278</c:v>
                </c:pt>
                <c:pt idx="5798">
                  <c:v>44279</c:v>
                </c:pt>
                <c:pt idx="5799">
                  <c:v>44280</c:v>
                </c:pt>
                <c:pt idx="5800">
                  <c:v>44281</c:v>
                </c:pt>
                <c:pt idx="5801">
                  <c:v>44284</c:v>
                </c:pt>
                <c:pt idx="5802">
                  <c:v>44285</c:v>
                </c:pt>
                <c:pt idx="5803">
                  <c:v>44286</c:v>
                </c:pt>
                <c:pt idx="5804">
                  <c:v>44287</c:v>
                </c:pt>
                <c:pt idx="5805">
                  <c:v>44288</c:v>
                </c:pt>
                <c:pt idx="5806">
                  <c:v>44291</c:v>
                </c:pt>
                <c:pt idx="5807">
                  <c:v>44292</c:v>
                </c:pt>
                <c:pt idx="5808">
                  <c:v>44293</c:v>
                </c:pt>
                <c:pt idx="5809">
                  <c:v>44294</c:v>
                </c:pt>
                <c:pt idx="5810">
                  <c:v>44295</c:v>
                </c:pt>
                <c:pt idx="5811">
                  <c:v>44298</c:v>
                </c:pt>
                <c:pt idx="5812">
                  <c:v>44299</c:v>
                </c:pt>
                <c:pt idx="5813">
                  <c:v>44300</c:v>
                </c:pt>
                <c:pt idx="5814">
                  <c:v>44301</c:v>
                </c:pt>
                <c:pt idx="5815">
                  <c:v>44302</c:v>
                </c:pt>
                <c:pt idx="5816">
                  <c:v>44305</c:v>
                </c:pt>
                <c:pt idx="5817">
                  <c:v>44306</c:v>
                </c:pt>
                <c:pt idx="5818">
                  <c:v>44307</c:v>
                </c:pt>
                <c:pt idx="5819">
                  <c:v>44308</c:v>
                </c:pt>
                <c:pt idx="5820">
                  <c:v>44309</c:v>
                </c:pt>
                <c:pt idx="5821">
                  <c:v>44312</c:v>
                </c:pt>
                <c:pt idx="5822">
                  <c:v>44313</c:v>
                </c:pt>
                <c:pt idx="5823">
                  <c:v>44314</c:v>
                </c:pt>
                <c:pt idx="5824">
                  <c:v>44315</c:v>
                </c:pt>
                <c:pt idx="5825">
                  <c:v>44316</c:v>
                </c:pt>
                <c:pt idx="5826">
                  <c:v>44319</c:v>
                </c:pt>
                <c:pt idx="5827">
                  <c:v>44320</c:v>
                </c:pt>
                <c:pt idx="5828">
                  <c:v>44321</c:v>
                </c:pt>
                <c:pt idx="5829">
                  <c:v>44322</c:v>
                </c:pt>
                <c:pt idx="5830">
                  <c:v>44323</c:v>
                </c:pt>
                <c:pt idx="5831">
                  <c:v>44326</c:v>
                </c:pt>
                <c:pt idx="5832">
                  <c:v>44327</c:v>
                </c:pt>
                <c:pt idx="5833">
                  <c:v>44328</c:v>
                </c:pt>
                <c:pt idx="5834">
                  <c:v>44329</c:v>
                </c:pt>
                <c:pt idx="5835">
                  <c:v>44330</c:v>
                </c:pt>
                <c:pt idx="5836">
                  <c:v>44333</c:v>
                </c:pt>
                <c:pt idx="5837">
                  <c:v>44334</c:v>
                </c:pt>
                <c:pt idx="5838">
                  <c:v>44335</c:v>
                </c:pt>
                <c:pt idx="5839">
                  <c:v>44336</c:v>
                </c:pt>
                <c:pt idx="5840">
                  <c:v>44337</c:v>
                </c:pt>
                <c:pt idx="5841">
                  <c:v>44340</c:v>
                </c:pt>
                <c:pt idx="5842">
                  <c:v>44341</c:v>
                </c:pt>
                <c:pt idx="5843">
                  <c:v>44342</c:v>
                </c:pt>
                <c:pt idx="5844">
                  <c:v>44343</c:v>
                </c:pt>
                <c:pt idx="5845">
                  <c:v>44344</c:v>
                </c:pt>
                <c:pt idx="5846">
                  <c:v>44347</c:v>
                </c:pt>
                <c:pt idx="5847">
                  <c:v>44348</c:v>
                </c:pt>
                <c:pt idx="5848">
                  <c:v>44349</c:v>
                </c:pt>
                <c:pt idx="5849">
                  <c:v>44350</c:v>
                </c:pt>
                <c:pt idx="5850">
                  <c:v>44351</c:v>
                </c:pt>
                <c:pt idx="5851">
                  <c:v>44354</c:v>
                </c:pt>
                <c:pt idx="5852">
                  <c:v>44355</c:v>
                </c:pt>
                <c:pt idx="5853">
                  <c:v>44356</c:v>
                </c:pt>
                <c:pt idx="5854">
                  <c:v>44357</c:v>
                </c:pt>
                <c:pt idx="5855">
                  <c:v>44358</c:v>
                </c:pt>
                <c:pt idx="5856">
                  <c:v>44361</c:v>
                </c:pt>
                <c:pt idx="5857">
                  <c:v>44362</c:v>
                </c:pt>
                <c:pt idx="5858">
                  <c:v>44363</c:v>
                </c:pt>
                <c:pt idx="5859">
                  <c:v>44364</c:v>
                </c:pt>
                <c:pt idx="5860">
                  <c:v>44365</c:v>
                </c:pt>
                <c:pt idx="5861">
                  <c:v>44368</c:v>
                </c:pt>
                <c:pt idx="5862">
                  <c:v>44369</c:v>
                </c:pt>
                <c:pt idx="5863">
                  <c:v>44370</c:v>
                </c:pt>
                <c:pt idx="5864">
                  <c:v>44371</c:v>
                </c:pt>
                <c:pt idx="5865">
                  <c:v>44372</c:v>
                </c:pt>
                <c:pt idx="5866">
                  <c:v>44375</c:v>
                </c:pt>
                <c:pt idx="5867">
                  <c:v>44376</c:v>
                </c:pt>
                <c:pt idx="5868">
                  <c:v>44377</c:v>
                </c:pt>
                <c:pt idx="5869">
                  <c:v>44378</c:v>
                </c:pt>
                <c:pt idx="5870">
                  <c:v>44379</c:v>
                </c:pt>
                <c:pt idx="5871">
                  <c:v>44382</c:v>
                </c:pt>
                <c:pt idx="5872">
                  <c:v>44383</c:v>
                </c:pt>
                <c:pt idx="5873">
                  <c:v>44384</c:v>
                </c:pt>
                <c:pt idx="5874">
                  <c:v>44385</c:v>
                </c:pt>
                <c:pt idx="5875">
                  <c:v>44386</c:v>
                </c:pt>
                <c:pt idx="5876">
                  <c:v>44389</c:v>
                </c:pt>
                <c:pt idx="5877">
                  <c:v>44390</c:v>
                </c:pt>
                <c:pt idx="5878">
                  <c:v>44391</c:v>
                </c:pt>
                <c:pt idx="5879">
                  <c:v>44392</c:v>
                </c:pt>
                <c:pt idx="5880">
                  <c:v>44393</c:v>
                </c:pt>
                <c:pt idx="5881">
                  <c:v>44396</c:v>
                </c:pt>
                <c:pt idx="5882">
                  <c:v>44397</c:v>
                </c:pt>
                <c:pt idx="5883">
                  <c:v>44398</c:v>
                </c:pt>
                <c:pt idx="5884">
                  <c:v>44399</c:v>
                </c:pt>
                <c:pt idx="5885">
                  <c:v>44400</c:v>
                </c:pt>
                <c:pt idx="5886">
                  <c:v>44403</c:v>
                </c:pt>
                <c:pt idx="5887">
                  <c:v>44404</c:v>
                </c:pt>
                <c:pt idx="5888">
                  <c:v>44405</c:v>
                </c:pt>
                <c:pt idx="5889">
                  <c:v>44406</c:v>
                </c:pt>
                <c:pt idx="5890">
                  <c:v>44407</c:v>
                </c:pt>
                <c:pt idx="5891">
                  <c:v>44410</c:v>
                </c:pt>
                <c:pt idx="5892">
                  <c:v>44411</c:v>
                </c:pt>
                <c:pt idx="5893">
                  <c:v>44412</c:v>
                </c:pt>
                <c:pt idx="5894">
                  <c:v>44413</c:v>
                </c:pt>
                <c:pt idx="5895">
                  <c:v>44414</c:v>
                </c:pt>
                <c:pt idx="5896">
                  <c:v>44417</c:v>
                </c:pt>
                <c:pt idx="5897">
                  <c:v>44418</c:v>
                </c:pt>
                <c:pt idx="5898">
                  <c:v>44419</c:v>
                </c:pt>
                <c:pt idx="5899">
                  <c:v>44420</c:v>
                </c:pt>
                <c:pt idx="5900">
                  <c:v>44421</c:v>
                </c:pt>
                <c:pt idx="5901">
                  <c:v>44424</c:v>
                </c:pt>
                <c:pt idx="5902">
                  <c:v>44425</c:v>
                </c:pt>
                <c:pt idx="5903">
                  <c:v>44426</c:v>
                </c:pt>
                <c:pt idx="5904">
                  <c:v>44427</c:v>
                </c:pt>
                <c:pt idx="5905">
                  <c:v>44428</c:v>
                </c:pt>
                <c:pt idx="5906">
                  <c:v>44431</c:v>
                </c:pt>
                <c:pt idx="5907">
                  <c:v>44432</c:v>
                </c:pt>
                <c:pt idx="5908">
                  <c:v>44433</c:v>
                </c:pt>
                <c:pt idx="5909">
                  <c:v>44434</c:v>
                </c:pt>
                <c:pt idx="5910">
                  <c:v>44435</c:v>
                </c:pt>
                <c:pt idx="5911">
                  <c:v>44438</c:v>
                </c:pt>
                <c:pt idx="5912">
                  <c:v>44439</c:v>
                </c:pt>
                <c:pt idx="5913">
                  <c:v>44440</c:v>
                </c:pt>
                <c:pt idx="5914">
                  <c:v>44441</c:v>
                </c:pt>
                <c:pt idx="5915">
                  <c:v>44442</c:v>
                </c:pt>
                <c:pt idx="5916">
                  <c:v>44445</c:v>
                </c:pt>
                <c:pt idx="5917">
                  <c:v>44446</c:v>
                </c:pt>
                <c:pt idx="5918">
                  <c:v>44447</c:v>
                </c:pt>
                <c:pt idx="5919">
                  <c:v>44448</c:v>
                </c:pt>
                <c:pt idx="5920">
                  <c:v>44449</c:v>
                </c:pt>
                <c:pt idx="5921">
                  <c:v>44452</c:v>
                </c:pt>
                <c:pt idx="5922">
                  <c:v>44453</c:v>
                </c:pt>
                <c:pt idx="5923">
                  <c:v>44454</c:v>
                </c:pt>
                <c:pt idx="5924">
                  <c:v>44455</c:v>
                </c:pt>
                <c:pt idx="5925">
                  <c:v>44456</c:v>
                </c:pt>
                <c:pt idx="5926">
                  <c:v>44459</c:v>
                </c:pt>
                <c:pt idx="5927">
                  <c:v>44460</c:v>
                </c:pt>
                <c:pt idx="5928">
                  <c:v>44461</c:v>
                </c:pt>
                <c:pt idx="5929">
                  <c:v>44462</c:v>
                </c:pt>
                <c:pt idx="5930">
                  <c:v>44463</c:v>
                </c:pt>
                <c:pt idx="5931">
                  <c:v>44466</c:v>
                </c:pt>
                <c:pt idx="5932">
                  <c:v>44467</c:v>
                </c:pt>
                <c:pt idx="5933">
                  <c:v>44468</c:v>
                </c:pt>
                <c:pt idx="5934">
                  <c:v>44469</c:v>
                </c:pt>
                <c:pt idx="5935">
                  <c:v>44470</c:v>
                </c:pt>
                <c:pt idx="5936">
                  <c:v>44473</c:v>
                </c:pt>
                <c:pt idx="5937">
                  <c:v>44474</c:v>
                </c:pt>
                <c:pt idx="5938">
                  <c:v>44475</c:v>
                </c:pt>
                <c:pt idx="5939">
                  <c:v>44476</c:v>
                </c:pt>
                <c:pt idx="5940">
                  <c:v>44477</c:v>
                </c:pt>
                <c:pt idx="5941">
                  <c:v>44480</c:v>
                </c:pt>
                <c:pt idx="5942">
                  <c:v>44481</c:v>
                </c:pt>
                <c:pt idx="5943">
                  <c:v>44482</c:v>
                </c:pt>
                <c:pt idx="5944">
                  <c:v>44483</c:v>
                </c:pt>
                <c:pt idx="5945">
                  <c:v>44484</c:v>
                </c:pt>
                <c:pt idx="5946">
                  <c:v>44487</c:v>
                </c:pt>
                <c:pt idx="5947">
                  <c:v>44488</c:v>
                </c:pt>
                <c:pt idx="5948">
                  <c:v>44489</c:v>
                </c:pt>
                <c:pt idx="5949">
                  <c:v>44490</c:v>
                </c:pt>
                <c:pt idx="5950">
                  <c:v>44491</c:v>
                </c:pt>
                <c:pt idx="5951">
                  <c:v>44494</c:v>
                </c:pt>
                <c:pt idx="5952">
                  <c:v>44495</c:v>
                </c:pt>
                <c:pt idx="5953">
                  <c:v>44496</c:v>
                </c:pt>
                <c:pt idx="5954">
                  <c:v>44497</c:v>
                </c:pt>
                <c:pt idx="5955">
                  <c:v>44498</c:v>
                </c:pt>
                <c:pt idx="5956">
                  <c:v>44501</c:v>
                </c:pt>
                <c:pt idx="5957">
                  <c:v>44502</c:v>
                </c:pt>
                <c:pt idx="5958">
                  <c:v>44503</c:v>
                </c:pt>
                <c:pt idx="5959">
                  <c:v>44504</c:v>
                </c:pt>
                <c:pt idx="5960">
                  <c:v>44505</c:v>
                </c:pt>
                <c:pt idx="5961">
                  <c:v>44508</c:v>
                </c:pt>
                <c:pt idx="5962">
                  <c:v>44509</c:v>
                </c:pt>
                <c:pt idx="5963">
                  <c:v>44510</c:v>
                </c:pt>
                <c:pt idx="5964">
                  <c:v>44511</c:v>
                </c:pt>
                <c:pt idx="5965">
                  <c:v>44512</c:v>
                </c:pt>
                <c:pt idx="5966">
                  <c:v>44515</c:v>
                </c:pt>
                <c:pt idx="5967">
                  <c:v>44516</c:v>
                </c:pt>
                <c:pt idx="5968">
                  <c:v>44517</c:v>
                </c:pt>
                <c:pt idx="5969">
                  <c:v>44518</c:v>
                </c:pt>
                <c:pt idx="5970">
                  <c:v>44519</c:v>
                </c:pt>
                <c:pt idx="5971">
                  <c:v>44522</c:v>
                </c:pt>
                <c:pt idx="5972">
                  <c:v>44523</c:v>
                </c:pt>
                <c:pt idx="5973">
                  <c:v>44524</c:v>
                </c:pt>
                <c:pt idx="5974">
                  <c:v>44525</c:v>
                </c:pt>
                <c:pt idx="5975">
                  <c:v>44526</c:v>
                </c:pt>
                <c:pt idx="5976">
                  <c:v>44529</c:v>
                </c:pt>
                <c:pt idx="5977">
                  <c:v>44530</c:v>
                </c:pt>
                <c:pt idx="5978">
                  <c:v>44531</c:v>
                </c:pt>
                <c:pt idx="5979">
                  <c:v>44532</c:v>
                </c:pt>
                <c:pt idx="5980">
                  <c:v>44533</c:v>
                </c:pt>
                <c:pt idx="5981">
                  <c:v>44536</c:v>
                </c:pt>
                <c:pt idx="5982">
                  <c:v>44537</c:v>
                </c:pt>
                <c:pt idx="5983">
                  <c:v>44538</c:v>
                </c:pt>
                <c:pt idx="5984">
                  <c:v>44539</c:v>
                </c:pt>
                <c:pt idx="5985">
                  <c:v>44540</c:v>
                </c:pt>
                <c:pt idx="5986">
                  <c:v>44543</c:v>
                </c:pt>
                <c:pt idx="5987">
                  <c:v>44544</c:v>
                </c:pt>
                <c:pt idx="5988">
                  <c:v>44545</c:v>
                </c:pt>
                <c:pt idx="5989">
                  <c:v>44546</c:v>
                </c:pt>
                <c:pt idx="5990">
                  <c:v>44547</c:v>
                </c:pt>
                <c:pt idx="5991">
                  <c:v>44550</c:v>
                </c:pt>
                <c:pt idx="5992">
                  <c:v>44551</c:v>
                </c:pt>
                <c:pt idx="5993">
                  <c:v>44552</c:v>
                </c:pt>
                <c:pt idx="5994">
                  <c:v>44553</c:v>
                </c:pt>
                <c:pt idx="5995">
                  <c:v>44554</c:v>
                </c:pt>
                <c:pt idx="5996">
                  <c:v>44557</c:v>
                </c:pt>
                <c:pt idx="5997">
                  <c:v>44558</c:v>
                </c:pt>
                <c:pt idx="5998">
                  <c:v>44559</c:v>
                </c:pt>
                <c:pt idx="5999">
                  <c:v>44560</c:v>
                </c:pt>
                <c:pt idx="6000">
                  <c:v>44561</c:v>
                </c:pt>
                <c:pt idx="6001">
                  <c:v>44564</c:v>
                </c:pt>
                <c:pt idx="6002">
                  <c:v>44565</c:v>
                </c:pt>
                <c:pt idx="6003">
                  <c:v>44566</c:v>
                </c:pt>
                <c:pt idx="6004">
                  <c:v>44567</c:v>
                </c:pt>
                <c:pt idx="6005">
                  <c:v>44568</c:v>
                </c:pt>
                <c:pt idx="6006">
                  <c:v>44571</c:v>
                </c:pt>
                <c:pt idx="6007">
                  <c:v>44572</c:v>
                </c:pt>
                <c:pt idx="6008">
                  <c:v>44573</c:v>
                </c:pt>
                <c:pt idx="6009">
                  <c:v>44574</c:v>
                </c:pt>
                <c:pt idx="6010">
                  <c:v>44575</c:v>
                </c:pt>
                <c:pt idx="6011">
                  <c:v>44578</c:v>
                </c:pt>
                <c:pt idx="6012">
                  <c:v>44579</c:v>
                </c:pt>
                <c:pt idx="6013">
                  <c:v>44580</c:v>
                </c:pt>
                <c:pt idx="6014">
                  <c:v>44581</c:v>
                </c:pt>
                <c:pt idx="6015">
                  <c:v>44582</c:v>
                </c:pt>
                <c:pt idx="6016">
                  <c:v>44585</c:v>
                </c:pt>
                <c:pt idx="6017">
                  <c:v>44586</c:v>
                </c:pt>
                <c:pt idx="6018">
                  <c:v>44587</c:v>
                </c:pt>
                <c:pt idx="6019">
                  <c:v>44588</c:v>
                </c:pt>
                <c:pt idx="6020">
                  <c:v>44589</c:v>
                </c:pt>
                <c:pt idx="6021">
                  <c:v>44592</c:v>
                </c:pt>
                <c:pt idx="6022">
                  <c:v>44593</c:v>
                </c:pt>
                <c:pt idx="6023">
                  <c:v>44594</c:v>
                </c:pt>
                <c:pt idx="6024">
                  <c:v>44595</c:v>
                </c:pt>
                <c:pt idx="6025">
                  <c:v>44596</c:v>
                </c:pt>
                <c:pt idx="6026">
                  <c:v>44599</c:v>
                </c:pt>
                <c:pt idx="6027">
                  <c:v>44600</c:v>
                </c:pt>
                <c:pt idx="6028">
                  <c:v>44601</c:v>
                </c:pt>
                <c:pt idx="6029">
                  <c:v>44602</c:v>
                </c:pt>
                <c:pt idx="6030">
                  <c:v>44603</c:v>
                </c:pt>
                <c:pt idx="6031">
                  <c:v>44606</c:v>
                </c:pt>
                <c:pt idx="6032">
                  <c:v>44607</c:v>
                </c:pt>
                <c:pt idx="6033">
                  <c:v>44608</c:v>
                </c:pt>
                <c:pt idx="6034">
                  <c:v>44609</c:v>
                </c:pt>
                <c:pt idx="6035">
                  <c:v>44610</c:v>
                </c:pt>
                <c:pt idx="6036">
                  <c:v>44613</c:v>
                </c:pt>
                <c:pt idx="6037">
                  <c:v>44614</c:v>
                </c:pt>
                <c:pt idx="6038">
                  <c:v>44615</c:v>
                </c:pt>
                <c:pt idx="6039">
                  <c:v>44616</c:v>
                </c:pt>
                <c:pt idx="6040">
                  <c:v>44617</c:v>
                </c:pt>
                <c:pt idx="6041">
                  <c:v>44620</c:v>
                </c:pt>
                <c:pt idx="6042">
                  <c:v>44621</c:v>
                </c:pt>
                <c:pt idx="6043">
                  <c:v>44622</c:v>
                </c:pt>
                <c:pt idx="6044">
                  <c:v>44623</c:v>
                </c:pt>
                <c:pt idx="6045">
                  <c:v>44624</c:v>
                </c:pt>
                <c:pt idx="6046">
                  <c:v>44627</c:v>
                </c:pt>
                <c:pt idx="6047">
                  <c:v>44628</c:v>
                </c:pt>
                <c:pt idx="6048">
                  <c:v>44629</c:v>
                </c:pt>
                <c:pt idx="6049">
                  <c:v>44630</c:v>
                </c:pt>
                <c:pt idx="6050">
                  <c:v>44631</c:v>
                </c:pt>
                <c:pt idx="6051">
                  <c:v>44634</c:v>
                </c:pt>
                <c:pt idx="6052">
                  <c:v>44635</c:v>
                </c:pt>
                <c:pt idx="6053">
                  <c:v>44636</c:v>
                </c:pt>
                <c:pt idx="6054">
                  <c:v>44637</c:v>
                </c:pt>
                <c:pt idx="6055">
                  <c:v>44638</c:v>
                </c:pt>
                <c:pt idx="6056">
                  <c:v>44641</c:v>
                </c:pt>
                <c:pt idx="6057">
                  <c:v>44642</c:v>
                </c:pt>
                <c:pt idx="6058">
                  <c:v>44643</c:v>
                </c:pt>
                <c:pt idx="6059">
                  <c:v>44644</c:v>
                </c:pt>
                <c:pt idx="6060">
                  <c:v>44645</c:v>
                </c:pt>
                <c:pt idx="6061">
                  <c:v>44648</c:v>
                </c:pt>
                <c:pt idx="6062">
                  <c:v>44649</c:v>
                </c:pt>
                <c:pt idx="6063">
                  <c:v>44650</c:v>
                </c:pt>
                <c:pt idx="6064">
                  <c:v>44651</c:v>
                </c:pt>
                <c:pt idx="6065">
                  <c:v>44652</c:v>
                </c:pt>
                <c:pt idx="6066">
                  <c:v>44655</c:v>
                </c:pt>
                <c:pt idx="6067">
                  <c:v>44656</c:v>
                </c:pt>
                <c:pt idx="6068">
                  <c:v>44657</c:v>
                </c:pt>
                <c:pt idx="6069">
                  <c:v>44658</c:v>
                </c:pt>
                <c:pt idx="6070">
                  <c:v>44659</c:v>
                </c:pt>
                <c:pt idx="6071">
                  <c:v>44662</c:v>
                </c:pt>
                <c:pt idx="6072">
                  <c:v>44663</c:v>
                </c:pt>
                <c:pt idx="6073">
                  <c:v>44664</c:v>
                </c:pt>
                <c:pt idx="6074">
                  <c:v>44665</c:v>
                </c:pt>
                <c:pt idx="6075">
                  <c:v>44666</c:v>
                </c:pt>
                <c:pt idx="6076">
                  <c:v>44669</c:v>
                </c:pt>
                <c:pt idx="6077">
                  <c:v>44670</c:v>
                </c:pt>
                <c:pt idx="6078">
                  <c:v>44671</c:v>
                </c:pt>
                <c:pt idx="6079">
                  <c:v>44672</c:v>
                </c:pt>
                <c:pt idx="6080">
                  <c:v>44673</c:v>
                </c:pt>
                <c:pt idx="6081">
                  <c:v>44676</c:v>
                </c:pt>
                <c:pt idx="6082">
                  <c:v>44677</c:v>
                </c:pt>
                <c:pt idx="6083">
                  <c:v>44678</c:v>
                </c:pt>
                <c:pt idx="6084">
                  <c:v>44679</c:v>
                </c:pt>
                <c:pt idx="6085">
                  <c:v>44680</c:v>
                </c:pt>
                <c:pt idx="6086">
                  <c:v>44683</c:v>
                </c:pt>
                <c:pt idx="6087">
                  <c:v>44684</c:v>
                </c:pt>
                <c:pt idx="6088">
                  <c:v>44685</c:v>
                </c:pt>
                <c:pt idx="6089">
                  <c:v>44686</c:v>
                </c:pt>
                <c:pt idx="6090">
                  <c:v>44687</c:v>
                </c:pt>
                <c:pt idx="6091">
                  <c:v>44690</c:v>
                </c:pt>
                <c:pt idx="6092">
                  <c:v>44691</c:v>
                </c:pt>
                <c:pt idx="6093">
                  <c:v>44692</c:v>
                </c:pt>
                <c:pt idx="6094">
                  <c:v>44693</c:v>
                </c:pt>
                <c:pt idx="6095">
                  <c:v>44694</c:v>
                </c:pt>
                <c:pt idx="6096">
                  <c:v>44697</c:v>
                </c:pt>
                <c:pt idx="6097">
                  <c:v>44698</c:v>
                </c:pt>
                <c:pt idx="6098">
                  <c:v>44699</c:v>
                </c:pt>
                <c:pt idx="6099">
                  <c:v>44700</c:v>
                </c:pt>
                <c:pt idx="6100">
                  <c:v>44701</c:v>
                </c:pt>
                <c:pt idx="6101">
                  <c:v>44704</c:v>
                </c:pt>
                <c:pt idx="6102">
                  <c:v>44705</c:v>
                </c:pt>
                <c:pt idx="6103">
                  <c:v>44706</c:v>
                </c:pt>
                <c:pt idx="6104">
                  <c:v>44707</c:v>
                </c:pt>
                <c:pt idx="6105">
                  <c:v>44708</c:v>
                </c:pt>
                <c:pt idx="6106">
                  <c:v>44711</c:v>
                </c:pt>
                <c:pt idx="6107">
                  <c:v>44712</c:v>
                </c:pt>
                <c:pt idx="6108">
                  <c:v>44713</c:v>
                </c:pt>
                <c:pt idx="6109">
                  <c:v>44714</c:v>
                </c:pt>
                <c:pt idx="6110">
                  <c:v>44715</c:v>
                </c:pt>
                <c:pt idx="6111">
                  <c:v>44718</c:v>
                </c:pt>
                <c:pt idx="6112">
                  <c:v>44719</c:v>
                </c:pt>
                <c:pt idx="6113">
                  <c:v>44720</c:v>
                </c:pt>
                <c:pt idx="6114">
                  <c:v>44721</c:v>
                </c:pt>
                <c:pt idx="6115">
                  <c:v>44722</c:v>
                </c:pt>
                <c:pt idx="6116">
                  <c:v>44725</c:v>
                </c:pt>
                <c:pt idx="6117">
                  <c:v>44726</c:v>
                </c:pt>
                <c:pt idx="6118">
                  <c:v>44727</c:v>
                </c:pt>
                <c:pt idx="6119">
                  <c:v>44728</c:v>
                </c:pt>
                <c:pt idx="6120">
                  <c:v>44729</c:v>
                </c:pt>
                <c:pt idx="6121">
                  <c:v>44732</c:v>
                </c:pt>
                <c:pt idx="6122">
                  <c:v>44733</c:v>
                </c:pt>
                <c:pt idx="6123">
                  <c:v>44734</c:v>
                </c:pt>
                <c:pt idx="6124">
                  <c:v>44735</c:v>
                </c:pt>
                <c:pt idx="6125">
                  <c:v>44736</c:v>
                </c:pt>
                <c:pt idx="6126">
                  <c:v>44739</c:v>
                </c:pt>
                <c:pt idx="6127">
                  <c:v>44740</c:v>
                </c:pt>
                <c:pt idx="6128">
                  <c:v>44741</c:v>
                </c:pt>
                <c:pt idx="6129">
                  <c:v>44742</c:v>
                </c:pt>
                <c:pt idx="6130">
                  <c:v>44743</c:v>
                </c:pt>
                <c:pt idx="6131">
                  <c:v>44746</c:v>
                </c:pt>
                <c:pt idx="6132">
                  <c:v>44747</c:v>
                </c:pt>
                <c:pt idx="6133">
                  <c:v>44748</c:v>
                </c:pt>
                <c:pt idx="6134">
                  <c:v>44749</c:v>
                </c:pt>
                <c:pt idx="6135">
                  <c:v>44750</c:v>
                </c:pt>
                <c:pt idx="6136">
                  <c:v>44753</c:v>
                </c:pt>
                <c:pt idx="6137">
                  <c:v>44754</c:v>
                </c:pt>
                <c:pt idx="6138">
                  <c:v>44755</c:v>
                </c:pt>
                <c:pt idx="6139">
                  <c:v>44756</c:v>
                </c:pt>
                <c:pt idx="6140">
                  <c:v>44757</c:v>
                </c:pt>
                <c:pt idx="6141">
                  <c:v>44760</c:v>
                </c:pt>
                <c:pt idx="6142">
                  <c:v>44761</c:v>
                </c:pt>
                <c:pt idx="6143">
                  <c:v>44762</c:v>
                </c:pt>
                <c:pt idx="6144">
                  <c:v>44763</c:v>
                </c:pt>
                <c:pt idx="6145">
                  <c:v>44764</c:v>
                </c:pt>
                <c:pt idx="6146">
                  <c:v>44767</c:v>
                </c:pt>
                <c:pt idx="6147">
                  <c:v>44768</c:v>
                </c:pt>
                <c:pt idx="6148">
                  <c:v>44769</c:v>
                </c:pt>
                <c:pt idx="6149">
                  <c:v>44770</c:v>
                </c:pt>
                <c:pt idx="6150">
                  <c:v>44771</c:v>
                </c:pt>
                <c:pt idx="6151">
                  <c:v>44774</c:v>
                </c:pt>
                <c:pt idx="6152">
                  <c:v>44775</c:v>
                </c:pt>
                <c:pt idx="6153">
                  <c:v>44776</c:v>
                </c:pt>
                <c:pt idx="6154">
                  <c:v>44777</c:v>
                </c:pt>
                <c:pt idx="6155">
                  <c:v>44778</c:v>
                </c:pt>
                <c:pt idx="6156">
                  <c:v>44781</c:v>
                </c:pt>
                <c:pt idx="6157">
                  <c:v>44782</c:v>
                </c:pt>
                <c:pt idx="6158">
                  <c:v>44783</c:v>
                </c:pt>
                <c:pt idx="6159">
                  <c:v>44784</c:v>
                </c:pt>
                <c:pt idx="6160">
                  <c:v>44785</c:v>
                </c:pt>
                <c:pt idx="6161">
                  <c:v>44788</c:v>
                </c:pt>
                <c:pt idx="6162">
                  <c:v>44789</c:v>
                </c:pt>
                <c:pt idx="6163">
                  <c:v>44790</c:v>
                </c:pt>
                <c:pt idx="6164">
                  <c:v>44791</c:v>
                </c:pt>
                <c:pt idx="6165">
                  <c:v>44792</c:v>
                </c:pt>
                <c:pt idx="6166">
                  <c:v>44795</c:v>
                </c:pt>
                <c:pt idx="6167">
                  <c:v>44796</c:v>
                </c:pt>
                <c:pt idx="6168">
                  <c:v>44797</c:v>
                </c:pt>
                <c:pt idx="6169">
                  <c:v>44798</c:v>
                </c:pt>
                <c:pt idx="6170">
                  <c:v>44799</c:v>
                </c:pt>
                <c:pt idx="6171">
                  <c:v>44802</c:v>
                </c:pt>
                <c:pt idx="6172">
                  <c:v>44803</c:v>
                </c:pt>
                <c:pt idx="6173">
                  <c:v>44804</c:v>
                </c:pt>
                <c:pt idx="6174">
                  <c:v>44805</c:v>
                </c:pt>
                <c:pt idx="6175">
                  <c:v>44806</c:v>
                </c:pt>
                <c:pt idx="6176">
                  <c:v>44809</c:v>
                </c:pt>
                <c:pt idx="6177">
                  <c:v>44810</c:v>
                </c:pt>
                <c:pt idx="6178">
                  <c:v>44811</c:v>
                </c:pt>
                <c:pt idx="6179">
                  <c:v>44812</c:v>
                </c:pt>
                <c:pt idx="6180">
                  <c:v>44813</c:v>
                </c:pt>
                <c:pt idx="6181">
                  <c:v>44816</c:v>
                </c:pt>
                <c:pt idx="6182">
                  <c:v>44817</c:v>
                </c:pt>
                <c:pt idx="6183">
                  <c:v>44818</c:v>
                </c:pt>
                <c:pt idx="6184">
                  <c:v>44819</c:v>
                </c:pt>
                <c:pt idx="6185">
                  <c:v>44820</c:v>
                </c:pt>
                <c:pt idx="6186">
                  <c:v>44823</c:v>
                </c:pt>
                <c:pt idx="6187">
                  <c:v>44824</c:v>
                </c:pt>
                <c:pt idx="6188">
                  <c:v>44825</c:v>
                </c:pt>
                <c:pt idx="6189">
                  <c:v>44826</c:v>
                </c:pt>
                <c:pt idx="6190">
                  <c:v>44827</c:v>
                </c:pt>
                <c:pt idx="6191">
                  <c:v>44830</c:v>
                </c:pt>
                <c:pt idx="6192">
                  <c:v>44831</c:v>
                </c:pt>
                <c:pt idx="6193">
                  <c:v>44832</c:v>
                </c:pt>
                <c:pt idx="6194">
                  <c:v>44833</c:v>
                </c:pt>
                <c:pt idx="6195">
                  <c:v>44834</c:v>
                </c:pt>
                <c:pt idx="6196">
                  <c:v>44837</c:v>
                </c:pt>
                <c:pt idx="6197">
                  <c:v>44838</c:v>
                </c:pt>
                <c:pt idx="6198">
                  <c:v>44839</c:v>
                </c:pt>
              </c:numCache>
            </c:numRef>
          </c:cat>
          <c:val>
            <c:numRef>
              <c:f>Sheet1!$B$2:$B$11158</c:f>
              <c:numCache>
                <c:formatCode>General</c:formatCode>
                <c:ptCount val="11157"/>
                <c:pt idx="0">
                  <c:v>0.12000000000000011</c:v>
                </c:pt>
                <c:pt idx="1">
                  <c:v>0.1099999999999999</c:v>
                </c:pt>
                <c:pt idx="2">
                  <c:v>8.0000000000000071E-2</c:v>
                </c:pt>
                <c:pt idx="3">
                  <c:v>0.1700000000000004</c:v>
                </c:pt>
                <c:pt idx="4">
                  <c:v>0.18999999999999989</c:v>
                </c:pt>
                <c:pt idx="5">
                  <c:v>0.17999999999999969</c:v>
                </c:pt>
                <c:pt idx="6">
                  <c:v>0.25</c:v>
                </c:pt>
                <c:pt idx="7">
                  <c:v>0.18999999999999989</c:v>
                </c:pt>
                <c:pt idx="8">
                  <c:v>0.2399999999999998</c:v>
                </c:pt>
                <c:pt idx="9">
                  <c:v>0.18999999999999989</c:v>
                </c:pt>
                <c:pt idx="10">
                  <c:v>0.25999999999999979</c:v>
                </c:pt>
                <c:pt idx="11">
                  <c:v>0.20000000000000021</c:v>
                </c:pt>
                <c:pt idx="12">
                  <c:v>0.19999999999999971</c:v>
                </c:pt>
                <c:pt idx="13">
                  <c:v>0.1699999999999999</c:v>
                </c:pt>
                <c:pt idx="14">
                  <c:v>0.1699999999999999</c:v>
                </c:pt>
                <c:pt idx="15">
                  <c:v>0.21999999999999981</c:v>
                </c:pt>
                <c:pt idx="16">
                  <c:v>0.21</c:v>
                </c:pt>
                <c:pt idx="17">
                  <c:v>0.17999999999999969</c:v>
                </c:pt>
                <c:pt idx="18">
                  <c:v>0.18999999999999989</c:v>
                </c:pt>
                <c:pt idx="19">
                  <c:v>0.19999999999999971</c:v>
                </c:pt>
                <c:pt idx="20">
                  <c:v>0.18999999999999989</c:v>
                </c:pt>
                <c:pt idx="21">
                  <c:v>0.21</c:v>
                </c:pt>
                <c:pt idx="22">
                  <c:v>0.18000000000000019</c:v>
                </c:pt>
                <c:pt idx="23">
                  <c:v>0.18999999999999989</c:v>
                </c:pt>
                <c:pt idx="24">
                  <c:v>0.21000000000000041</c:v>
                </c:pt>
                <c:pt idx="25">
                  <c:v>0.18999999999999989</c:v>
                </c:pt>
                <c:pt idx="26">
                  <c:v>0.1699999999999999</c:v>
                </c:pt>
                <c:pt idx="27">
                  <c:v>0.18000000000000019</c:v>
                </c:pt>
                <c:pt idx="28">
                  <c:v>0.18000000000000019</c:v>
                </c:pt>
                <c:pt idx="29">
                  <c:v>0.1400000000000001</c:v>
                </c:pt>
                <c:pt idx="30">
                  <c:v>0.21</c:v>
                </c:pt>
                <c:pt idx="31">
                  <c:v>0.1599999999999997</c:v>
                </c:pt>
                <c:pt idx="32">
                  <c:v>0.16000000000000009</c:v>
                </c:pt>
                <c:pt idx="33">
                  <c:v>0.1599999999999997</c:v>
                </c:pt>
                <c:pt idx="34">
                  <c:v>0.21000000000000041</c:v>
                </c:pt>
                <c:pt idx="35">
                  <c:v>0.16000000000000009</c:v>
                </c:pt>
                <c:pt idx="36">
                  <c:v>0.1400000000000001</c:v>
                </c:pt>
                <c:pt idx="37">
                  <c:v>0.14999999999999991</c:v>
                </c:pt>
                <c:pt idx="38">
                  <c:v>0.13999999999999971</c:v>
                </c:pt>
                <c:pt idx="39">
                  <c:v>0.1899999999999995</c:v>
                </c:pt>
                <c:pt idx="40">
                  <c:v>0.16000000000000009</c:v>
                </c:pt>
                <c:pt idx="41">
                  <c:v>0.22999999999999951</c:v>
                </c:pt>
                <c:pt idx="42">
                  <c:v>0.16000000000000009</c:v>
                </c:pt>
                <c:pt idx="43">
                  <c:v>0.25</c:v>
                </c:pt>
                <c:pt idx="44">
                  <c:v>0.1699999999999999</c:v>
                </c:pt>
                <c:pt idx="45">
                  <c:v>6.0000000000000497E-2</c:v>
                </c:pt>
                <c:pt idx="46">
                  <c:v>0.14999999999999949</c:v>
                </c:pt>
                <c:pt idx="47">
                  <c:v>0.16000000000000009</c:v>
                </c:pt>
                <c:pt idx="48">
                  <c:v>0.15000000000000041</c:v>
                </c:pt>
                <c:pt idx="49">
                  <c:v>0.13000000000000081</c:v>
                </c:pt>
                <c:pt idx="50">
                  <c:v>0.13999999999999971</c:v>
                </c:pt>
                <c:pt idx="51">
                  <c:v>0.17000000000000079</c:v>
                </c:pt>
                <c:pt idx="52">
                  <c:v>0.13999999999999971</c:v>
                </c:pt>
                <c:pt idx="53">
                  <c:v>0.19000000000000039</c:v>
                </c:pt>
                <c:pt idx="54">
                  <c:v>0.1599999999999997</c:v>
                </c:pt>
                <c:pt idx="55">
                  <c:v>0.1699999999999999</c:v>
                </c:pt>
                <c:pt idx="56">
                  <c:v>0.14999999999999991</c:v>
                </c:pt>
                <c:pt idx="57">
                  <c:v>0.12999999999999989</c:v>
                </c:pt>
                <c:pt idx="58">
                  <c:v>0.12999999999999989</c:v>
                </c:pt>
                <c:pt idx="59">
                  <c:v>0.13000000000000031</c:v>
                </c:pt>
                <c:pt idx="60">
                  <c:v>0.1800000000000006</c:v>
                </c:pt>
                <c:pt idx="61">
                  <c:v>0.13000000000000081</c:v>
                </c:pt>
                <c:pt idx="62">
                  <c:v>8.9999999999999858E-2</c:v>
                </c:pt>
                <c:pt idx="63">
                  <c:v>8.0000000000000071E-2</c:v>
                </c:pt>
                <c:pt idx="64">
                  <c:v>9.9999999999999645E-2</c:v>
                </c:pt>
                <c:pt idx="65">
                  <c:v>9.9999999999999645E-2</c:v>
                </c:pt>
                <c:pt idx="66">
                  <c:v>9.9999999999999645E-2</c:v>
                </c:pt>
                <c:pt idx="67">
                  <c:v>7.9999999999999627E-2</c:v>
                </c:pt>
                <c:pt idx="68">
                  <c:v>9.0000000000000302E-2</c:v>
                </c:pt>
                <c:pt idx="69">
                  <c:v>0.12000000000000011</c:v>
                </c:pt>
                <c:pt idx="70">
                  <c:v>0.1099999999999999</c:v>
                </c:pt>
                <c:pt idx="71">
                  <c:v>0.12000000000000011</c:v>
                </c:pt>
                <c:pt idx="72">
                  <c:v>0.12999999999999989</c:v>
                </c:pt>
                <c:pt idx="73">
                  <c:v>0.1099999999999999</c:v>
                </c:pt>
                <c:pt idx="74">
                  <c:v>0.1099999999999999</c:v>
                </c:pt>
                <c:pt idx="75">
                  <c:v>0.1000000000000001</c:v>
                </c:pt>
                <c:pt idx="76">
                  <c:v>7.0000000000000284E-2</c:v>
                </c:pt>
                <c:pt idx="77">
                  <c:v>9.0000000000000302E-2</c:v>
                </c:pt>
                <c:pt idx="78">
                  <c:v>8.9999999999999858E-2</c:v>
                </c:pt>
                <c:pt idx="79">
                  <c:v>8.0000000000000071E-2</c:v>
                </c:pt>
                <c:pt idx="80">
                  <c:v>3.0000000000000249E-2</c:v>
                </c:pt>
                <c:pt idx="81">
                  <c:v>4.0000000000000042E-2</c:v>
                </c:pt>
                <c:pt idx="82">
                  <c:v>2.0000000000000021E-2</c:v>
                </c:pt>
                <c:pt idx="83">
                  <c:v>4.9999999999999822E-2</c:v>
                </c:pt>
                <c:pt idx="84">
                  <c:v>2.0000000000000021E-2</c:v>
                </c:pt>
                <c:pt idx="85">
                  <c:v>9.0000000000000302E-2</c:v>
                </c:pt>
                <c:pt idx="86">
                  <c:v>1.0000000000000229E-2</c:v>
                </c:pt>
                <c:pt idx="87">
                  <c:v>8.0000000000000071E-2</c:v>
                </c:pt>
                <c:pt idx="88">
                  <c:v>3.0000000000000249E-2</c:v>
                </c:pt>
                <c:pt idx="89">
                  <c:v>0.1099999999999994</c:v>
                </c:pt>
                <c:pt idx="90">
                  <c:v>2.0000000000000021E-2</c:v>
                </c:pt>
                <c:pt idx="91">
                  <c:v>5.9999999999999609E-2</c:v>
                </c:pt>
                <c:pt idx="92">
                  <c:v>4.0000000000000042E-2</c:v>
                </c:pt>
                <c:pt idx="93">
                  <c:v>0.19000000000000039</c:v>
                </c:pt>
                <c:pt idx="94">
                  <c:v>0.15000000000000041</c:v>
                </c:pt>
                <c:pt idx="95">
                  <c:v>0.35000000000000009</c:v>
                </c:pt>
                <c:pt idx="96">
                  <c:v>0.22999999999999951</c:v>
                </c:pt>
                <c:pt idx="97">
                  <c:v>0.22000000000000061</c:v>
                </c:pt>
                <c:pt idx="98">
                  <c:v>0.22000000000000061</c:v>
                </c:pt>
                <c:pt idx="99">
                  <c:v>0.2300000000000004</c:v>
                </c:pt>
                <c:pt idx="100">
                  <c:v>0.20000000000000021</c:v>
                </c:pt>
                <c:pt idx="101">
                  <c:v>0.1699999999999999</c:v>
                </c:pt>
                <c:pt idx="102">
                  <c:v>0.2399999999999998</c:v>
                </c:pt>
                <c:pt idx="103">
                  <c:v>0.2300000000000004</c:v>
                </c:pt>
                <c:pt idx="104">
                  <c:v>0.22000000000000061</c:v>
                </c:pt>
                <c:pt idx="105">
                  <c:v>0.21999999999999981</c:v>
                </c:pt>
                <c:pt idx="106">
                  <c:v>0.25999999999999979</c:v>
                </c:pt>
                <c:pt idx="107">
                  <c:v>0.28000000000000019</c:v>
                </c:pt>
                <c:pt idx="108">
                  <c:v>0.25999999999999979</c:v>
                </c:pt>
                <c:pt idx="109">
                  <c:v>0.21999999999999981</c:v>
                </c:pt>
                <c:pt idx="110">
                  <c:v>0.24000000000000021</c:v>
                </c:pt>
                <c:pt idx="111">
                  <c:v>0.21</c:v>
                </c:pt>
                <c:pt idx="112">
                  <c:v>0.24000000000000021</c:v>
                </c:pt>
                <c:pt idx="113">
                  <c:v>0.2399999999999993</c:v>
                </c:pt>
                <c:pt idx="114">
                  <c:v>0.2399999999999993</c:v>
                </c:pt>
                <c:pt idx="115">
                  <c:v>0.1899999999999995</c:v>
                </c:pt>
                <c:pt idx="116">
                  <c:v>0.16000000000000009</c:v>
                </c:pt>
                <c:pt idx="117">
                  <c:v>0.20000000000000021</c:v>
                </c:pt>
                <c:pt idx="118">
                  <c:v>0.1699999999999999</c:v>
                </c:pt>
                <c:pt idx="119">
                  <c:v>0.19000000000000039</c:v>
                </c:pt>
                <c:pt idx="120">
                  <c:v>0.25999999999999979</c:v>
                </c:pt>
                <c:pt idx="121">
                  <c:v>0.29999999999999982</c:v>
                </c:pt>
                <c:pt idx="122">
                  <c:v>0.22000000000000061</c:v>
                </c:pt>
                <c:pt idx="123">
                  <c:v>0.25</c:v>
                </c:pt>
                <c:pt idx="124">
                  <c:v>0.33999999999999991</c:v>
                </c:pt>
                <c:pt idx="125">
                  <c:v>0.21999999999999981</c:v>
                </c:pt>
                <c:pt idx="126">
                  <c:v>0.17999999999999969</c:v>
                </c:pt>
                <c:pt idx="127">
                  <c:v>0.19999999999999929</c:v>
                </c:pt>
                <c:pt idx="128">
                  <c:v>0.26000000000000068</c:v>
                </c:pt>
                <c:pt idx="129">
                  <c:v>0.32000000000000028</c:v>
                </c:pt>
                <c:pt idx="130">
                  <c:v>0.24000000000000021</c:v>
                </c:pt>
                <c:pt idx="131">
                  <c:v>0.27000000000000052</c:v>
                </c:pt>
                <c:pt idx="132">
                  <c:v>0.30000000000000071</c:v>
                </c:pt>
                <c:pt idx="133">
                  <c:v>0.32000000000000028</c:v>
                </c:pt>
                <c:pt idx="134">
                  <c:v>0.28000000000000019</c:v>
                </c:pt>
                <c:pt idx="135">
                  <c:v>0.24000000000000021</c:v>
                </c:pt>
                <c:pt idx="136">
                  <c:v>0.17000000000000079</c:v>
                </c:pt>
                <c:pt idx="137">
                  <c:v>0.21999999999999981</c:v>
                </c:pt>
                <c:pt idx="138">
                  <c:v>0.2300000000000004</c:v>
                </c:pt>
                <c:pt idx="139">
                  <c:v>0.39000000000000062</c:v>
                </c:pt>
                <c:pt idx="140">
                  <c:v>0.22000000000000061</c:v>
                </c:pt>
                <c:pt idx="141">
                  <c:v>0.25</c:v>
                </c:pt>
                <c:pt idx="142">
                  <c:v>0.21</c:v>
                </c:pt>
                <c:pt idx="143">
                  <c:v>0.20000000000000021</c:v>
                </c:pt>
                <c:pt idx="144">
                  <c:v>0.25999999999999979</c:v>
                </c:pt>
                <c:pt idx="145">
                  <c:v>0.27000000000000052</c:v>
                </c:pt>
                <c:pt idx="146">
                  <c:v>0.25999999999999979</c:v>
                </c:pt>
                <c:pt idx="147">
                  <c:v>0.25999999999999979</c:v>
                </c:pt>
                <c:pt idx="148">
                  <c:v>0.26999999999999957</c:v>
                </c:pt>
                <c:pt idx="149">
                  <c:v>0.33000000000000013</c:v>
                </c:pt>
                <c:pt idx="150">
                  <c:v>0.30999999999999961</c:v>
                </c:pt>
                <c:pt idx="151">
                  <c:v>0.12999999999999989</c:v>
                </c:pt>
                <c:pt idx="152">
                  <c:v>0.24000000000000021</c:v>
                </c:pt>
                <c:pt idx="153">
                  <c:v>0.27000000000000052</c:v>
                </c:pt>
                <c:pt idx="154">
                  <c:v>0.28000000000000019</c:v>
                </c:pt>
                <c:pt idx="155">
                  <c:v>0.39000000000000062</c:v>
                </c:pt>
                <c:pt idx="156">
                  <c:v>0.28999999999999998</c:v>
                </c:pt>
                <c:pt idx="157">
                  <c:v>0.25999999999999979</c:v>
                </c:pt>
                <c:pt idx="158">
                  <c:v>0.3199999999999994</c:v>
                </c:pt>
                <c:pt idx="159">
                  <c:v>0.28999999999999998</c:v>
                </c:pt>
                <c:pt idx="160">
                  <c:v>0.2300000000000004</c:v>
                </c:pt>
                <c:pt idx="161">
                  <c:v>0.27000000000000052</c:v>
                </c:pt>
                <c:pt idx="162">
                  <c:v>0.24000000000000021</c:v>
                </c:pt>
                <c:pt idx="163">
                  <c:v>0.29999999999999982</c:v>
                </c:pt>
                <c:pt idx="164">
                  <c:v>0.26000000000000068</c:v>
                </c:pt>
                <c:pt idx="165">
                  <c:v>0.27999999999999942</c:v>
                </c:pt>
                <c:pt idx="166">
                  <c:v>0.3100000000000005</c:v>
                </c:pt>
                <c:pt idx="167">
                  <c:v>0.28000000000000019</c:v>
                </c:pt>
                <c:pt idx="168">
                  <c:v>0.28000000000000019</c:v>
                </c:pt>
                <c:pt idx="169">
                  <c:v>0.30999999999999961</c:v>
                </c:pt>
                <c:pt idx="170">
                  <c:v>0.3100000000000005</c:v>
                </c:pt>
                <c:pt idx="171">
                  <c:v>0.3100000000000005</c:v>
                </c:pt>
                <c:pt idx="172">
                  <c:v>0.25</c:v>
                </c:pt>
                <c:pt idx="173">
                  <c:v>0.27000000000000052</c:v>
                </c:pt>
                <c:pt idx="174">
                  <c:v>0.28999999999999909</c:v>
                </c:pt>
                <c:pt idx="175">
                  <c:v>0.21</c:v>
                </c:pt>
                <c:pt idx="176">
                  <c:v>0.28999999999999998</c:v>
                </c:pt>
                <c:pt idx="177">
                  <c:v>0.34999999999999959</c:v>
                </c:pt>
                <c:pt idx="178">
                  <c:v>0.28999999999999998</c:v>
                </c:pt>
                <c:pt idx="179">
                  <c:v>0.28999999999999998</c:v>
                </c:pt>
                <c:pt idx="180">
                  <c:v>0.28000000000000019</c:v>
                </c:pt>
                <c:pt idx="181">
                  <c:v>0.28999999999999998</c:v>
                </c:pt>
                <c:pt idx="182">
                  <c:v>0.34999999999999959</c:v>
                </c:pt>
                <c:pt idx="183">
                  <c:v>0.3199999999999994</c:v>
                </c:pt>
                <c:pt idx="184">
                  <c:v>0.24000000000000021</c:v>
                </c:pt>
                <c:pt idx="185">
                  <c:v>0.3199999999999994</c:v>
                </c:pt>
                <c:pt idx="186">
                  <c:v>0.37999999999999989</c:v>
                </c:pt>
                <c:pt idx="187">
                  <c:v>0.26999999999999957</c:v>
                </c:pt>
                <c:pt idx="188">
                  <c:v>0.28999999999999998</c:v>
                </c:pt>
                <c:pt idx="189">
                  <c:v>0.27000000000000052</c:v>
                </c:pt>
                <c:pt idx="190">
                  <c:v>0.32000000000000028</c:v>
                </c:pt>
                <c:pt idx="191">
                  <c:v>0.30999999999999961</c:v>
                </c:pt>
                <c:pt idx="192">
                  <c:v>0.29999999999999982</c:v>
                </c:pt>
                <c:pt idx="193">
                  <c:v>0.30999999999999961</c:v>
                </c:pt>
                <c:pt idx="194">
                  <c:v>0.25</c:v>
                </c:pt>
                <c:pt idx="195">
                  <c:v>0.33999999999999991</c:v>
                </c:pt>
                <c:pt idx="196">
                  <c:v>0.28000000000000019</c:v>
                </c:pt>
                <c:pt idx="197">
                  <c:v>0.29999999999999982</c:v>
                </c:pt>
                <c:pt idx="198">
                  <c:v>0.28999999999999998</c:v>
                </c:pt>
                <c:pt idx="199">
                  <c:v>0.25</c:v>
                </c:pt>
                <c:pt idx="200">
                  <c:v>0.29999999999999982</c:v>
                </c:pt>
                <c:pt idx="201">
                  <c:v>0.28000000000000019</c:v>
                </c:pt>
                <c:pt idx="202">
                  <c:v>0.32000000000000028</c:v>
                </c:pt>
                <c:pt idx="203">
                  <c:v>0.30000000000000071</c:v>
                </c:pt>
                <c:pt idx="204">
                  <c:v>0.37000000000000011</c:v>
                </c:pt>
                <c:pt idx="205">
                  <c:v>0.25999999999999979</c:v>
                </c:pt>
                <c:pt idx="206">
                  <c:v>0.32000000000000028</c:v>
                </c:pt>
                <c:pt idx="207">
                  <c:v>0.24000000000000021</c:v>
                </c:pt>
                <c:pt idx="208">
                  <c:v>0.30000000000000071</c:v>
                </c:pt>
                <c:pt idx="209">
                  <c:v>0.25</c:v>
                </c:pt>
                <c:pt idx="210">
                  <c:v>0.29999999999999982</c:v>
                </c:pt>
                <c:pt idx="211">
                  <c:v>0.28000000000000019</c:v>
                </c:pt>
                <c:pt idx="212">
                  <c:v>0.28999999999999998</c:v>
                </c:pt>
                <c:pt idx="213">
                  <c:v>0.26000000000000068</c:v>
                </c:pt>
                <c:pt idx="214">
                  <c:v>0.21999999999999981</c:v>
                </c:pt>
                <c:pt idx="215">
                  <c:v>0.26000000000000068</c:v>
                </c:pt>
                <c:pt idx="216">
                  <c:v>0.2399999999999993</c:v>
                </c:pt>
                <c:pt idx="217">
                  <c:v>0.25999999999999979</c:v>
                </c:pt>
                <c:pt idx="218">
                  <c:v>0.25</c:v>
                </c:pt>
                <c:pt idx="219">
                  <c:v>0.1899999999999995</c:v>
                </c:pt>
                <c:pt idx="220">
                  <c:v>0.25999999999999979</c:v>
                </c:pt>
                <c:pt idx="221">
                  <c:v>0.1899999999999995</c:v>
                </c:pt>
                <c:pt idx="222">
                  <c:v>0.28000000000000019</c:v>
                </c:pt>
                <c:pt idx="223">
                  <c:v>0.28999999999999998</c:v>
                </c:pt>
                <c:pt idx="224">
                  <c:v>0.22999999999999951</c:v>
                </c:pt>
                <c:pt idx="225">
                  <c:v>0.22999999999999951</c:v>
                </c:pt>
                <c:pt idx="226">
                  <c:v>0.3100000000000005</c:v>
                </c:pt>
                <c:pt idx="227">
                  <c:v>0.25999999999999979</c:v>
                </c:pt>
                <c:pt idx="228">
                  <c:v>0.30999999999999961</c:v>
                </c:pt>
                <c:pt idx="229">
                  <c:v>0.25999999999999979</c:v>
                </c:pt>
                <c:pt idx="230">
                  <c:v>0.3199999999999994</c:v>
                </c:pt>
                <c:pt idx="231">
                  <c:v>0.26999999999999957</c:v>
                </c:pt>
                <c:pt idx="232">
                  <c:v>0.29999999999999982</c:v>
                </c:pt>
                <c:pt idx="233">
                  <c:v>0.26999999999999957</c:v>
                </c:pt>
                <c:pt idx="234">
                  <c:v>0.26999999999999957</c:v>
                </c:pt>
                <c:pt idx="235">
                  <c:v>0.27999999999999942</c:v>
                </c:pt>
                <c:pt idx="236">
                  <c:v>0.3100000000000005</c:v>
                </c:pt>
                <c:pt idx="237">
                  <c:v>0.28999999999999998</c:v>
                </c:pt>
                <c:pt idx="238">
                  <c:v>0.25</c:v>
                </c:pt>
                <c:pt idx="239">
                  <c:v>0.28999999999999998</c:v>
                </c:pt>
                <c:pt idx="240">
                  <c:v>0.25</c:v>
                </c:pt>
                <c:pt idx="241">
                  <c:v>0.20000000000000021</c:v>
                </c:pt>
                <c:pt idx="242">
                  <c:v>0.27999999999999942</c:v>
                </c:pt>
                <c:pt idx="243">
                  <c:v>0.30999999999999961</c:v>
                </c:pt>
                <c:pt idx="244">
                  <c:v>0.25</c:v>
                </c:pt>
                <c:pt idx="245">
                  <c:v>0.21</c:v>
                </c:pt>
                <c:pt idx="246">
                  <c:v>0.28000000000000019</c:v>
                </c:pt>
                <c:pt idx="247">
                  <c:v>0.28999999999999998</c:v>
                </c:pt>
                <c:pt idx="248">
                  <c:v>0.2300000000000004</c:v>
                </c:pt>
                <c:pt idx="249">
                  <c:v>0.28000000000000019</c:v>
                </c:pt>
                <c:pt idx="250">
                  <c:v>0.22999999999999951</c:v>
                </c:pt>
                <c:pt idx="251">
                  <c:v>0.25999999999999979</c:v>
                </c:pt>
                <c:pt idx="252">
                  <c:v>0.21</c:v>
                </c:pt>
                <c:pt idx="253">
                  <c:v>0.1899999999999995</c:v>
                </c:pt>
                <c:pt idx="254">
                  <c:v>0.27999999999999942</c:v>
                </c:pt>
                <c:pt idx="255">
                  <c:v>0.2399999999999993</c:v>
                </c:pt>
                <c:pt idx="256">
                  <c:v>0.21</c:v>
                </c:pt>
                <c:pt idx="257">
                  <c:v>0.1899999999999995</c:v>
                </c:pt>
                <c:pt idx="258">
                  <c:v>0.20000000000000021</c:v>
                </c:pt>
                <c:pt idx="259">
                  <c:v>0.21</c:v>
                </c:pt>
                <c:pt idx="260">
                  <c:v>0.26999999999999957</c:v>
                </c:pt>
                <c:pt idx="261">
                  <c:v>0.34000000000000069</c:v>
                </c:pt>
                <c:pt idx="262">
                  <c:v>0.20000000000000021</c:v>
                </c:pt>
                <c:pt idx="263">
                  <c:v>0.2300000000000004</c:v>
                </c:pt>
                <c:pt idx="264">
                  <c:v>0.24000000000000021</c:v>
                </c:pt>
                <c:pt idx="265">
                  <c:v>0.22999999999999951</c:v>
                </c:pt>
                <c:pt idx="266">
                  <c:v>0.2300000000000004</c:v>
                </c:pt>
                <c:pt idx="267">
                  <c:v>0.29999999999999982</c:v>
                </c:pt>
                <c:pt idx="268">
                  <c:v>0.25</c:v>
                </c:pt>
                <c:pt idx="269">
                  <c:v>0.21999999999999981</c:v>
                </c:pt>
                <c:pt idx="270">
                  <c:v>0.33000000000000013</c:v>
                </c:pt>
                <c:pt idx="271">
                  <c:v>0.26000000000000068</c:v>
                </c:pt>
                <c:pt idx="272">
                  <c:v>0.28999999999999998</c:v>
                </c:pt>
                <c:pt idx="273">
                  <c:v>0.21</c:v>
                </c:pt>
                <c:pt idx="274">
                  <c:v>0.25</c:v>
                </c:pt>
                <c:pt idx="275">
                  <c:v>0.26999999999999957</c:v>
                </c:pt>
                <c:pt idx="276">
                  <c:v>0.27000000000000052</c:v>
                </c:pt>
                <c:pt idx="277">
                  <c:v>0.25</c:v>
                </c:pt>
                <c:pt idx="278">
                  <c:v>0.28000000000000019</c:v>
                </c:pt>
                <c:pt idx="279">
                  <c:v>0.33999999999999991</c:v>
                </c:pt>
                <c:pt idx="280">
                  <c:v>0.25999999999999979</c:v>
                </c:pt>
                <c:pt idx="281">
                  <c:v>0.19000000000000039</c:v>
                </c:pt>
                <c:pt idx="282">
                  <c:v>0.26000000000000068</c:v>
                </c:pt>
                <c:pt idx="283">
                  <c:v>0.22999999999999951</c:v>
                </c:pt>
                <c:pt idx="284">
                  <c:v>0.2300000000000004</c:v>
                </c:pt>
                <c:pt idx="285">
                  <c:v>0.27999999999999942</c:v>
                </c:pt>
                <c:pt idx="286">
                  <c:v>0.20000000000000021</c:v>
                </c:pt>
                <c:pt idx="287">
                  <c:v>0.26000000000000068</c:v>
                </c:pt>
                <c:pt idx="288">
                  <c:v>0.24000000000000021</c:v>
                </c:pt>
                <c:pt idx="289">
                  <c:v>0.22999999999999951</c:v>
                </c:pt>
                <c:pt idx="290">
                  <c:v>0.2300000000000004</c:v>
                </c:pt>
                <c:pt idx="291">
                  <c:v>0.19000000000000039</c:v>
                </c:pt>
                <c:pt idx="292">
                  <c:v>0.25</c:v>
                </c:pt>
                <c:pt idx="293">
                  <c:v>0.25</c:v>
                </c:pt>
                <c:pt idx="294">
                  <c:v>0.30000000000000071</c:v>
                </c:pt>
                <c:pt idx="295">
                  <c:v>0.25999999999999979</c:v>
                </c:pt>
                <c:pt idx="296">
                  <c:v>0.25</c:v>
                </c:pt>
                <c:pt idx="297">
                  <c:v>0.20000000000000021</c:v>
                </c:pt>
                <c:pt idx="298">
                  <c:v>0.25999999999999979</c:v>
                </c:pt>
                <c:pt idx="299">
                  <c:v>0.21</c:v>
                </c:pt>
                <c:pt idx="300">
                  <c:v>0.30999999999999961</c:v>
                </c:pt>
                <c:pt idx="301">
                  <c:v>0.28000000000000019</c:v>
                </c:pt>
                <c:pt idx="302">
                  <c:v>0.25999999999999979</c:v>
                </c:pt>
                <c:pt idx="303">
                  <c:v>0.24000000000000021</c:v>
                </c:pt>
                <c:pt idx="304">
                  <c:v>0.28000000000000019</c:v>
                </c:pt>
                <c:pt idx="305">
                  <c:v>0.2300000000000004</c:v>
                </c:pt>
                <c:pt idx="306">
                  <c:v>0.25999999999999979</c:v>
                </c:pt>
                <c:pt idx="307">
                  <c:v>0.26999999999999957</c:v>
                </c:pt>
                <c:pt idx="308">
                  <c:v>0.25</c:v>
                </c:pt>
                <c:pt idx="309">
                  <c:v>0.21</c:v>
                </c:pt>
                <c:pt idx="310">
                  <c:v>0.28000000000000019</c:v>
                </c:pt>
                <c:pt idx="311">
                  <c:v>0.22999999999999951</c:v>
                </c:pt>
                <c:pt idx="312">
                  <c:v>0.27000000000000052</c:v>
                </c:pt>
                <c:pt idx="313">
                  <c:v>0.25</c:v>
                </c:pt>
                <c:pt idx="314">
                  <c:v>0.1899999999999995</c:v>
                </c:pt>
                <c:pt idx="315">
                  <c:v>0.27000000000000052</c:v>
                </c:pt>
                <c:pt idx="316">
                  <c:v>0.2300000000000004</c:v>
                </c:pt>
                <c:pt idx="317">
                  <c:v>0.2399999999999993</c:v>
                </c:pt>
                <c:pt idx="318">
                  <c:v>0.26999999999999957</c:v>
                </c:pt>
                <c:pt idx="319">
                  <c:v>0.24000000000000021</c:v>
                </c:pt>
                <c:pt idx="320">
                  <c:v>0.28000000000000019</c:v>
                </c:pt>
                <c:pt idx="321">
                  <c:v>0.26999999999999957</c:v>
                </c:pt>
                <c:pt idx="322">
                  <c:v>0.24000000000000021</c:v>
                </c:pt>
                <c:pt idx="323">
                  <c:v>0.25</c:v>
                </c:pt>
                <c:pt idx="324">
                  <c:v>0.21</c:v>
                </c:pt>
                <c:pt idx="325">
                  <c:v>0.21999999999999981</c:v>
                </c:pt>
                <c:pt idx="326">
                  <c:v>0.21</c:v>
                </c:pt>
                <c:pt idx="327">
                  <c:v>0.22999999999999951</c:v>
                </c:pt>
                <c:pt idx="328">
                  <c:v>0.24000000000000021</c:v>
                </c:pt>
                <c:pt idx="329">
                  <c:v>0.27000000000000052</c:v>
                </c:pt>
                <c:pt idx="330">
                  <c:v>0.20000000000000021</c:v>
                </c:pt>
                <c:pt idx="331">
                  <c:v>0.25</c:v>
                </c:pt>
                <c:pt idx="332">
                  <c:v>0.26999999999999957</c:v>
                </c:pt>
                <c:pt idx="333">
                  <c:v>0.21999999999999981</c:v>
                </c:pt>
                <c:pt idx="334">
                  <c:v>0.22999999999999951</c:v>
                </c:pt>
                <c:pt idx="335">
                  <c:v>0.29999999999999982</c:v>
                </c:pt>
                <c:pt idx="336">
                  <c:v>0.25999999999999979</c:v>
                </c:pt>
                <c:pt idx="337">
                  <c:v>0.25999999999999979</c:v>
                </c:pt>
                <c:pt idx="338">
                  <c:v>0.25</c:v>
                </c:pt>
                <c:pt idx="339">
                  <c:v>0.2399999999999993</c:v>
                </c:pt>
                <c:pt idx="340">
                  <c:v>0.2399999999999993</c:v>
                </c:pt>
                <c:pt idx="341">
                  <c:v>0.2399999999999993</c:v>
                </c:pt>
                <c:pt idx="342">
                  <c:v>0.24000000000000021</c:v>
                </c:pt>
                <c:pt idx="343">
                  <c:v>0.1899999999999995</c:v>
                </c:pt>
                <c:pt idx="344">
                  <c:v>0.22999999999999951</c:v>
                </c:pt>
                <c:pt idx="345">
                  <c:v>0.19999999999999929</c:v>
                </c:pt>
                <c:pt idx="346">
                  <c:v>0.19999999999999929</c:v>
                </c:pt>
                <c:pt idx="347">
                  <c:v>0.22999999999999951</c:v>
                </c:pt>
                <c:pt idx="348">
                  <c:v>0.28000000000000019</c:v>
                </c:pt>
                <c:pt idx="349">
                  <c:v>0.20000000000000021</c:v>
                </c:pt>
                <c:pt idx="350">
                  <c:v>0.27000000000000052</c:v>
                </c:pt>
                <c:pt idx="351">
                  <c:v>0.24000000000000021</c:v>
                </c:pt>
                <c:pt idx="352">
                  <c:v>0.22999999999999951</c:v>
                </c:pt>
                <c:pt idx="353">
                  <c:v>0.21999999999999981</c:v>
                </c:pt>
                <c:pt idx="354">
                  <c:v>0.33000000000000013</c:v>
                </c:pt>
                <c:pt idx="355">
                  <c:v>0.22000000000000061</c:v>
                </c:pt>
                <c:pt idx="356">
                  <c:v>0.22000000000000061</c:v>
                </c:pt>
                <c:pt idx="357">
                  <c:v>0.20000000000000021</c:v>
                </c:pt>
                <c:pt idx="358">
                  <c:v>0.27000000000000052</c:v>
                </c:pt>
                <c:pt idx="359">
                  <c:v>0.21999999999999981</c:v>
                </c:pt>
                <c:pt idx="360">
                  <c:v>0.22999999999999951</c:v>
                </c:pt>
                <c:pt idx="361">
                  <c:v>0.1699999999999999</c:v>
                </c:pt>
                <c:pt idx="362">
                  <c:v>0.24000000000000021</c:v>
                </c:pt>
                <c:pt idx="363">
                  <c:v>0.2300000000000004</c:v>
                </c:pt>
                <c:pt idx="364">
                  <c:v>0.1800000000000006</c:v>
                </c:pt>
                <c:pt idx="365">
                  <c:v>0.1899999999999995</c:v>
                </c:pt>
                <c:pt idx="366">
                  <c:v>0.24000000000000021</c:v>
                </c:pt>
                <c:pt idx="367">
                  <c:v>0.28000000000000019</c:v>
                </c:pt>
                <c:pt idx="368">
                  <c:v>0.21999999999999981</c:v>
                </c:pt>
                <c:pt idx="369">
                  <c:v>0.17999999999999969</c:v>
                </c:pt>
                <c:pt idx="370">
                  <c:v>0.17999999999999969</c:v>
                </c:pt>
                <c:pt idx="371">
                  <c:v>0.25</c:v>
                </c:pt>
                <c:pt idx="372">
                  <c:v>0.25999999999999979</c:v>
                </c:pt>
                <c:pt idx="373">
                  <c:v>0.22999999999999951</c:v>
                </c:pt>
                <c:pt idx="374">
                  <c:v>0.28999999999999998</c:v>
                </c:pt>
                <c:pt idx="375">
                  <c:v>0.2300000000000004</c:v>
                </c:pt>
                <c:pt idx="376">
                  <c:v>0.2300000000000004</c:v>
                </c:pt>
                <c:pt idx="377">
                  <c:v>0.17999999999999969</c:v>
                </c:pt>
                <c:pt idx="378">
                  <c:v>0.25999999999999979</c:v>
                </c:pt>
                <c:pt idx="379">
                  <c:v>0.27000000000000052</c:v>
                </c:pt>
                <c:pt idx="380">
                  <c:v>0.2300000000000004</c:v>
                </c:pt>
                <c:pt idx="381">
                  <c:v>0.27999999999999942</c:v>
                </c:pt>
                <c:pt idx="382">
                  <c:v>0.26999999999999957</c:v>
                </c:pt>
                <c:pt idx="383">
                  <c:v>0.27999999999999942</c:v>
                </c:pt>
                <c:pt idx="384">
                  <c:v>0.24000000000000021</c:v>
                </c:pt>
                <c:pt idx="385">
                  <c:v>0.25999999999999979</c:v>
                </c:pt>
                <c:pt idx="386">
                  <c:v>0.21</c:v>
                </c:pt>
                <c:pt idx="387">
                  <c:v>0.25999999999999979</c:v>
                </c:pt>
                <c:pt idx="388">
                  <c:v>0.25</c:v>
                </c:pt>
                <c:pt idx="389">
                  <c:v>0.21</c:v>
                </c:pt>
                <c:pt idx="390">
                  <c:v>0.26000000000000068</c:v>
                </c:pt>
                <c:pt idx="391">
                  <c:v>0.24000000000000021</c:v>
                </c:pt>
                <c:pt idx="392">
                  <c:v>0.27000000000000052</c:v>
                </c:pt>
                <c:pt idx="393">
                  <c:v>0.22999999999999951</c:v>
                </c:pt>
                <c:pt idx="394">
                  <c:v>0.33000000000000013</c:v>
                </c:pt>
                <c:pt idx="395">
                  <c:v>0.21999999999999981</c:v>
                </c:pt>
                <c:pt idx="396">
                  <c:v>0.26999999999999957</c:v>
                </c:pt>
                <c:pt idx="397">
                  <c:v>0.22999999999999951</c:v>
                </c:pt>
                <c:pt idx="398">
                  <c:v>0.29999999999999982</c:v>
                </c:pt>
                <c:pt idx="399">
                  <c:v>0.25999999999999979</c:v>
                </c:pt>
                <c:pt idx="400">
                  <c:v>0.32000000000000028</c:v>
                </c:pt>
                <c:pt idx="401">
                  <c:v>0.27000000000000052</c:v>
                </c:pt>
                <c:pt idx="402">
                  <c:v>0.30000000000000071</c:v>
                </c:pt>
                <c:pt idx="403">
                  <c:v>0.24000000000000021</c:v>
                </c:pt>
                <c:pt idx="404">
                  <c:v>0.21</c:v>
                </c:pt>
                <c:pt idx="405">
                  <c:v>0.25999999999999979</c:v>
                </c:pt>
                <c:pt idx="406">
                  <c:v>0.25999999999999979</c:v>
                </c:pt>
                <c:pt idx="407">
                  <c:v>0.25999999999999979</c:v>
                </c:pt>
                <c:pt idx="408">
                  <c:v>0.21999999999999981</c:v>
                </c:pt>
                <c:pt idx="409">
                  <c:v>0.24000000000000021</c:v>
                </c:pt>
                <c:pt idx="410">
                  <c:v>0.25</c:v>
                </c:pt>
                <c:pt idx="411">
                  <c:v>0.24000000000000021</c:v>
                </c:pt>
                <c:pt idx="412">
                  <c:v>0.22999999999999951</c:v>
                </c:pt>
                <c:pt idx="413">
                  <c:v>0.28000000000000019</c:v>
                </c:pt>
                <c:pt idx="414">
                  <c:v>0.2300000000000004</c:v>
                </c:pt>
                <c:pt idx="415">
                  <c:v>0.25</c:v>
                </c:pt>
                <c:pt idx="416">
                  <c:v>0.25999999999999979</c:v>
                </c:pt>
                <c:pt idx="417">
                  <c:v>0.26999999999999957</c:v>
                </c:pt>
                <c:pt idx="418">
                  <c:v>0.2399999999999993</c:v>
                </c:pt>
                <c:pt idx="419">
                  <c:v>0.2399999999999993</c:v>
                </c:pt>
                <c:pt idx="420">
                  <c:v>0.24000000000000021</c:v>
                </c:pt>
                <c:pt idx="421">
                  <c:v>0.25</c:v>
                </c:pt>
                <c:pt idx="422">
                  <c:v>0.29999999999999982</c:v>
                </c:pt>
                <c:pt idx="423">
                  <c:v>0.28000000000000019</c:v>
                </c:pt>
                <c:pt idx="424">
                  <c:v>0.26999999999999957</c:v>
                </c:pt>
                <c:pt idx="425">
                  <c:v>0.25999999999999979</c:v>
                </c:pt>
                <c:pt idx="426">
                  <c:v>0.26999999999999957</c:v>
                </c:pt>
                <c:pt idx="427">
                  <c:v>0.25999999999999979</c:v>
                </c:pt>
                <c:pt idx="428">
                  <c:v>0.25</c:v>
                </c:pt>
                <c:pt idx="429">
                  <c:v>0.27000000000000052</c:v>
                </c:pt>
                <c:pt idx="430">
                  <c:v>0.25999999999999979</c:v>
                </c:pt>
                <c:pt idx="431">
                  <c:v>0.25999999999999979</c:v>
                </c:pt>
                <c:pt idx="432">
                  <c:v>0.30000000000000071</c:v>
                </c:pt>
                <c:pt idx="433">
                  <c:v>0.27000000000000052</c:v>
                </c:pt>
                <c:pt idx="434">
                  <c:v>0.28000000000000019</c:v>
                </c:pt>
                <c:pt idx="435">
                  <c:v>0.2300000000000004</c:v>
                </c:pt>
                <c:pt idx="436">
                  <c:v>0.25999999999999979</c:v>
                </c:pt>
                <c:pt idx="437">
                  <c:v>0.27000000000000052</c:v>
                </c:pt>
                <c:pt idx="438">
                  <c:v>0.27000000000000052</c:v>
                </c:pt>
                <c:pt idx="439">
                  <c:v>0.26000000000000068</c:v>
                </c:pt>
                <c:pt idx="440">
                  <c:v>0.28999999999999998</c:v>
                </c:pt>
                <c:pt idx="441">
                  <c:v>0.25</c:v>
                </c:pt>
                <c:pt idx="442">
                  <c:v>0.26999999999999957</c:v>
                </c:pt>
                <c:pt idx="443">
                  <c:v>0.27000000000000052</c:v>
                </c:pt>
                <c:pt idx="444">
                  <c:v>0.25999999999999979</c:v>
                </c:pt>
                <c:pt idx="445">
                  <c:v>0.27000000000000052</c:v>
                </c:pt>
                <c:pt idx="446">
                  <c:v>0.24000000000000021</c:v>
                </c:pt>
                <c:pt idx="447">
                  <c:v>0.25</c:v>
                </c:pt>
                <c:pt idx="448">
                  <c:v>0.25</c:v>
                </c:pt>
                <c:pt idx="449">
                  <c:v>0.25</c:v>
                </c:pt>
                <c:pt idx="450">
                  <c:v>0.25999999999999979</c:v>
                </c:pt>
                <c:pt idx="451">
                  <c:v>0.26999999999999957</c:v>
                </c:pt>
                <c:pt idx="452">
                  <c:v>0.25</c:v>
                </c:pt>
                <c:pt idx="453">
                  <c:v>0.27000000000000052</c:v>
                </c:pt>
                <c:pt idx="454">
                  <c:v>0.24000000000000021</c:v>
                </c:pt>
                <c:pt idx="455">
                  <c:v>0.21999999999999981</c:v>
                </c:pt>
                <c:pt idx="456">
                  <c:v>0.25</c:v>
                </c:pt>
                <c:pt idx="457">
                  <c:v>0.25</c:v>
                </c:pt>
                <c:pt idx="458">
                  <c:v>0.24000000000000021</c:v>
                </c:pt>
                <c:pt idx="459">
                  <c:v>0.25</c:v>
                </c:pt>
                <c:pt idx="460">
                  <c:v>0.25</c:v>
                </c:pt>
                <c:pt idx="461">
                  <c:v>0.24000000000000021</c:v>
                </c:pt>
                <c:pt idx="462">
                  <c:v>0.24000000000000021</c:v>
                </c:pt>
                <c:pt idx="463">
                  <c:v>0.24000000000000021</c:v>
                </c:pt>
                <c:pt idx="464">
                  <c:v>0.21999999999999981</c:v>
                </c:pt>
                <c:pt idx="465">
                  <c:v>0.27999999999999942</c:v>
                </c:pt>
                <c:pt idx="466">
                  <c:v>0.25</c:v>
                </c:pt>
                <c:pt idx="467">
                  <c:v>0.25999999999999979</c:v>
                </c:pt>
                <c:pt idx="468">
                  <c:v>0.25</c:v>
                </c:pt>
                <c:pt idx="469">
                  <c:v>0.25</c:v>
                </c:pt>
                <c:pt idx="470">
                  <c:v>0.25</c:v>
                </c:pt>
                <c:pt idx="471">
                  <c:v>0.27000000000000052</c:v>
                </c:pt>
                <c:pt idx="472">
                  <c:v>0.25999999999999979</c:v>
                </c:pt>
                <c:pt idx="473">
                  <c:v>0.28000000000000019</c:v>
                </c:pt>
                <c:pt idx="474">
                  <c:v>0.25</c:v>
                </c:pt>
                <c:pt idx="475">
                  <c:v>0.25999999999999979</c:v>
                </c:pt>
                <c:pt idx="476">
                  <c:v>0.27999999999999942</c:v>
                </c:pt>
                <c:pt idx="477">
                  <c:v>0.26000000000000068</c:v>
                </c:pt>
                <c:pt idx="478">
                  <c:v>0.25999999999999979</c:v>
                </c:pt>
                <c:pt idx="479">
                  <c:v>0.26000000000000068</c:v>
                </c:pt>
                <c:pt idx="480">
                  <c:v>0.27000000000000052</c:v>
                </c:pt>
                <c:pt idx="481">
                  <c:v>0.25999999999999979</c:v>
                </c:pt>
                <c:pt idx="482">
                  <c:v>0.25</c:v>
                </c:pt>
                <c:pt idx="483">
                  <c:v>0.24000000000000021</c:v>
                </c:pt>
                <c:pt idx="484">
                  <c:v>0.21999999999999981</c:v>
                </c:pt>
                <c:pt idx="485">
                  <c:v>0.24000000000000021</c:v>
                </c:pt>
                <c:pt idx="486">
                  <c:v>0.22999999999999951</c:v>
                </c:pt>
                <c:pt idx="487">
                  <c:v>0.24000000000000021</c:v>
                </c:pt>
                <c:pt idx="488">
                  <c:v>0.22000000000000061</c:v>
                </c:pt>
                <c:pt idx="489">
                  <c:v>0.26000000000000068</c:v>
                </c:pt>
                <c:pt idx="490">
                  <c:v>0.25999999999999979</c:v>
                </c:pt>
                <c:pt idx="491">
                  <c:v>0.24000000000000021</c:v>
                </c:pt>
                <c:pt idx="492">
                  <c:v>0.26999999999999957</c:v>
                </c:pt>
                <c:pt idx="493">
                  <c:v>0.24000000000000021</c:v>
                </c:pt>
                <c:pt idx="494">
                  <c:v>0.25</c:v>
                </c:pt>
                <c:pt idx="495">
                  <c:v>0.27000000000000052</c:v>
                </c:pt>
                <c:pt idx="496">
                  <c:v>0.24000000000000021</c:v>
                </c:pt>
                <c:pt idx="497">
                  <c:v>0.24000000000000021</c:v>
                </c:pt>
                <c:pt idx="498">
                  <c:v>0.25999999999999979</c:v>
                </c:pt>
                <c:pt idx="499">
                  <c:v>0.22000000000000061</c:v>
                </c:pt>
                <c:pt idx="500">
                  <c:v>0.27000000000000052</c:v>
                </c:pt>
                <c:pt idx="501">
                  <c:v>0.25999999999999979</c:v>
                </c:pt>
                <c:pt idx="502">
                  <c:v>0.22999999999999951</c:v>
                </c:pt>
                <c:pt idx="503">
                  <c:v>0.27000000000000052</c:v>
                </c:pt>
                <c:pt idx="504">
                  <c:v>0.27999999999999942</c:v>
                </c:pt>
                <c:pt idx="505">
                  <c:v>0.27000000000000052</c:v>
                </c:pt>
                <c:pt idx="506">
                  <c:v>0.25</c:v>
                </c:pt>
                <c:pt idx="507">
                  <c:v>0.25999999999999979</c:v>
                </c:pt>
                <c:pt idx="508">
                  <c:v>0.21</c:v>
                </c:pt>
                <c:pt idx="509">
                  <c:v>0.22999999999999951</c:v>
                </c:pt>
                <c:pt idx="510">
                  <c:v>0.25</c:v>
                </c:pt>
                <c:pt idx="511">
                  <c:v>0.24000000000000021</c:v>
                </c:pt>
                <c:pt idx="512">
                  <c:v>0.25</c:v>
                </c:pt>
                <c:pt idx="513">
                  <c:v>0.25999999999999979</c:v>
                </c:pt>
                <c:pt idx="514">
                  <c:v>0.28000000000000019</c:v>
                </c:pt>
                <c:pt idx="515">
                  <c:v>0.26000000000000068</c:v>
                </c:pt>
                <c:pt idx="516">
                  <c:v>0.26000000000000068</c:v>
                </c:pt>
                <c:pt idx="517">
                  <c:v>0.26000000000000068</c:v>
                </c:pt>
                <c:pt idx="518">
                  <c:v>0.27000000000000052</c:v>
                </c:pt>
                <c:pt idx="519">
                  <c:v>0.22999999999999951</c:v>
                </c:pt>
                <c:pt idx="520">
                  <c:v>0.20000000000000021</c:v>
                </c:pt>
                <c:pt idx="521">
                  <c:v>0.20000000000000021</c:v>
                </c:pt>
                <c:pt idx="522">
                  <c:v>0.19000000000000039</c:v>
                </c:pt>
                <c:pt idx="523">
                  <c:v>0.2399999999999993</c:v>
                </c:pt>
                <c:pt idx="524">
                  <c:v>0.21999999999999981</c:v>
                </c:pt>
                <c:pt idx="525">
                  <c:v>0.2399999999999993</c:v>
                </c:pt>
                <c:pt idx="526">
                  <c:v>0.22000000000000061</c:v>
                </c:pt>
                <c:pt idx="527">
                  <c:v>0.24000000000000021</c:v>
                </c:pt>
                <c:pt idx="528">
                  <c:v>0.24000000000000021</c:v>
                </c:pt>
                <c:pt idx="529">
                  <c:v>0.22000000000000061</c:v>
                </c:pt>
                <c:pt idx="530">
                  <c:v>0.27999999999999942</c:v>
                </c:pt>
                <c:pt idx="531">
                  <c:v>0.2399999999999993</c:v>
                </c:pt>
                <c:pt idx="532">
                  <c:v>0.26000000000000068</c:v>
                </c:pt>
                <c:pt idx="533">
                  <c:v>0.21</c:v>
                </c:pt>
                <c:pt idx="534">
                  <c:v>0.21999999999999981</c:v>
                </c:pt>
                <c:pt idx="535">
                  <c:v>0.25999999999999979</c:v>
                </c:pt>
                <c:pt idx="536">
                  <c:v>0.22999999999999951</c:v>
                </c:pt>
                <c:pt idx="537">
                  <c:v>0.20000000000000021</c:v>
                </c:pt>
                <c:pt idx="538">
                  <c:v>0.24000000000000021</c:v>
                </c:pt>
                <c:pt idx="539">
                  <c:v>0.24000000000000021</c:v>
                </c:pt>
                <c:pt idx="540">
                  <c:v>0.24000000000000021</c:v>
                </c:pt>
                <c:pt idx="541">
                  <c:v>0.21999999999999981</c:v>
                </c:pt>
                <c:pt idx="542">
                  <c:v>0.21</c:v>
                </c:pt>
                <c:pt idx="543">
                  <c:v>0.21</c:v>
                </c:pt>
                <c:pt idx="544">
                  <c:v>0.21</c:v>
                </c:pt>
                <c:pt idx="545">
                  <c:v>0.22000000000000061</c:v>
                </c:pt>
                <c:pt idx="546">
                  <c:v>0.21000000000000091</c:v>
                </c:pt>
                <c:pt idx="547">
                  <c:v>0.22000000000000061</c:v>
                </c:pt>
                <c:pt idx="548">
                  <c:v>0.21999999999999981</c:v>
                </c:pt>
                <c:pt idx="549">
                  <c:v>0.25</c:v>
                </c:pt>
                <c:pt idx="550">
                  <c:v>0.21999999999999981</c:v>
                </c:pt>
                <c:pt idx="551">
                  <c:v>0.2399999999999993</c:v>
                </c:pt>
                <c:pt idx="552">
                  <c:v>0.22999999999999951</c:v>
                </c:pt>
                <c:pt idx="553">
                  <c:v>0.2300000000000004</c:v>
                </c:pt>
                <c:pt idx="554">
                  <c:v>0.24000000000000021</c:v>
                </c:pt>
                <c:pt idx="555">
                  <c:v>0.24000000000000021</c:v>
                </c:pt>
                <c:pt idx="556">
                  <c:v>0.22999999999999951</c:v>
                </c:pt>
                <c:pt idx="557">
                  <c:v>0.2300000000000004</c:v>
                </c:pt>
                <c:pt idx="558">
                  <c:v>0.25999999999999979</c:v>
                </c:pt>
                <c:pt idx="559">
                  <c:v>0.24000000000000021</c:v>
                </c:pt>
                <c:pt idx="560">
                  <c:v>0.20000000000000021</c:v>
                </c:pt>
                <c:pt idx="561">
                  <c:v>0.24000000000000021</c:v>
                </c:pt>
                <c:pt idx="562">
                  <c:v>0.22000000000000061</c:v>
                </c:pt>
                <c:pt idx="563">
                  <c:v>0.26000000000000068</c:v>
                </c:pt>
                <c:pt idx="564">
                  <c:v>0.25</c:v>
                </c:pt>
                <c:pt idx="565">
                  <c:v>0.25</c:v>
                </c:pt>
                <c:pt idx="566">
                  <c:v>0.26000000000000068</c:v>
                </c:pt>
                <c:pt idx="567">
                  <c:v>0.24000000000000021</c:v>
                </c:pt>
                <c:pt idx="568">
                  <c:v>0.26000000000000068</c:v>
                </c:pt>
                <c:pt idx="569">
                  <c:v>0.24000000000000021</c:v>
                </c:pt>
                <c:pt idx="570">
                  <c:v>0.25</c:v>
                </c:pt>
                <c:pt idx="571">
                  <c:v>0.22999999999999951</c:v>
                </c:pt>
                <c:pt idx="572">
                  <c:v>0.26999999999999957</c:v>
                </c:pt>
                <c:pt idx="573">
                  <c:v>0.21999999999999981</c:v>
                </c:pt>
                <c:pt idx="574">
                  <c:v>0.25999999999999979</c:v>
                </c:pt>
                <c:pt idx="575">
                  <c:v>0.21999999999999981</c:v>
                </c:pt>
                <c:pt idx="576">
                  <c:v>0.22999999999999951</c:v>
                </c:pt>
                <c:pt idx="577">
                  <c:v>0.26999999999999957</c:v>
                </c:pt>
                <c:pt idx="578">
                  <c:v>0.28000000000000019</c:v>
                </c:pt>
                <c:pt idx="579">
                  <c:v>0.25999999999999979</c:v>
                </c:pt>
                <c:pt idx="580">
                  <c:v>0.27000000000000052</c:v>
                </c:pt>
                <c:pt idx="581">
                  <c:v>0.25999999999999979</c:v>
                </c:pt>
                <c:pt idx="582">
                  <c:v>0.27000000000000052</c:v>
                </c:pt>
                <c:pt idx="583">
                  <c:v>0.25</c:v>
                </c:pt>
                <c:pt idx="584">
                  <c:v>0.28000000000000019</c:v>
                </c:pt>
                <c:pt idx="585">
                  <c:v>0.27000000000000052</c:v>
                </c:pt>
                <c:pt idx="586">
                  <c:v>0.26999999999999957</c:v>
                </c:pt>
                <c:pt idx="587">
                  <c:v>0.24000000000000021</c:v>
                </c:pt>
                <c:pt idx="588">
                  <c:v>0.3100000000000005</c:v>
                </c:pt>
                <c:pt idx="589">
                  <c:v>0.25999999999999979</c:v>
                </c:pt>
                <c:pt idx="590">
                  <c:v>0.2300000000000004</c:v>
                </c:pt>
                <c:pt idx="591">
                  <c:v>0.25999999999999979</c:v>
                </c:pt>
                <c:pt idx="592">
                  <c:v>0.28000000000000019</c:v>
                </c:pt>
                <c:pt idx="593">
                  <c:v>0.30000000000000071</c:v>
                </c:pt>
                <c:pt idx="594">
                  <c:v>0.25</c:v>
                </c:pt>
                <c:pt idx="595">
                  <c:v>0.25</c:v>
                </c:pt>
                <c:pt idx="596">
                  <c:v>0.25</c:v>
                </c:pt>
                <c:pt idx="597">
                  <c:v>0.28999999999999998</c:v>
                </c:pt>
                <c:pt idx="598">
                  <c:v>0.29999999999999982</c:v>
                </c:pt>
                <c:pt idx="599">
                  <c:v>0.28999999999999998</c:v>
                </c:pt>
                <c:pt idx="600">
                  <c:v>0.24000000000000021</c:v>
                </c:pt>
                <c:pt idx="601">
                  <c:v>0.24000000000000021</c:v>
                </c:pt>
                <c:pt idx="602">
                  <c:v>0.25999999999999979</c:v>
                </c:pt>
                <c:pt idx="603">
                  <c:v>0.26000000000000068</c:v>
                </c:pt>
                <c:pt idx="604">
                  <c:v>0.21</c:v>
                </c:pt>
                <c:pt idx="605">
                  <c:v>0.29999999999999982</c:v>
                </c:pt>
                <c:pt idx="606">
                  <c:v>0.27999999999999942</c:v>
                </c:pt>
                <c:pt idx="607">
                  <c:v>0.27999999999999942</c:v>
                </c:pt>
                <c:pt idx="608">
                  <c:v>0.24000000000000021</c:v>
                </c:pt>
                <c:pt idx="609">
                  <c:v>0.22999999999999951</c:v>
                </c:pt>
                <c:pt idx="610">
                  <c:v>0.21999999999999981</c:v>
                </c:pt>
                <c:pt idx="611">
                  <c:v>0.25</c:v>
                </c:pt>
                <c:pt idx="612">
                  <c:v>0.25999999999999979</c:v>
                </c:pt>
                <c:pt idx="613">
                  <c:v>0.24000000000000021</c:v>
                </c:pt>
                <c:pt idx="614">
                  <c:v>0.25999999999999979</c:v>
                </c:pt>
                <c:pt idx="615">
                  <c:v>0.3100000000000005</c:v>
                </c:pt>
                <c:pt idx="616">
                  <c:v>0.25</c:v>
                </c:pt>
                <c:pt idx="617">
                  <c:v>0.25</c:v>
                </c:pt>
                <c:pt idx="618">
                  <c:v>0.20000000000000021</c:v>
                </c:pt>
                <c:pt idx="619">
                  <c:v>0.21999999999999981</c:v>
                </c:pt>
                <c:pt idx="620">
                  <c:v>0.21</c:v>
                </c:pt>
                <c:pt idx="621">
                  <c:v>0.21</c:v>
                </c:pt>
                <c:pt idx="622">
                  <c:v>0.25999999999999979</c:v>
                </c:pt>
                <c:pt idx="623">
                  <c:v>0.20000000000000021</c:v>
                </c:pt>
                <c:pt idx="624">
                  <c:v>0.21999999999999981</c:v>
                </c:pt>
                <c:pt idx="625">
                  <c:v>0.24000000000000021</c:v>
                </c:pt>
                <c:pt idx="626">
                  <c:v>0.20000000000000021</c:v>
                </c:pt>
                <c:pt idx="627">
                  <c:v>0.20000000000000021</c:v>
                </c:pt>
                <c:pt idx="628">
                  <c:v>0.21999999999999981</c:v>
                </c:pt>
                <c:pt idx="629">
                  <c:v>0.21999999999999981</c:v>
                </c:pt>
                <c:pt idx="630">
                  <c:v>0.19000000000000039</c:v>
                </c:pt>
                <c:pt idx="631">
                  <c:v>0.2300000000000004</c:v>
                </c:pt>
                <c:pt idx="632">
                  <c:v>0.15000000000000041</c:v>
                </c:pt>
                <c:pt idx="633">
                  <c:v>0.2300000000000004</c:v>
                </c:pt>
                <c:pt idx="634">
                  <c:v>0.25</c:v>
                </c:pt>
                <c:pt idx="635">
                  <c:v>0.22000000000000061</c:v>
                </c:pt>
                <c:pt idx="636">
                  <c:v>0.26000000000000068</c:v>
                </c:pt>
                <c:pt idx="637">
                  <c:v>0.21999999999999981</c:v>
                </c:pt>
                <c:pt idx="638">
                  <c:v>0.21</c:v>
                </c:pt>
                <c:pt idx="639">
                  <c:v>0.19000000000000039</c:v>
                </c:pt>
                <c:pt idx="640">
                  <c:v>0.21999999999999981</c:v>
                </c:pt>
                <c:pt idx="641">
                  <c:v>0.21999999999999981</c:v>
                </c:pt>
                <c:pt idx="642">
                  <c:v>0.25</c:v>
                </c:pt>
                <c:pt idx="643">
                  <c:v>0.25</c:v>
                </c:pt>
                <c:pt idx="644">
                  <c:v>0.20000000000000021</c:v>
                </c:pt>
                <c:pt idx="645">
                  <c:v>0.24000000000000021</c:v>
                </c:pt>
                <c:pt idx="646">
                  <c:v>0.24000000000000021</c:v>
                </c:pt>
                <c:pt idx="647">
                  <c:v>0.24000000000000021</c:v>
                </c:pt>
                <c:pt idx="648">
                  <c:v>0.21999999999999981</c:v>
                </c:pt>
                <c:pt idx="649">
                  <c:v>0.28000000000000019</c:v>
                </c:pt>
                <c:pt idx="650">
                  <c:v>0.28000000000000019</c:v>
                </c:pt>
                <c:pt idx="651">
                  <c:v>0.21999999999999981</c:v>
                </c:pt>
                <c:pt idx="652">
                  <c:v>0.24000000000000021</c:v>
                </c:pt>
                <c:pt idx="653">
                  <c:v>0.21</c:v>
                </c:pt>
                <c:pt idx="654">
                  <c:v>0.1899999999999995</c:v>
                </c:pt>
                <c:pt idx="655">
                  <c:v>0.1699999999999999</c:v>
                </c:pt>
                <c:pt idx="656">
                  <c:v>0.2300000000000004</c:v>
                </c:pt>
                <c:pt idx="657">
                  <c:v>0.20000000000000021</c:v>
                </c:pt>
                <c:pt idx="658">
                  <c:v>0.21</c:v>
                </c:pt>
                <c:pt idx="659">
                  <c:v>0.20000000000000021</c:v>
                </c:pt>
                <c:pt idx="660">
                  <c:v>0.2300000000000004</c:v>
                </c:pt>
                <c:pt idx="661">
                  <c:v>0.21</c:v>
                </c:pt>
                <c:pt idx="662">
                  <c:v>0.21999999999999981</c:v>
                </c:pt>
                <c:pt idx="663">
                  <c:v>0.20000000000000021</c:v>
                </c:pt>
                <c:pt idx="664">
                  <c:v>0.22999999999999951</c:v>
                </c:pt>
                <c:pt idx="665">
                  <c:v>0.22999999999999951</c:v>
                </c:pt>
                <c:pt idx="666">
                  <c:v>0.21</c:v>
                </c:pt>
                <c:pt idx="667">
                  <c:v>0.21</c:v>
                </c:pt>
                <c:pt idx="668">
                  <c:v>0.21999999999999981</c:v>
                </c:pt>
                <c:pt idx="669">
                  <c:v>0.19000000000000039</c:v>
                </c:pt>
                <c:pt idx="670">
                  <c:v>0.1699999999999999</c:v>
                </c:pt>
                <c:pt idx="671">
                  <c:v>0.21</c:v>
                </c:pt>
                <c:pt idx="672">
                  <c:v>0.21</c:v>
                </c:pt>
                <c:pt idx="673">
                  <c:v>0.20000000000000021</c:v>
                </c:pt>
                <c:pt idx="674">
                  <c:v>0.21</c:v>
                </c:pt>
                <c:pt idx="675">
                  <c:v>0.21999999999999981</c:v>
                </c:pt>
                <c:pt idx="676">
                  <c:v>0.25</c:v>
                </c:pt>
                <c:pt idx="677">
                  <c:v>0.20000000000000021</c:v>
                </c:pt>
                <c:pt idx="678">
                  <c:v>0.19000000000000039</c:v>
                </c:pt>
                <c:pt idx="679">
                  <c:v>0.19999999999999929</c:v>
                </c:pt>
                <c:pt idx="680">
                  <c:v>0.1699999999999999</c:v>
                </c:pt>
                <c:pt idx="681">
                  <c:v>0.1699999999999999</c:v>
                </c:pt>
                <c:pt idx="682">
                  <c:v>0.21</c:v>
                </c:pt>
                <c:pt idx="683">
                  <c:v>0.17999999999999969</c:v>
                </c:pt>
                <c:pt idx="684">
                  <c:v>0.20000000000000021</c:v>
                </c:pt>
                <c:pt idx="685">
                  <c:v>0.15000000000000041</c:v>
                </c:pt>
                <c:pt idx="686">
                  <c:v>0.20000000000000021</c:v>
                </c:pt>
                <c:pt idx="687">
                  <c:v>0.22000000000000061</c:v>
                </c:pt>
                <c:pt idx="688">
                  <c:v>0.17999999999999969</c:v>
                </c:pt>
                <c:pt idx="689">
                  <c:v>0.1899999999999995</c:v>
                </c:pt>
                <c:pt idx="690">
                  <c:v>0.1899999999999995</c:v>
                </c:pt>
                <c:pt idx="691">
                  <c:v>0.1699999999999999</c:v>
                </c:pt>
                <c:pt idx="692">
                  <c:v>0.15000000000000041</c:v>
                </c:pt>
                <c:pt idx="693">
                  <c:v>0.17999999999999969</c:v>
                </c:pt>
                <c:pt idx="694">
                  <c:v>0.15000000000000041</c:v>
                </c:pt>
                <c:pt idx="695">
                  <c:v>0.20000000000000021</c:v>
                </c:pt>
                <c:pt idx="696">
                  <c:v>0.19000000000000039</c:v>
                </c:pt>
                <c:pt idx="697">
                  <c:v>0.27000000000000052</c:v>
                </c:pt>
                <c:pt idx="698">
                  <c:v>0.21</c:v>
                </c:pt>
                <c:pt idx="699">
                  <c:v>0.16000000000000009</c:v>
                </c:pt>
                <c:pt idx="700">
                  <c:v>0.15000000000000041</c:v>
                </c:pt>
                <c:pt idx="701">
                  <c:v>0.22999999999999951</c:v>
                </c:pt>
                <c:pt idx="702">
                  <c:v>0.1099999999999994</c:v>
                </c:pt>
                <c:pt idx="703">
                  <c:v>0.21</c:v>
                </c:pt>
                <c:pt idx="704">
                  <c:v>0.21999999999999981</c:v>
                </c:pt>
                <c:pt idx="705">
                  <c:v>0.16000000000000009</c:v>
                </c:pt>
                <c:pt idx="706">
                  <c:v>0.25999999999999979</c:v>
                </c:pt>
                <c:pt idx="707">
                  <c:v>0.25</c:v>
                </c:pt>
                <c:pt idx="708">
                  <c:v>0.20000000000000021</c:v>
                </c:pt>
                <c:pt idx="709">
                  <c:v>0.19999999999999929</c:v>
                </c:pt>
                <c:pt idx="710">
                  <c:v>0.20000000000000021</c:v>
                </c:pt>
                <c:pt idx="711">
                  <c:v>0.19000000000000039</c:v>
                </c:pt>
                <c:pt idx="712">
                  <c:v>0.15000000000000041</c:v>
                </c:pt>
                <c:pt idx="713">
                  <c:v>0.1699999999999999</c:v>
                </c:pt>
                <c:pt idx="714">
                  <c:v>0.1800000000000006</c:v>
                </c:pt>
                <c:pt idx="715">
                  <c:v>0.21</c:v>
                </c:pt>
                <c:pt idx="716">
                  <c:v>0.17000000000000079</c:v>
                </c:pt>
                <c:pt idx="717">
                  <c:v>0.15000000000000041</c:v>
                </c:pt>
                <c:pt idx="718">
                  <c:v>0.16000000000000009</c:v>
                </c:pt>
                <c:pt idx="719">
                  <c:v>0.1699999999999999</c:v>
                </c:pt>
                <c:pt idx="720">
                  <c:v>0.16000000000000009</c:v>
                </c:pt>
                <c:pt idx="721">
                  <c:v>0.21</c:v>
                </c:pt>
                <c:pt idx="722">
                  <c:v>0.20000000000000021</c:v>
                </c:pt>
                <c:pt idx="723">
                  <c:v>0.1800000000000006</c:v>
                </c:pt>
                <c:pt idx="724">
                  <c:v>0.2399999999999993</c:v>
                </c:pt>
                <c:pt idx="725">
                  <c:v>0.1800000000000006</c:v>
                </c:pt>
                <c:pt idx="726">
                  <c:v>0.1699999999999999</c:v>
                </c:pt>
                <c:pt idx="727">
                  <c:v>0.1400000000000006</c:v>
                </c:pt>
                <c:pt idx="728">
                  <c:v>0.14999999999999949</c:v>
                </c:pt>
                <c:pt idx="729">
                  <c:v>0.1699999999999999</c:v>
                </c:pt>
                <c:pt idx="730">
                  <c:v>0.1899999999999995</c:v>
                </c:pt>
                <c:pt idx="731">
                  <c:v>0.1699999999999999</c:v>
                </c:pt>
                <c:pt idx="732">
                  <c:v>0.1699999999999999</c:v>
                </c:pt>
                <c:pt idx="733">
                  <c:v>0.12999999999999989</c:v>
                </c:pt>
                <c:pt idx="734">
                  <c:v>0.1099999999999994</c:v>
                </c:pt>
                <c:pt idx="735">
                  <c:v>0.17999999999999969</c:v>
                </c:pt>
                <c:pt idx="736">
                  <c:v>0.21</c:v>
                </c:pt>
                <c:pt idx="737">
                  <c:v>0.12000000000000011</c:v>
                </c:pt>
                <c:pt idx="738">
                  <c:v>0.12999999999999989</c:v>
                </c:pt>
                <c:pt idx="739">
                  <c:v>0.12999999999999989</c:v>
                </c:pt>
                <c:pt idx="740">
                  <c:v>0.19000000000000039</c:v>
                </c:pt>
                <c:pt idx="741">
                  <c:v>0.15000000000000041</c:v>
                </c:pt>
                <c:pt idx="742">
                  <c:v>0.17999999999999969</c:v>
                </c:pt>
                <c:pt idx="743">
                  <c:v>0.17999999999999969</c:v>
                </c:pt>
                <c:pt idx="744">
                  <c:v>0.22999999999999951</c:v>
                </c:pt>
                <c:pt idx="745">
                  <c:v>0.1699999999999999</c:v>
                </c:pt>
                <c:pt idx="746">
                  <c:v>0.13999999999999971</c:v>
                </c:pt>
                <c:pt idx="747">
                  <c:v>0.1899999999999995</c:v>
                </c:pt>
                <c:pt idx="748">
                  <c:v>0.20000000000000021</c:v>
                </c:pt>
                <c:pt idx="749">
                  <c:v>0.1899999999999995</c:v>
                </c:pt>
                <c:pt idx="750">
                  <c:v>0.16000000000000009</c:v>
                </c:pt>
                <c:pt idx="751">
                  <c:v>0.15000000000000041</c:v>
                </c:pt>
                <c:pt idx="752">
                  <c:v>0.21</c:v>
                </c:pt>
                <c:pt idx="753">
                  <c:v>0.25</c:v>
                </c:pt>
                <c:pt idx="754">
                  <c:v>0.1699999999999999</c:v>
                </c:pt>
                <c:pt idx="755">
                  <c:v>0.19000000000000039</c:v>
                </c:pt>
                <c:pt idx="756">
                  <c:v>0.16000000000000009</c:v>
                </c:pt>
                <c:pt idx="757">
                  <c:v>0.21</c:v>
                </c:pt>
                <c:pt idx="758">
                  <c:v>0.20000000000000021</c:v>
                </c:pt>
                <c:pt idx="759">
                  <c:v>0.1699999999999999</c:v>
                </c:pt>
                <c:pt idx="760">
                  <c:v>0.19000000000000039</c:v>
                </c:pt>
                <c:pt idx="761">
                  <c:v>0.19000000000000039</c:v>
                </c:pt>
                <c:pt idx="762">
                  <c:v>0.15000000000000041</c:v>
                </c:pt>
                <c:pt idx="763">
                  <c:v>0.3100000000000005</c:v>
                </c:pt>
                <c:pt idx="764">
                  <c:v>0.1899999999999995</c:v>
                </c:pt>
                <c:pt idx="765">
                  <c:v>0.25</c:v>
                </c:pt>
                <c:pt idx="766">
                  <c:v>0.20000000000000021</c:v>
                </c:pt>
                <c:pt idx="767">
                  <c:v>0.16000000000000009</c:v>
                </c:pt>
                <c:pt idx="768">
                  <c:v>0.12999999999999989</c:v>
                </c:pt>
                <c:pt idx="769">
                  <c:v>0.21</c:v>
                </c:pt>
                <c:pt idx="770">
                  <c:v>0.12999999999999989</c:v>
                </c:pt>
                <c:pt idx="771">
                  <c:v>0.16000000000000009</c:v>
                </c:pt>
                <c:pt idx="772">
                  <c:v>0.15000000000000041</c:v>
                </c:pt>
                <c:pt idx="773">
                  <c:v>0.12000000000000011</c:v>
                </c:pt>
                <c:pt idx="774">
                  <c:v>0.16000000000000009</c:v>
                </c:pt>
                <c:pt idx="775">
                  <c:v>0.17999999999999969</c:v>
                </c:pt>
                <c:pt idx="776">
                  <c:v>0.17999999999999969</c:v>
                </c:pt>
                <c:pt idx="777">
                  <c:v>0.17999999999999969</c:v>
                </c:pt>
                <c:pt idx="778">
                  <c:v>0.17999999999999969</c:v>
                </c:pt>
                <c:pt idx="779">
                  <c:v>0.10000000000000051</c:v>
                </c:pt>
                <c:pt idx="780">
                  <c:v>0.1800000000000006</c:v>
                </c:pt>
                <c:pt idx="781">
                  <c:v>0.1800000000000006</c:v>
                </c:pt>
                <c:pt idx="782">
                  <c:v>0.1800000000000006</c:v>
                </c:pt>
                <c:pt idx="783">
                  <c:v>0.14999999999999949</c:v>
                </c:pt>
                <c:pt idx="784">
                  <c:v>4.9999999999999822E-2</c:v>
                </c:pt>
                <c:pt idx="785">
                  <c:v>0.12000000000000011</c:v>
                </c:pt>
                <c:pt idx="786">
                  <c:v>-1.000000000000068E-2</c:v>
                </c:pt>
                <c:pt idx="787">
                  <c:v>8.9999999999999858E-2</c:v>
                </c:pt>
                <c:pt idx="788">
                  <c:v>0.11000000000000031</c:v>
                </c:pt>
                <c:pt idx="789">
                  <c:v>6.0000000000000497E-2</c:v>
                </c:pt>
                <c:pt idx="790">
                  <c:v>8.9999999999999858E-2</c:v>
                </c:pt>
                <c:pt idx="791">
                  <c:v>8.9999999999999858E-2</c:v>
                </c:pt>
                <c:pt idx="792">
                  <c:v>0.12000000000000011</c:v>
                </c:pt>
                <c:pt idx="793">
                  <c:v>0.12000000000000011</c:v>
                </c:pt>
                <c:pt idx="794">
                  <c:v>0.12000000000000011</c:v>
                </c:pt>
                <c:pt idx="795">
                  <c:v>0.16000000000000009</c:v>
                </c:pt>
                <c:pt idx="796">
                  <c:v>9.9999999999999645E-2</c:v>
                </c:pt>
                <c:pt idx="797">
                  <c:v>0.16000000000000009</c:v>
                </c:pt>
                <c:pt idx="798">
                  <c:v>0.12000000000000011</c:v>
                </c:pt>
                <c:pt idx="799">
                  <c:v>0.33000000000000013</c:v>
                </c:pt>
                <c:pt idx="800">
                  <c:v>0.34999999999999959</c:v>
                </c:pt>
                <c:pt idx="801">
                  <c:v>0.33999999999999991</c:v>
                </c:pt>
                <c:pt idx="802">
                  <c:v>0.28999999999999998</c:v>
                </c:pt>
                <c:pt idx="803">
                  <c:v>0.29999999999999982</c:v>
                </c:pt>
                <c:pt idx="804">
                  <c:v>0.28999999999999998</c:v>
                </c:pt>
                <c:pt idx="805">
                  <c:v>0.25</c:v>
                </c:pt>
                <c:pt idx="806">
                  <c:v>0.27000000000000052</c:v>
                </c:pt>
                <c:pt idx="807">
                  <c:v>0.25999999999999979</c:v>
                </c:pt>
                <c:pt idx="808">
                  <c:v>0.28000000000000019</c:v>
                </c:pt>
                <c:pt idx="809">
                  <c:v>0.36000000000000032</c:v>
                </c:pt>
                <c:pt idx="810">
                  <c:v>0.29999999999999982</c:v>
                </c:pt>
                <c:pt idx="811">
                  <c:v>0.3100000000000005</c:v>
                </c:pt>
                <c:pt idx="812">
                  <c:v>0.3100000000000005</c:v>
                </c:pt>
                <c:pt idx="813">
                  <c:v>0.30999999999999961</c:v>
                </c:pt>
                <c:pt idx="814">
                  <c:v>0.25999999999999979</c:v>
                </c:pt>
                <c:pt idx="815">
                  <c:v>0.26999999999999957</c:v>
                </c:pt>
                <c:pt idx="816">
                  <c:v>0.28000000000000019</c:v>
                </c:pt>
                <c:pt idx="817">
                  <c:v>0.28999999999999998</c:v>
                </c:pt>
                <c:pt idx="818">
                  <c:v>0.28000000000000019</c:v>
                </c:pt>
                <c:pt idx="819">
                  <c:v>0.28000000000000019</c:v>
                </c:pt>
                <c:pt idx="820">
                  <c:v>0.25999999999999979</c:v>
                </c:pt>
                <c:pt idx="821">
                  <c:v>0.28000000000000019</c:v>
                </c:pt>
                <c:pt idx="822">
                  <c:v>0.26000000000000068</c:v>
                </c:pt>
                <c:pt idx="823">
                  <c:v>0.2300000000000004</c:v>
                </c:pt>
                <c:pt idx="824">
                  <c:v>0.28999999999999998</c:v>
                </c:pt>
                <c:pt idx="825">
                  <c:v>0.30999999999999961</c:v>
                </c:pt>
                <c:pt idx="826">
                  <c:v>0.25</c:v>
                </c:pt>
                <c:pt idx="827">
                  <c:v>0.3199999999999994</c:v>
                </c:pt>
                <c:pt idx="828">
                  <c:v>0.25999999999999979</c:v>
                </c:pt>
                <c:pt idx="829">
                  <c:v>0.26000000000000068</c:v>
                </c:pt>
                <c:pt idx="830">
                  <c:v>0.27999999999999942</c:v>
                </c:pt>
                <c:pt idx="831">
                  <c:v>0.2399999999999993</c:v>
                </c:pt>
                <c:pt idx="832">
                  <c:v>0.2399999999999993</c:v>
                </c:pt>
                <c:pt idx="833">
                  <c:v>0.2300000000000004</c:v>
                </c:pt>
                <c:pt idx="834">
                  <c:v>0.28000000000000019</c:v>
                </c:pt>
                <c:pt idx="835">
                  <c:v>0.22999999999999951</c:v>
                </c:pt>
                <c:pt idx="836">
                  <c:v>0.25</c:v>
                </c:pt>
                <c:pt idx="837">
                  <c:v>0.26000000000000068</c:v>
                </c:pt>
                <c:pt idx="838">
                  <c:v>0.28999999999999998</c:v>
                </c:pt>
                <c:pt idx="839">
                  <c:v>0.25</c:v>
                </c:pt>
                <c:pt idx="840">
                  <c:v>0.27000000000000052</c:v>
                </c:pt>
                <c:pt idx="841">
                  <c:v>0.24000000000000021</c:v>
                </c:pt>
                <c:pt idx="842">
                  <c:v>0.21999999999999981</c:v>
                </c:pt>
                <c:pt idx="843">
                  <c:v>0.2300000000000004</c:v>
                </c:pt>
                <c:pt idx="844">
                  <c:v>0.26999999999999957</c:v>
                </c:pt>
                <c:pt idx="845">
                  <c:v>0.26999999999999957</c:v>
                </c:pt>
                <c:pt idx="846">
                  <c:v>0.26999999999999957</c:v>
                </c:pt>
                <c:pt idx="847">
                  <c:v>0.25</c:v>
                </c:pt>
                <c:pt idx="848">
                  <c:v>0.25</c:v>
                </c:pt>
                <c:pt idx="849">
                  <c:v>0.21</c:v>
                </c:pt>
                <c:pt idx="850">
                  <c:v>0.2300000000000004</c:v>
                </c:pt>
                <c:pt idx="851">
                  <c:v>0.28000000000000019</c:v>
                </c:pt>
                <c:pt idx="852">
                  <c:v>0.24000000000000021</c:v>
                </c:pt>
                <c:pt idx="853">
                  <c:v>0.28999999999999998</c:v>
                </c:pt>
                <c:pt idx="854">
                  <c:v>0.22000000000000061</c:v>
                </c:pt>
                <c:pt idx="855">
                  <c:v>0.26000000000000068</c:v>
                </c:pt>
                <c:pt idx="856">
                  <c:v>0.2399999999999993</c:v>
                </c:pt>
                <c:pt idx="857">
                  <c:v>0.30999999999999961</c:v>
                </c:pt>
                <c:pt idx="858">
                  <c:v>0.2399999999999993</c:v>
                </c:pt>
                <c:pt idx="859">
                  <c:v>0.25</c:v>
                </c:pt>
                <c:pt idx="860">
                  <c:v>0.26999999999999957</c:v>
                </c:pt>
                <c:pt idx="861">
                  <c:v>0.24000000000000021</c:v>
                </c:pt>
                <c:pt idx="862">
                  <c:v>0.27999999999999942</c:v>
                </c:pt>
                <c:pt idx="863">
                  <c:v>0.21</c:v>
                </c:pt>
                <c:pt idx="864">
                  <c:v>0.25</c:v>
                </c:pt>
                <c:pt idx="865">
                  <c:v>0.21</c:v>
                </c:pt>
                <c:pt idx="866">
                  <c:v>0.28000000000000019</c:v>
                </c:pt>
                <c:pt idx="867">
                  <c:v>0.25999999999999979</c:v>
                </c:pt>
                <c:pt idx="868">
                  <c:v>0.25999999999999979</c:v>
                </c:pt>
                <c:pt idx="869">
                  <c:v>0.30999999999999961</c:v>
                </c:pt>
                <c:pt idx="870">
                  <c:v>0.21999999999999981</c:v>
                </c:pt>
                <c:pt idx="871">
                  <c:v>0.25999999999999979</c:v>
                </c:pt>
                <c:pt idx="872">
                  <c:v>0.26999999999999957</c:v>
                </c:pt>
                <c:pt idx="873">
                  <c:v>0.27000000000000052</c:v>
                </c:pt>
                <c:pt idx="874">
                  <c:v>0.25</c:v>
                </c:pt>
                <c:pt idx="875">
                  <c:v>0.27000000000000052</c:v>
                </c:pt>
                <c:pt idx="876">
                  <c:v>0.27000000000000052</c:v>
                </c:pt>
                <c:pt idx="877">
                  <c:v>0.28000000000000019</c:v>
                </c:pt>
                <c:pt idx="878">
                  <c:v>0.24000000000000021</c:v>
                </c:pt>
                <c:pt idx="879">
                  <c:v>0.24000000000000021</c:v>
                </c:pt>
                <c:pt idx="880">
                  <c:v>0.24000000000000021</c:v>
                </c:pt>
                <c:pt idx="881">
                  <c:v>0.19000000000000039</c:v>
                </c:pt>
                <c:pt idx="882">
                  <c:v>0.21</c:v>
                </c:pt>
                <c:pt idx="883">
                  <c:v>0.2399999999999993</c:v>
                </c:pt>
                <c:pt idx="884">
                  <c:v>0.22999999999999951</c:v>
                </c:pt>
                <c:pt idx="885">
                  <c:v>0.24000000000000021</c:v>
                </c:pt>
                <c:pt idx="886">
                  <c:v>0.24000000000000021</c:v>
                </c:pt>
                <c:pt idx="887">
                  <c:v>0.1899999999999995</c:v>
                </c:pt>
                <c:pt idx="888">
                  <c:v>0.21</c:v>
                </c:pt>
                <c:pt idx="889">
                  <c:v>0.25999999999999979</c:v>
                </c:pt>
                <c:pt idx="890">
                  <c:v>0.26999999999999957</c:v>
                </c:pt>
                <c:pt idx="891">
                  <c:v>0.21</c:v>
                </c:pt>
                <c:pt idx="892">
                  <c:v>0.25</c:v>
                </c:pt>
                <c:pt idx="893">
                  <c:v>0.2300000000000004</c:v>
                </c:pt>
                <c:pt idx="894">
                  <c:v>0.21</c:v>
                </c:pt>
                <c:pt idx="895">
                  <c:v>0.25</c:v>
                </c:pt>
                <c:pt idx="896">
                  <c:v>0.21999999999999981</c:v>
                </c:pt>
                <c:pt idx="897">
                  <c:v>0.25</c:v>
                </c:pt>
                <c:pt idx="898">
                  <c:v>0.22999999999999951</c:v>
                </c:pt>
                <c:pt idx="899">
                  <c:v>0.17999999999999969</c:v>
                </c:pt>
                <c:pt idx="900">
                  <c:v>0.21999999999999981</c:v>
                </c:pt>
                <c:pt idx="901">
                  <c:v>0.25999999999999979</c:v>
                </c:pt>
                <c:pt idx="902">
                  <c:v>0.25</c:v>
                </c:pt>
                <c:pt idx="903">
                  <c:v>0.2399999999999993</c:v>
                </c:pt>
                <c:pt idx="904">
                  <c:v>0.25</c:v>
                </c:pt>
                <c:pt idx="905">
                  <c:v>0.25999999999999979</c:v>
                </c:pt>
                <c:pt idx="906">
                  <c:v>0.22000000000000061</c:v>
                </c:pt>
                <c:pt idx="907">
                  <c:v>0.2399999999999993</c:v>
                </c:pt>
                <c:pt idx="908">
                  <c:v>0.22999999999999951</c:v>
                </c:pt>
                <c:pt idx="909">
                  <c:v>0.25</c:v>
                </c:pt>
                <c:pt idx="910">
                  <c:v>0.2300000000000004</c:v>
                </c:pt>
                <c:pt idx="911">
                  <c:v>0.26000000000000068</c:v>
                </c:pt>
                <c:pt idx="912">
                  <c:v>0.21999999999999981</c:v>
                </c:pt>
                <c:pt idx="913">
                  <c:v>0.2300000000000004</c:v>
                </c:pt>
                <c:pt idx="914">
                  <c:v>0.24000000000000021</c:v>
                </c:pt>
                <c:pt idx="915">
                  <c:v>0.25999999999999979</c:v>
                </c:pt>
                <c:pt idx="916">
                  <c:v>0.25999999999999979</c:v>
                </c:pt>
                <c:pt idx="917">
                  <c:v>0.24000000000000021</c:v>
                </c:pt>
                <c:pt idx="918">
                  <c:v>0.25999999999999979</c:v>
                </c:pt>
                <c:pt idx="919">
                  <c:v>0.22999999999999951</c:v>
                </c:pt>
                <c:pt idx="920">
                  <c:v>0.24000000000000021</c:v>
                </c:pt>
                <c:pt idx="921">
                  <c:v>0.21999999999999981</c:v>
                </c:pt>
                <c:pt idx="922">
                  <c:v>0.26000000000000068</c:v>
                </c:pt>
                <c:pt idx="923">
                  <c:v>0.26000000000000068</c:v>
                </c:pt>
                <c:pt idx="924">
                  <c:v>0.21999999999999981</c:v>
                </c:pt>
                <c:pt idx="925">
                  <c:v>0.22999999999999951</c:v>
                </c:pt>
                <c:pt idx="926">
                  <c:v>0.25</c:v>
                </c:pt>
                <c:pt idx="927">
                  <c:v>0.21</c:v>
                </c:pt>
                <c:pt idx="928">
                  <c:v>0.21</c:v>
                </c:pt>
                <c:pt idx="929">
                  <c:v>0.26000000000000068</c:v>
                </c:pt>
                <c:pt idx="930">
                  <c:v>0.25</c:v>
                </c:pt>
                <c:pt idx="931">
                  <c:v>0.26999999999999957</c:v>
                </c:pt>
                <c:pt idx="932">
                  <c:v>0.25</c:v>
                </c:pt>
                <c:pt idx="933">
                  <c:v>0.21999999999999981</c:v>
                </c:pt>
                <c:pt idx="934">
                  <c:v>0.22999999999999951</c:v>
                </c:pt>
                <c:pt idx="935">
                  <c:v>0.24000000000000021</c:v>
                </c:pt>
                <c:pt idx="936">
                  <c:v>0.33000000000000013</c:v>
                </c:pt>
                <c:pt idx="937">
                  <c:v>0.26000000000000068</c:v>
                </c:pt>
                <c:pt idx="938">
                  <c:v>0.22999999999999951</c:v>
                </c:pt>
                <c:pt idx="939">
                  <c:v>0.26999999999999957</c:v>
                </c:pt>
                <c:pt idx="940">
                  <c:v>0.25</c:v>
                </c:pt>
                <c:pt idx="941">
                  <c:v>0.25</c:v>
                </c:pt>
                <c:pt idx="942">
                  <c:v>0.25</c:v>
                </c:pt>
                <c:pt idx="943">
                  <c:v>0.25999999999999979</c:v>
                </c:pt>
                <c:pt idx="944">
                  <c:v>0.36999999999999922</c:v>
                </c:pt>
                <c:pt idx="945">
                  <c:v>0.20000000000000021</c:v>
                </c:pt>
                <c:pt idx="946">
                  <c:v>0.25</c:v>
                </c:pt>
                <c:pt idx="947">
                  <c:v>0.24000000000000021</c:v>
                </c:pt>
                <c:pt idx="948">
                  <c:v>0.3100000000000005</c:v>
                </c:pt>
                <c:pt idx="949">
                  <c:v>0.2300000000000004</c:v>
                </c:pt>
                <c:pt idx="950">
                  <c:v>0.21999999999999981</c:v>
                </c:pt>
                <c:pt idx="951">
                  <c:v>0.21</c:v>
                </c:pt>
                <c:pt idx="952">
                  <c:v>0.21999999999999981</c:v>
                </c:pt>
                <c:pt idx="953">
                  <c:v>0.21</c:v>
                </c:pt>
                <c:pt idx="954">
                  <c:v>0.25999999999999979</c:v>
                </c:pt>
                <c:pt idx="955">
                  <c:v>0.28999999999999998</c:v>
                </c:pt>
                <c:pt idx="956">
                  <c:v>0.24000000000000021</c:v>
                </c:pt>
                <c:pt idx="957">
                  <c:v>0.17999999999999969</c:v>
                </c:pt>
                <c:pt idx="958">
                  <c:v>0.25999999999999979</c:v>
                </c:pt>
                <c:pt idx="959">
                  <c:v>0.2399999999999993</c:v>
                </c:pt>
                <c:pt idx="960">
                  <c:v>0.28000000000000019</c:v>
                </c:pt>
                <c:pt idx="961">
                  <c:v>0.2300000000000004</c:v>
                </c:pt>
                <c:pt idx="962">
                  <c:v>0.26999999999999957</c:v>
                </c:pt>
                <c:pt idx="963">
                  <c:v>0.27999999999999942</c:v>
                </c:pt>
                <c:pt idx="964">
                  <c:v>0.25</c:v>
                </c:pt>
                <c:pt idx="965">
                  <c:v>0.26999999999999957</c:v>
                </c:pt>
                <c:pt idx="966">
                  <c:v>0.17999999999999969</c:v>
                </c:pt>
                <c:pt idx="967">
                  <c:v>0.21999999999999981</c:v>
                </c:pt>
                <c:pt idx="968">
                  <c:v>0.25</c:v>
                </c:pt>
                <c:pt idx="969">
                  <c:v>0.1899999999999995</c:v>
                </c:pt>
                <c:pt idx="970">
                  <c:v>0.25</c:v>
                </c:pt>
                <c:pt idx="971">
                  <c:v>0.21</c:v>
                </c:pt>
                <c:pt idx="972">
                  <c:v>0.24000000000000021</c:v>
                </c:pt>
                <c:pt idx="973">
                  <c:v>0.25999999999999979</c:v>
                </c:pt>
                <c:pt idx="974">
                  <c:v>0.25</c:v>
                </c:pt>
                <c:pt idx="975">
                  <c:v>0.25</c:v>
                </c:pt>
                <c:pt idx="976">
                  <c:v>0.25</c:v>
                </c:pt>
                <c:pt idx="977">
                  <c:v>0.28999999999999998</c:v>
                </c:pt>
                <c:pt idx="978">
                  <c:v>0.25</c:v>
                </c:pt>
                <c:pt idx="979">
                  <c:v>0.26000000000000068</c:v>
                </c:pt>
                <c:pt idx="980">
                  <c:v>0.25</c:v>
                </c:pt>
                <c:pt idx="981">
                  <c:v>0.24000000000000021</c:v>
                </c:pt>
                <c:pt idx="982">
                  <c:v>0.21</c:v>
                </c:pt>
                <c:pt idx="983">
                  <c:v>0.22999999999999951</c:v>
                </c:pt>
                <c:pt idx="984">
                  <c:v>0.29999999999999982</c:v>
                </c:pt>
                <c:pt idx="985">
                  <c:v>0.28000000000000019</c:v>
                </c:pt>
                <c:pt idx="986">
                  <c:v>0.25</c:v>
                </c:pt>
                <c:pt idx="987">
                  <c:v>0.26000000000000068</c:v>
                </c:pt>
                <c:pt idx="988">
                  <c:v>0.28000000000000019</c:v>
                </c:pt>
                <c:pt idx="989">
                  <c:v>0.14999999999999949</c:v>
                </c:pt>
                <c:pt idx="990">
                  <c:v>0.27000000000000052</c:v>
                </c:pt>
                <c:pt idx="991">
                  <c:v>0.22999999999999951</c:v>
                </c:pt>
                <c:pt idx="992">
                  <c:v>0.25</c:v>
                </c:pt>
                <c:pt idx="993">
                  <c:v>0.2399999999999993</c:v>
                </c:pt>
                <c:pt idx="994">
                  <c:v>0.25</c:v>
                </c:pt>
                <c:pt idx="995">
                  <c:v>0.21</c:v>
                </c:pt>
                <c:pt idx="996">
                  <c:v>0.25999999999999979</c:v>
                </c:pt>
                <c:pt idx="997">
                  <c:v>0.20000000000000021</c:v>
                </c:pt>
                <c:pt idx="998">
                  <c:v>0.25</c:v>
                </c:pt>
                <c:pt idx="999">
                  <c:v>0.22000000000000061</c:v>
                </c:pt>
                <c:pt idx="1000">
                  <c:v>0.27000000000000052</c:v>
                </c:pt>
                <c:pt idx="1001">
                  <c:v>0.21</c:v>
                </c:pt>
                <c:pt idx="1002">
                  <c:v>0.25</c:v>
                </c:pt>
                <c:pt idx="1003">
                  <c:v>0.1699999999999999</c:v>
                </c:pt>
                <c:pt idx="1004">
                  <c:v>0.19000000000000039</c:v>
                </c:pt>
                <c:pt idx="1005">
                  <c:v>0.17999999999999969</c:v>
                </c:pt>
                <c:pt idx="1006">
                  <c:v>0.21</c:v>
                </c:pt>
                <c:pt idx="1007">
                  <c:v>0.19000000000000039</c:v>
                </c:pt>
                <c:pt idx="1008">
                  <c:v>0.21</c:v>
                </c:pt>
                <c:pt idx="1009">
                  <c:v>0.22999999999999951</c:v>
                </c:pt>
                <c:pt idx="1010">
                  <c:v>0.1699999999999999</c:v>
                </c:pt>
                <c:pt idx="1011">
                  <c:v>0.1800000000000006</c:v>
                </c:pt>
                <c:pt idx="1012">
                  <c:v>0.19000000000000039</c:v>
                </c:pt>
                <c:pt idx="1013">
                  <c:v>0.15000000000000041</c:v>
                </c:pt>
                <c:pt idx="1014">
                  <c:v>0.22999999999999951</c:v>
                </c:pt>
                <c:pt idx="1015">
                  <c:v>0.21</c:v>
                </c:pt>
                <c:pt idx="1016">
                  <c:v>0.17999999999999969</c:v>
                </c:pt>
                <c:pt idx="1017">
                  <c:v>0.13999999999999971</c:v>
                </c:pt>
                <c:pt idx="1018">
                  <c:v>0.2300000000000004</c:v>
                </c:pt>
                <c:pt idx="1019">
                  <c:v>0.15000000000000041</c:v>
                </c:pt>
                <c:pt idx="1020">
                  <c:v>0.12999999999999989</c:v>
                </c:pt>
                <c:pt idx="1021">
                  <c:v>0.16000000000000009</c:v>
                </c:pt>
                <c:pt idx="1022">
                  <c:v>0.12000000000000011</c:v>
                </c:pt>
                <c:pt idx="1023">
                  <c:v>0.15000000000000041</c:v>
                </c:pt>
                <c:pt idx="1024">
                  <c:v>0.13999999999999971</c:v>
                </c:pt>
                <c:pt idx="1025">
                  <c:v>0.13999999999999971</c:v>
                </c:pt>
                <c:pt idx="1026">
                  <c:v>0.11000000000000031</c:v>
                </c:pt>
                <c:pt idx="1027">
                  <c:v>0.12999999999999989</c:v>
                </c:pt>
                <c:pt idx="1028">
                  <c:v>0.11000000000000031</c:v>
                </c:pt>
                <c:pt idx="1029">
                  <c:v>0.13000000000000081</c:v>
                </c:pt>
                <c:pt idx="1030">
                  <c:v>0.1699999999999999</c:v>
                </c:pt>
                <c:pt idx="1031">
                  <c:v>0.14999999999999949</c:v>
                </c:pt>
                <c:pt idx="1032">
                  <c:v>0.12999999999999989</c:v>
                </c:pt>
                <c:pt idx="1033">
                  <c:v>0.1099999999999994</c:v>
                </c:pt>
                <c:pt idx="1034">
                  <c:v>0.12000000000000011</c:v>
                </c:pt>
                <c:pt idx="1035">
                  <c:v>0.12999999999999989</c:v>
                </c:pt>
                <c:pt idx="1036">
                  <c:v>0.13999999999999971</c:v>
                </c:pt>
                <c:pt idx="1037">
                  <c:v>0.12999999999999989</c:v>
                </c:pt>
                <c:pt idx="1038">
                  <c:v>0.12999999999999989</c:v>
                </c:pt>
                <c:pt idx="1039">
                  <c:v>0.12999999999999989</c:v>
                </c:pt>
                <c:pt idx="1040">
                  <c:v>0.1699999999999999</c:v>
                </c:pt>
                <c:pt idx="1041">
                  <c:v>0.12000000000000011</c:v>
                </c:pt>
                <c:pt idx="1042">
                  <c:v>9.9999999999999645E-2</c:v>
                </c:pt>
                <c:pt idx="1043">
                  <c:v>9.9999999999999645E-2</c:v>
                </c:pt>
                <c:pt idx="1044">
                  <c:v>0.20000000000000021</c:v>
                </c:pt>
                <c:pt idx="1045">
                  <c:v>0.13000000000000081</c:v>
                </c:pt>
                <c:pt idx="1046">
                  <c:v>6.0000000000000497E-2</c:v>
                </c:pt>
                <c:pt idx="1047">
                  <c:v>0.11000000000000031</c:v>
                </c:pt>
                <c:pt idx="1048">
                  <c:v>5.9999999999999609E-2</c:v>
                </c:pt>
                <c:pt idx="1049">
                  <c:v>0.12000000000000011</c:v>
                </c:pt>
                <c:pt idx="1050">
                  <c:v>9.9999999999999645E-2</c:v>
                </c:pt>
                <c:pt idx="1051">
                  <c:v>5.9999999999999609E-2</c:v>
                </c:pt>
                <c:pt idx="1052">
                  <c:v>4.9999999999999822E-2</c:v>
                </c:pt>
                <c:pt idx="1053">
                  <c:v>7.0000000000000284E-2</c:v>
                </c:pt>
                <c:pt idx="1054">
                  <c:v>9.9999999999999645E-2</c:v>
                </c:pt>
                <c:pt idx="1055">
                  <c:v>6.9999999999999396E-2</c:v>
                </c:pt>
                <c:pt idx="1056">
                  <c:v>7.0000000000000284E-2</c:v>
                </c:pt>
                <c:pt idx="1057">
                  <c:v>7.0000000000000284E-2</c:v>
                </c:pt>
                <c:pt idx="1058">
                  <c:v>0.10000000000000051</c:v>
                </c:pt>
                <c:pt idx="1059">
                  <c:v>7.0000000000000284E-2</c:v>
                </c:pt>
                <c:pt idx="1060">
                  <c:v>5.0000000000000711E-2</c:v>
                </c:pt>
                <c:pt idx="1061">
                  <c:v>9.9999999999999645E-2</c:v>
                </c:pt>
                <c:pt idx="1062">
                  <c:v>9.9999999999999645E-2</c:v>
                </c:pt>
                <c:pt idx="1063">
                  <c:v>0.12999999999999989</c:v>
                </c:pt>
                <c:pt idx="1064">
                  <c:v>8.9999999999999858E-2</c:v>
                </c:pt>
                <c:pt idx="1065">
                  <c:v>0.12999999999999989</c:v>
                </c:pt>
                <c:pt idx="1066">
                  <c:v>9.9999999999999645E-2</c:v>
                </c:pt>
                <c:pt idx="1067">
                  <c:v>9.0000000000000746E-2</c:v>
                </c:pt>
                <c:pt idx="1068">
                  <c:v>0.12999999999999989</c:v>
                </c:pt>
                <c:pt idx="1069">
                  <c:v>8.0000000000000071E-2</c:v>
                </c:pt>
                <c:pt idx="1070">
                  <c:v>8.0000000000000071E-2</c:v>
                </c:pt>
                <c:pt idx="1071">
                  <c:v>9.9999999999999645E-2</c:v>
                </c:pt>
                <c:pt idx="1072">
                  <c:v>6.0000000000000497E-2</c:v>
                </c:pt>
                <c:pt idx="1073">
                  <c:v>9.9999999999999645E-2</c:v>
                </c:pt>
                <c:pt idx="1074">
                  <c:v>0.1099999999999999</c:v>
                </c:pt>
                <c:pt idx="1075">
                  <c:v>0.13999999999999971</c:v>
                </c:pt>
                <c:pt idx="1076">
                  <c:v>0.13000000000000031</c:v>
                </c:pt>
                <c:pt idx="1077">
                  <c:v>0.1199999999999997</c:v>
                </c:pt>
                <c:pt idx="1078">
                  <c:v>4.9999999999999822E-2</c:v>
                </c:pt>
                <c:pt idx="1079">
                  <c:v>8.9999999999999858E-2</c:v>
                </c:pt>
                <c:pt idx="1080">
                  <c:v>0.13999999999999971</c:v>
                </c:pt>
                <c:pt idx="1081">
                  <c:v>0.1099999999999999</c:v>
                </c:pt>
                <c:pt idx="1082">
                  <c:v>9.0000000000000302E-2</c:v>
                </c:pt>
                <c:pt idx="1083">
                  <c:v>0.1099999999999999</c:v>
                </c:pt>
                <c:pt idx="1084">
                  <c:v>0.16000000000000009</c:v>
                </c:pt>
                <c:pt idx="1085">
                  <c:v>6.0000000000000053E-2</c:v>
                </c:pt>
                <c:pt idx="1086">
                  <c:v>6.0000000000000053E-2</c:v>
                </c:pt>
                <c:pt idx="1087">
                  <c:v>0.11000000000000031</c:v>
                </c:pt>
                <c:pt idx="1088">
                  <c:v>8.0000000000000071E-2</c:v>
                </c:pt>
                <c:pt idx="1089">
                  <c:v>6.999999999999984E-2</c:v>
                </c:pt>
                <c:pt idx="1090">
                  <c:v>6.999999999999984E-2</c:v>
                </c:pt>
                <c:pt idx="1091">
                  <c:v>8.0000000000000071E-2</c:v>
                </c:pt>
                <c:pt idx="1092">
                  <c:v>8.0000000000000071E-2</c:v>
                </c:pt>
                <c:pt idx="1093">
                  <c:v>7.0000000000000284E-2</c:v>
                </c:pt>
                <c:pt idx="1094">
                  <c:v>0.1599999999999997</c:v>
                </c:pt>
                <c:pt idx="1095">
                  <c:v>9.9999999999999645E-2</c:v>
                </c:pt>
                <c:pt idx="1096">
                  <c:v>0.1199999999999997</c:v>
                </c:pt>
                <c:pt idx="1097">
                  <c:v>6.0000000000000497E-2</c:v>
                </c:pt>
                <c:pt idx="1098">
                  <c:v>0.17999999999999969</c:v>
                </c:pt>
                <c:pt idx="1099">
                  <c:v>4.9999999999999822E-2</c:v>
                </c:pt>
                <c:pt idx="1100">
                  <c:v>0.12000000000000011</c:v>
                </c:pt>
                <c:pt idx="1101">
                  <c:v>8.9999999999999858E-2</c:v>
                </c:pt>
                <c:pt idx="1102">
                  <c:v>0.11000000000000031</c:v>
                </c:pt>
                <c:pt idx="1103">
                  <c:v>6.9999999999999396E-2</c:v>
                </c:pt>
                <c:pt idx="1104">
                  <c:v>9.9999999999999645E-2</c:v>
                </c:pt>
                <c:pt idx="1105">
                  <c:v>8.0000000000000071E-2</c:v>
                </c:pt>
                <c:pt idx="1106">
                  <c:v>5.9999999999999609E-2</c:v>
                </c:pt>
                <c:pt idx="1107">
                  <c:v>8.9999999999999858E-2</c:v>
                </c:pt>
                <c:pt idx="1108">
                  <c:v>9.9999999999999645E-2</c:v>
                </c:pt>
                <c:pt idx="1109">
                  <c:v>7.0000000000000284E-2</c:v>
                </c:pt>
                <c:pt idx="1110">
                  <c:v>0.1099999999999994</c:v>
                </c:pt>
                <c:pt idx="1111">
                  <c:v>8.9999999999999858E-2</c:v>
                </c:pt>
                <c:pt idx="1112">
                  <c:v>8.0000000000000071E-2</c:v>
                </c:pt>
                <c:pt idx="1113">
                  <c:v>0.12999999999999989</c:v>
                </c:pt>
                <c:pt idx="1114">
                  <c:v>8.9999999999999858E-2</c:v>
                </c:pt>
                <c:pt idx="1115">
                  <c:v>8.9999999999999858E-2</c:v>
                </c:pt>
                <c:pt idx="1116">
                  <c:v>8.0000000000000071E-2</c:v>
                </c:pt>
                <c:pt idx="1117">
                  <c:v>1.999999999999957E-2</c:v>
                </c:pt>
                <c:pt idx="1118">
                  <c:v>3.0000000000000249E-2</c:v>
                </c:pt>
                <c:pt idx="1119">
                  <c:v>7.0000000000000284E-2</c:v>
                </c:pt>
                <c:pt idx="1120">
                  <c:v>7.0000000000000284E-2</c:v>
                </c:pt>
                <c:pt idx="1121">
                  <c:v>7.0000000000000284E-2</c:v>
                </c:pt>
                <c:pt idx="1122">
                  <c:v>4.9999999999999822E-2</c:v>
                </c:pt>
                <c:pt idx="1123">
                  <c:v>4.9999999999999822E-2</c:v>
                </c:pt>
                <c:pt idx="1124">
                  <c:v>3.0000000000000249E-2</c:v>
                </c:pt>
                <c:pt idx="1125">
                  <c:v>7.0000000000000284E-2</c:v>
                </c:pt>
                <c:pt idx="1126">
                  <c:v>9.9999999999999645E-2</c:v>
                </c:pt>
                <c:pt idx="1127">
                  <c:v>7.0000000000000284E-2</c:v>
                </c:pt>
                <c:pt idx="1128">
                  <c:v>3.0000000000000249E-2</c:v>
                </c:pt>
                <c:pt idx="1129">
                  <c:v>0</c:v>
                </c:pt>
                <c:pt idx="1130">
                  <c:v>8.9999999999999858E-2</c:v>
                </c:pt>
                <c:pt idx="1131">
                  <c:v>4.9999999999999822E-2</c:v>
                </c:pt>
                <c:pt idx="1132">
                  <c:v>8.0000000000000071E-2</c:v>
                </c:pt>
                <c:pt idx="1133">
                  <c:v>4.0000000000000042E-2</c:v>
                </c:pt>
                <c:pt idx="1134">
                  <c:v>0.1000000000000001</c:v>
                </c:pt>
                <c:pt idx="1135">
                  <c:v>8.9999999999999858E-2</c:v>
                </c:pt>
                <c:pt idx="1136">
                  <c:v>9.0000000000000302E-2</c:v>
                </c:pt>
                <c:pt idx="1137">
                  <c:v>6.0000000000000053E-2</c:v>
                </c:pt>
                <c:pt idx="1138">
                  <c:v>5.0000000000000273E-2</c:v>
                </c:pt>
                <c:pt idx="1139">
                  <c:v>6.999999999999984E-2</c:v>
                </c:pt>
                <c:pt idx="1140">
                  <c:v>4.0000000000000042E-2</c:v>
                </c:pt>
                <c:pt idx="1141">
                  <c:v>6.999999999999984E-2</c:v>
                </c:pt>
                <c:pt idx="1142">
                  <c:v>6.0000000000000053E-2</c:v>
                </c:pt>
                <c:pt idx="1143">
                  <c:v>8.0000000000000071E-2</c:v>
                </c:pt>
                <c:pt idx="1144">
                  <c:v>6.999999999999984E-2</c:v>
                </c:pt>
                <c:pt idx="1145">
                  <c:v>6.999999999999984E-2</c:v>
                </c:pt>
                <c:pt idx="1146">
                  <c:v>6.999999999999984E-2</c:v>
                </c:pt>
                <c:pt idx="1147">
                  <c:v>0.1400000000000001</c:v>
                </c:pt>
                <c:pt idx="1148">
                  <c:v>0.1099999999999999</c:v>
                </c:pt>
                <c:pt idx="1149">
                  <c:v>2.0000000000000021E-2</c:v>
                </c:pt>
                <c:pt idx="1150">
                  <c:v>0.1699999999999999</c:v>
                </c:pt>
                <c:pt idx="1151">
                  <c:v>7.9999999999999627E-2</c:v>
                </c:pt>
                <c:pt idx="1152">
                  <c:v>2.0000000000000021E-2</c:v>
                </c:pt>
                <c:pt idx="1153">
                  <c:v>0.13000000000000031</c:v>
                </c:pt>
                <c:pt idx="1154">
                  <c:v>2.9999999999999801E-2</c:v>
                </c:pt>
                <c:pt idx="1155">
                  <c:v>0.1699999999999999</c:v>
                </c:pt>
                <c:pt idx="1156">
                  <c:v>6.0000000000000053E-2</c:v>
                </c:pt>
                <c:pt idx="1157">
                  <c:v>7.0000000000000284E-2</c:v>
                </c:pt>
                <c:pt idx="1158">
                  <c:v>3.0000000000000249E-2</c:v>
                </c:pt>
                <c:pt idx="1159">
                  <c:v>4.0000000000000042E-2</c:v>
                </c:pt>
                <c:pt idx="1160">
                  <c:v>4.9999999999999822E-2</c:v>
                </c:pt>
                <c:pt idx="1161">
                  <c:v>9.9999999999999645E-2</c:v>
                </c:pt>
                <c:pt idx="1162">
                  <c:v>9.9999999999999645E-2</c:v>
                </c:pt>
                <c:pt idx="1163">
                  <c:v>0.12000000000000011</c:v>
                </c:pt>
                <c:pt idx="1164">
                  <c:v>6.999999999999984E-2</c:v>
                </c:pt>
                <c:pt idx="1165">
                  <c:v>0.12000000000000011</c:v>
                </c:pt>
                <c:pt idx="1166">
                  <c:v>4.0000000000000042E-2</c:v>
                </c:pt>
                <c:pt idx="1167">
                  <c:v>8.9999999999999858E-2</c:v>
                </c:pt>
                <c:pt idx="1168">
                  <c:v>8.0000000000000071E-2</c:v>
                </c:pt>
                <c:pt idx="1169">
                  <c:v>0.1400000000000001</c:v>
                </c:pt>
                <c:pt idx="1170">
                  <c:v>5.0000000000000273E-2</c:v>
                </c:pt>
                <c:pt idx="1171">
                  <c:v>2.9999999999999801E-2</c:v>
                </c:pt>
                <c:pt idx="1172">
                  <c:v>8.0000000000000071E-2</c:v>
                </c:pt>
                <c:pt idx="1173">
                  <c:v>3.0000000000000249E-2</c:v>
                </c:pt>
                <c:pt idx="1174">
                  <c:v>0</c:v>
                </c:pt>
                <c:pt idx="1175">
                  <c:v>1.0000000000000229E-2</c:v>
                </c:pt>
                <c:pt idx="1176">
                  <c:v>9.9999999999997868E-3</c:v>
                </c:pt>
                <c:pt idx="1177">
                  <c:v>-3.0000000000000249E-2</c:v>
                </c:pt>
                <c:pt idx="1178">
                  <c:v>4.9999999999999822E-2</c:v>
                </c:pt>
                <c:pt idx="1179">
                  <c:v>-1.0000000000000229E-2</c:v>
                </c:pt>
                <c:pt idx="1180">
                  <c:v>2.0000000000000021E-2</c:v>
                </c:pt>
                <c:pt idx="1181">
                  <c:v>2.9999999999999801E-2</c:v>
                </c:pt>
                <c:pt idx="1182">
                  <c:v>8.0000000000000071E-2</c:v>
                </c:pt>
                <c:pt idx="1183">
                  <c:v>0</c:v>
                </c:pt>
                <c:pt idx="1184">
                  <c:v>8.9999999999999858E-2</c:v>
                </c:pt>
                <c:pt idx="1185">
                  <c:v>5.9999999999999609E-2</c:v>
                </c:pt>
                <c:pt idx="1186">
                  <c:v>2.9999999999999361E-2</c:v>
                </c:pt>
                <c:pt idx="1187">
                  <c:v>3.0000000000000249E-2</c:v>
                </c:pt>
                <c:pt idx="1188">
                  <c:v>1.000000000000068E-2</c:v>
                </c:pt>
                <c:pt idx="1189">
                  <c:v>9.0000000000000302E-2</c:v>
                </c:pt>
                <c:pt idx="1190">
                  <c:v>-9.9999999999997868E-3</c:v>
                </c:pt>
                <c:pt idx="1191">
                  <c:v>8.9999999999999858E-2</c:v>
                </c:pt>
                <c:pt idx="1192">
                  <c:v>-2.9999999999999361E-2</c:v>
                </c:pt>
                <c:pt idx="1193">
                  <c:v>9.9999999999997868E-3</c:v>
                </c:pt>
                <c:pt idx="1194">
                  <c:v>0.1400000000000006</c:v>
                </c:pt>
                <c:pt idx="1195">
                  <c:v>2.0000000000000458E-2</c:v>
                </c:pt>
                <c:pt idx="1196">
                  <c:v>7.0000000000000284E-2</c:v>
                </c:pt>
                <c:pt idx="1197">
                  <c:v>7.0000000000000284E-2</c:v>
                </c:pt>
                <c:pt idx="1198">
                  <c:v>-9.9999999999997868E-3</c:v>
                </c:pt>
                <c:pt idx="1199">
                  <c:v>2.0000000000000458E-2</c:v>
                </c:pt>
                <c:pt idx="1200">
                  <c:v>-1.000000000000068E-2</c:v>
                </c:pt>
                <c:pt idx="1201">
                  <c:v>8.0000000000000071E-2</c:v>
                </c:pt>
                <c:pt idx="1202">
                  <c:v>5.9999999999999609E-2</c:v>
                </c:pt>
                <c:pt idx="1203">
                  <c:v>0.10000000000000051</c:v>
                </c:pt>
                <c:pt idx="1204">
                  <c:v>6.9999999999999396E-2</c:v>
                </c:pt>
                <c:pt idx="1205">
                  <c:v>2.9999999999999361E-2</c:v>
                </c:pt>
                <c:pt idx="1206">
                  <c:v>3.0000000000000249E-2</c:v>
                </c:pt>
                <c:pt idx="1207">
                  <c:v>0</c:v>
                </c:pt>
                <c:pt idx="1208">
                  <c:v>9.0000000000000746E-2</c:v>
                </c:pt>
                <c:pt idx="1209">
                  <c:v>4.0000000000000042E-2</c:v>
                </c:pt>
                <c:pt idx="1210">
                  <c:v>4.9999999999999822E-2</c:v>
                </c:pt>
                <c:pt idx="1211">
                  <c:v>7.0000000000000284E-2</c:v>
                </c:pt>
                <c:pt idx="1212">
                  <c:v>3.0000000000000249E-2</c:v>
                </c:pt>
                <c:pt idx="1213">
                  <c:v>6.9999999999999396E-2</c:v>
                </c:pt>
                <c:pt idx="1214">
                  <c:v>-9.9999999999997868E-3</c:v>
                </c:pt>
                <c:pt idx="1215">
                  <c:v>4.0000000000000042E-2</c:v>
                </c:pt>
                <c:pt idx="1216">
                  <c:v>4.0000000000000042E-2</c:v>
                </c:pt>
                <c:pt idx="1217">
                  <c:v>1.000000000000068E-2</c:v>
                </c:pt>
                <c:pt idx="1218">
                  <c:v>4.0000000000000042E-2</c:v>
                </c:pt>
                <c:pt idx="1219">
                  <c:v>2.0000000000000458E-2</c:v>
                </c:pt>
                <c:pt idx="1220">
                  <c:v>1.999999999999957E-2</c:v>
                </c:pt>
                <c:pt idx="1221">
                  <c:v>2.0000000000000458E-2</c:v>
                </c:pt>
                <c:pt idx="1222">
                  <c:v>9.9999999999997868E-3</c:v>
                </c:pt>
                <c:pt idx="1223">
                  <c:v>9.9999999999997868E-3</c:v>
                </c:pt>
                <c:pt idx="1224">
                  <c:v>8.9999999999999858E-2</c:v>
                </c:pt>
                <c:pt idx="1225">
                  <c:v>-5.9999999999999609E-2</c:v>
                </c:pt>
                <c:pt idx="1226">
                  <c:v>2.9999999999999361E-2</c:v>
                </c:pt>
                <c:pt idx="1227">
                  <c:v>4.0000000000000042E-2</c:v>
                </c:pt>
                <c:pt idx="1228">
                  <c:v>9.9999999999997868E-3</c:v>
                </c:pt>
                <c:pt idx="1229">
                  <c:v>5.9999999999999609E-2</c:v>
                </c:pt>
                <c:pt idx="1230">
                  <c:v>3.0000000000000249E-2</c:v>
                </c:pt>
                <c:pt idx="1231">
                  <c:v>3.0000000000000249E-2</c:v>
                </c:pt>
                <c:pt idx="1232">
                  <c:v>9.9999999999997868E-3</c:v>
                </c:pt>
                <c:pt idx="1233">
                  <c:v>2.0000000000000458E-2</c:v>
                </c:pt>
                <c:pt idx="1234">
                  <c:v>2.0000000000000458E-2</c:v>
                </c:pt>
                <c:pt idx="1235">
                  <c:v>-9.9999999999997868E-3</c:v>
                </c:pt>
                <c:pt idx="1236">
                  <c:v>0</c:v>
                </c:pt>
                <c:pt idx="1237">
                  <c:v>-1.999999999999957E-2</c:v>
                </c:pt>
                <c:pt idx="1238">
                  <c:v>2.0000000000000021E-2</c:v>
                </c:pt>
                <c:pt idx="1239">
                  <c:v>9.0000000000000746E-2</c:v>
                </c:pt>
                <c:pt idx="1240">
                  <c:v>0.12999999999999989</c:v>
                </c:pt>
                <c:pt idx="1241">
                  <c:v>9.9999999999997868E-3</c:v>
                </c:pt>
                <c:pt idx="1242">
                  <c:v>4.9999999999999822E-2</c:v>
                </c:pt>
                <c:pt idx="1243">
                  <c:v>0</c:v>
                </c:pt>
                <c:pt idx="1244">
                  <c:v>6.0000000000000497E-2</c:v>
                </c:pt>
                <c:pt idx="1245">
                  <c:v>-9.9999999999997868E-3</c:v>
                </c:pt>
                <c:pt idx="1246">
                  <c:v>3.0000000000000249E-2</c:v>
                </c:pt>
                <c:pt idx="1247">
                  <c:v>4.0000000000000042E-2</c:v>
                </c:pt>
                <c:pt idx="1248">
                  <c:v>5.9999999999999609E-2</c:v>
                </c:pt>
                <c:pt idx="1249">
                  <c:v>3.0000000000000249E-2</c:v>
                </c:pt>
                <c:pt idx="1250">
                  <c:v>-3.0000000000000249E-2</c:v>
                </c:pt>
                <c:pt idx="1251">
                  <c:v>-9.9999999999997868E-3</c:v>
                </c:pt>
                <c:pt idx="1252">
                  <c:v>-2.0000000000000458E-2</c:v>
                </c:pt>
                <c:pt idx="1253">
                  <c:v>-1.999999999999957E-2</c:v>
                </c:pt>
                <c:pt idx="1254">
                  <c:v>8.9999999999999858E-2</c:v>
                </c:pt>
                <c:pt idx="1255">
                  <c:v>1.999999999999957E-2</c:v>
                </c:pt>
                <c:pt idx="1256">
                  <c:v>-9.9999999999997868E-3</c:v>
                </c:pt>
                <c:pt idx="1257">
                  <c:v>9.9999999999997868E-3</c:v>
                </c:pt>
                <c:pt idx="1258">
                  <c:v>5.9999999999999609E-2</c:v>
                </c:pt>
                <c:pt idx="1259">
                  <c:v>3.0000000000000249E-2</c:v>
                </c:pt>
                <c:pt idx="1260">
                  <c:v>1.000000000000068E-2</c:v>
                </c:pt>
                <c:pt idx="1261">
                  <c:v>8.0000000000000071E-2</c:v>
                </c:pt>
                <c:pt idx="1262">
                  <c:v>9.9999999999997868E-3</c:v>
                </c:pt>
                <c:pt idx="1263">
                  <c:v>3.0000000000000249E-2</c:v>
                </c:pt>
                <c:pt idx="1264">
                  <c:v>8.0000000000000071E-2</c:v>
                </c:pt>
                <c:pt idx="1265">
                  <c:v>8.0000000000000071E-2</c:v>
                </c:pt>
                <c:pt idx="1266">
                  <c:v>1.999999999999957E-2</c:v>
                </c:pt>
                <c:pt idx="1267">
                  <c:v>3.0000000000000249E-2</c:v>
                </c:pt>
                <c:pt idx="1268">
                  <c:v>0</c:v>
                </c:pt>
                <c:pt idx="1269">
                  <c:v>-2.9999999999999361E-2</c:v>
                </c:pt>
                <c:pt idx="1270">
                  <c:v>9.9999999999997868E-3</c:v>
                </c:pt>
                <c:pt idx="1271">
                  <c:v>2.9999999999999361E-2</c:v>
                </c:pt>
                <c:pt idx="1272">
                  <c:v>0</c:v>
                </c:pt>
                <c:pt idx="1273">
                  <c:v>9.9999999999999645E-2</c:v>
                </c:pt>
                <c:pt idx="1274">
                  <c:v>5.9999999999999609E-2</c:v>
                </c:pt>
                <c:pt idx="1275">
                  <c:v>1.999999999999957E-2</c:v>
                </c:pt>
                <c:pt idx="1276">
                  <c:v>5.9999999999999609E-2</c:v>
                </c:pt>
                <c:pt idx="1277">
                  <c:v>2.9999999999999361E-2</c:v>
                </c:pt>
                <c:pt idx="1278">
                  <c:v>4.9999999999999822E-2</c:v>
                </c:pt>
                <c:pt idx="1279">
                  <c:v>2.9999999999999361E-2</c:v>
                </c:pt>
                <c:pt idx="1280">
                  <c:v>5.0000000000000711E-2</c:v>
                </c:pt>
                <c:pt idx="1281">
                  <c:v>9.9999999999999645E-2</c:v>
                </c:pt>
                <c:pt idx="1282">
                  <c:v>7.0000000000000284E-2</c:v>
                </c:pt>
                <c:pt idx="1283">
                  <c:v>7.0000000000000284E-2</c:v>
                </c:pt>
                <c:pt idx="1284">
                  <c:v>5.0000000000000711E-2</c:v>
                </c:pt>
                <c:pt idx="1285">
                  <c:v>4.0000000000000042E-2</c:v>
                </c:pt>
                <c:pt idx="1286">
                  <c:v>8.0000000000000071E-2</c:v>
                </c:pt>
                <c:pt idx="1287">
                  <c:v>0.12000000000000011</c:v>
                </c:pt>
                <c:pt idx="1288">
                  <c:v>4.0000000000000042E-2</c:v>
                </c:pt>
                <c:pt idx="1289">
                  <c:v>8.0000000000000071E-2</c:v>
                </c:pt>
                <c:pt idx="1290">
                  <c:v>4.0000000000000042E-2</c:v>
                </c:pt>
                <c:pt idx="1291">
                  <c:v>5.9999999999999609E-2</c:v>
                </c:pt>
                <c:pt idx="1292">
                  <c:v>8.9999999999999858E-2</c:v>
                </c:pt>
                <c:pt idx="1293">
                  <c:v>3.9999999999999147E-2</c:v>
                </c:pt>
                <c:pt idx="1294">
                  <c:v>8.9999999999999858E-2</c:v>
                </c:pt>
                <c:pt idx="1295">
                  <c:v>8.9999999999999858E-2</c:v>
                </c:pt>
                <c:pt idx="1296">
                  <c:v>7.9999999999999183E-2</c:v>
                </c:pt>
                <c:pt idx="1297">
                  <c:v>5.9999999999999609E-2</c:v>
                </c:pt>
                <c:pt idx="1298">
                  <c:v>5.9999999999999609E-2</c:v>
                </c:pt>
                <c:pt idx="1299">
                  <c:v>5.9999999999999609E-2</c:v>
                </c:pt>
                <c:pt idx="1300">
                  <c:v>5.9999999999999609E-2</c:v>
                </c:pt>
                <c:pt idx="1301">
                  <c:v>8.0000000000000071E-2</c:v>
                </c:pt>
                <c:pt idx="1302">
                  <c:v>9.9999999999997868E-3</c:v>
                </c:pt>
                <c:pt idx="1303">
                  <c:v>2.9999999999999361E-2</c:v>
                </c:pt>
                <c:pt idx="1304">
                  <c:v>2.9999999999999361E-2</c:v>
                </c:pt>
                <c:pt idx="1305">
                  <c:v>0.1099999999999994</c:v>
                </c:pt>
                <c:pt idx="1306">
                  <c:v>3.0000000000000249E-2</c:v>
                </c:pt>
                <c:pt idx="1307">
                  <c:v>2.0000000000000458E-2</c:v>
                </c:pt>
                <c:pt idx="1308">
                  <c:v>9.9999999999997868E-3</c:v>
                </c:pt>
                <c:pt idx="1309">
                  <c:v>-9.9999999999997868E-3</c:v>
                </c:pt>
                <c:pt idx="1310">
                  <c:v>-6.0000000000000497E-2</c:v>
                </c:pt>
                <c:pt idx="1311">
                  <c:v>9.9999999999997868E-3</c:v>
                </c:pt>
                <c:pt idx="1312">
                  <c:v>2.0000000000000458E-2</c:v>
                </c:pt>
                <c:pt idx="1313">
                  <c:v>3.0000000000000249E-2</c:v>
                </c:pt>
                <c:pt idx="1314">
                  <c:v>1.999999999999957E-2</c:v>
                </c:pt>
                <c:pt idx="1315">
                  <c:v>2.9999999999999361E-2</c:v>
                </c:pt>
                <c:pt idx="1316">
                  <c:v>9.9999999999997868E-3</c:v>
                </c:pt>
                <c:pt idx="1317">
                  <c:v>4.0000000000000042E-2</c:v>
                </c:pt>
                <c:pt idx="1318">
                  <c:v>5.9999999999999609E-2</c:v>
                </c:pt>
                <c:pt idx="1319">
                  <c:v>4.9999999999999822E-2</c:v>
                </c:pt>
                <c:pt idx="1320">
                  <c:v>4.0000000000000042E-2</c:v>
                </c:pt>
                <c:pt idx="1321">
                  <c:v>5.9999999999999609E-2</c:v>
                </c:pt>
                <c:pt idx="1322">
                  <c:v>9.9999999999997868E-3</c:v>
                </c:pt>
                <c:pt idx="1323">
                  <c:v>4.0000000000000042E-2</c:v>
                </c:pt>
                <c:pt idx="1324">
                  <c:v>8.9999999999999858E-2</c:v>
                </c:pt>
                <c:pt idx="1325">
                  <c:v>4.9999999999999822E-2</c:v>
                </c:pt>
                <c:pt idx="1326">
                  <c:v>4.0000000000000042E-2</c:v>
                </c:pt>
                <c:pt idx="1327">
                  <c:v>6.0000000000000497E-2</c:v>
                </c:pt>
                <c:pt idx="1328">
                  <c:v>6.0000000000000497E-2</c:v>
                </c:pt>
                <c:pt idx="1329">
                  <c:v>0</c:v>
                </c:pt>
                <c:pt idx="1330">
                  <c:v>-3.0000000000000249E-2</c:v>
                </c:pt>
                <c:pt idx="1331">
                  <c:v>4.9999999999999822E-2</c:v>
                </c:pt>
                <c:pt idx="1332">
                  <c:v>7.0000000000000284E-2</c:v>
                </c:pt>
                <c:pt idx="1333">
                  <c:v>4.0000000000000042E-2</c:v>
                </c:pt>
                <c:pt idx="1334">
                  <c:v>4.0000000000000042E-2</c:v>
                </c:pt>
                <c:pt idx="1335">
                  <c:v>4.0000000000000042E-2</c:v>
                </c:pt>
                <c:pt idx="1336">
                  <c:v>4.9999999999999822E-2</c:v>
                </c:pt>
                <c:pt idx="1337">
                  <c:v>7.0000000000000284E-2</c:v>
                </c:pt>
                <c:pt idx="1338">
                  <c:v>8.0000000000000071E-2</c:v>
                </c:pt>
                <c:pt idx="1339">
                  <c:v>7.0000000000000284E-2</c:v>
                </c:pt>
                <c:pt idx="1340">
                  <c:v>7.0000000000000284E-2</c:v>
                </c:pt>
                <c:pt idx="1341">
                  <c:v>4.0000000000000042E-2</c:v>
                </c:pt>
                <c:pt idx="1342">
                  <c:v>4.0000000000000042E-2</c:v>
                </c:pt>
                <c:pt idx="1343">
                  <c:v>4.0000000000000042E-2</c:v>
                </c:pt>
                <c:pt idx="1344">
                  <c:v>3.0000000000000249E-2</c:v>
                </c:pt>
                <c:pt idx="1345">
                  <c:v>6.9999999999999396E-2</c:v>
                </c:pt>
                <c:pt idx="1346">
                  <c:v>5.0000000000000711E-2</c:v>
                </c:pt>
                <c:pt idx="1347">
                  <c:v>4.9999999999999822E-2</c:v>
                </c:pt>
                <c:pt idx="1348">
                  <c:v>5.9999999999999609E-2</c:v>
                </c:pt>
                <c:pt idx="1349">
                  <c:v>7.0000000000000284E-2</c:v>
                </c:pt>
                <c:pt idx="1350">
                  <c:v>-5.0000000000000711E-2</c:v>
                </c:pt>
                <c:pt idx="1351">
                  <c:v>2.9999999999999801E-2</c:v>
                </c:pt>
                <c:pt idx="1352">
                  <c:v>4.0000000000000042E-2</c:v>
                </c:pt>
                <c:pt idx="1353">
                  <c:v>7.0000000000000284E-2</c:v>
                </c:pt>
                <c:pt idx="1354">
                  <c:v>5.0000000000000273E-2</c:v>
                </c:pt>
                <c:pt idx="1355">
                  <c:v>6.999999999999984E-2</c:v>
                </c:pt>
                <c:pt idx="1356">
                  <c:v>8.9999999999999858E-2</c:v>
                </c:pt>
                <c:pt idx="1357">
                  <c:v>8.0000000000000071E-2</c:v>
                </c:pt>
                <c:pt idx="1358">
                  <c:v>6.999999999999984E-2</c:v>
                </c:pt>
                <c:pt idx="1359">
                  <c:v>7.0000000000000284E-2</c:v>
                </c:pt>
                <c:pt idx="1360">
                  <c:v>6.999999999999984E-2</c:v>
                </c:pt>
                <c:pt idx="1361">
                  <c:v>8.9999999999999858E-2</c:v>
                </c:pt>
                <c:pt idx="1362">
                  <c:v>8.0000000000000071E-2</c:v>
                </c:pt>
                <c:pt idx="1363">
                  <c:v>5.0000000000000273E-2</c:v>
                </c:pt>
                <c:pt idx="1364">
                  <c:v>4.9999999999999822E-2</c:v>
                </c:pt>
                <c:pt idx="1365">
                  <c:v>8.0000000000000071E-2</c:v>
                </c:pt>
                <c:pt idx="1366">
                  <c:v>9.0000000000000302E-2</c:v>
                </c:pt>
                <c:pt idx="1367">
                  <c:v>6.0000000000000053E-2</c:v>
                </c:pt>
                <c:pt idx="1368">
                  <c:v>6.0000000000000053E-2</c:v>
                </c:pt>
                <c:pt idx="1369">
                  <c:v>8.0000000000000071E-2</c:v>
                </c:pt>
                <c:pt idx="1370">
                  <c:v>0.18999999999999989</c:v>
                </c:pt>
                <c:pt idx="1371">
                  <c:v>8.0000000000000071E-2</c:v>
                </c:pt>
                <c:pt idx="1372">
                  <c:v>5.0000000000000711E-2</c:v>
                </c:pt>
                <c:pt idx="1373">
                  <c:v>6.9999999999999396E-2</c:v>
                </c:pt>
                <c:pt idx="1374">
                  <c:v>7.0000000000000284E-2</c:v>
                </c:pt>
                <c:pt idx="1375">
                  <c:v>7.0000000000000284E-2</c:v>
                </c:pt>
                <c:pt idx="1376">
                  <c:v>7.0000000000000284E-2</c:v>
                </c:pt>
                <c:pt idx="1377">
                  <c:v>7.0000000000000284E-2</c:v>
                </c:pt>
                <c:pt idx="1378">
                  <c:v>0.1099999999999994</c:v>
                </c:pt>
                <c:pt idx="1379">
                  <c:v>7.0000000000000284E-2</c:v>
                </c:pt>
                <c:pt idx="1380">
                  <c:v>4.9999999999999822E-2</c:v>
                </c:pt>
                <c:pt idx="1381">
                  <c:v>7.0000000000000284E-2</c:v>
                </c:pt>
                <c:pt idx="1382">
                  <c:v>7.0000000000000284E-2</c:v>
                </c:pt>
                <c:pt idx="1383">
                  <c:v>8.0000000000000071E-2</c:v>
                </c:pt>
                <c:pt idx="1384">
                  <c:v>6.0000000000000497E-2</c:v>
                </c:pt>
                <c:pt idx="1385">
                  <c:v>4.9999999999999822E-2</c:v>
                </c:pt>
                <c:pt idx="1386">
                  <c:v>2.0000000000000458E-2</c:v>
                </c:pt>
                <c:pt idx="1387">
                  <c:v>9.9999999999997868E-3</c:v>
                </c:pt>
                <c:pt idx="1388">
                  <c:v>4.9999999999999822E-2</c:v>
                </c:pt>
                <c:pt idx="1389">
                  <c:v>4.0000000000000042E-2</c:v>
                </c:pt>
                <c:pt idx="1390">
                  <c:v>5.0000000000000711E-2</c:v>
                </c:pt>
                <c:pt idx="1391">
                  <c:v>8.0000000000000071E-2</c:v>
                </c:pt>
                <c:pt idx="1392">
                  <c:v>6.0000000000000497E-2</c:v>
                </c:pt>
                <c:pt idx="1393">
                  <c:v>4.9999999999999822E-2</c:v>
                </c:pt>
                <c:pt idx="1394">
                  <c:v>7.0000000000000284E-2</c:v>
                </c:pt>
                <c:pt idx="1395">
                  <c:v>0.11000000000000031</c:v>
                </c:pt>
                <c:pt idx="1396">
                  <c:v>6.0000000000000497E-2</c:v>
                </c:pt>
                <c:pt idx="1397">
                  <c:v>4.9999999999999822E-2</c:v>
                </c:pt>
                <c:pt idx="1398">
                  <c:v>6.0000000000000497E-2</c:v>
                </c:pt>
                <c:pt idx="1399">
                  <c:v>5.9999999999999609E-2</c:v>
                </c:pt>
                <c:pt idx="1400">
                  <c:v>1.999999999999957E-2</c:v>
                </c:pt>
                <c:pt idx="1401">
                  <c:v>4.9999999999999822E-2</c:v>
                </c:pt>
                <c:pt idx="1402">
                  <c:v>6.0000000000000497E-2</c:v>
                </c:pt>
                <c:pt idx="1403">
                  <c:v>1.000000000000068E-2</c:v>
                </c:pt>
                <c:pt idx="1404">
                  <c:v>4.0000000000000042E-2</c:v>
                </c:pt>
                <c:pt idx="1405">
                  <c:v>5.0000000000000711E-2</c:v>
                </c:pt>
                <c:pt idx="1406">
                  <c:v>4.9999999999999822E-2</c:v>
                </c:pt>
                <c:pt idx="1407">
                  <c:v>4.0000000000000042E-2</c:v>
                </c:pt>
                <c:pt idx="1408">
                  <c:v>9.9999999999997868E-3</c:v>
                </c:pt>
                <c:pt idx="1409">
                  <c:v>2.0000000000000458E-2</c:v>
                </c:pt>
                <c:pt idx="1410">
                  <c:v>4.9999999999999822E-2</c:v>
                </c:pt>
                <c:pt idx="1411">
                  <c:v>8.0000000000000071E-2</c:v>
                </c:pt>
                <c:pt idx="1412">
                  <c:v>5.9999999999999609E-2</c:v>
                </c:pt>
                <c:pt idx="1413">
                  <c:v>6.0000000000000497E-2</c:v>
                </c:pt>
                <c:pt idx="1414">
                  <c:v>4.0000000000000042E-2</c:v>
                </c:pt>
                <c:pt idx="1415">
                  <c:v>6.9999999999999396E-2</c:v>
                </c:pt>
                <c:pt idx="1416">
                  <c:v>4.0000000000000042E-2</c:v>
                </c:pt>
                <c:pt idx="1417">
                  <c:v>4.0000000000000042E-2</c:v>
                </c:pt>
                <c:pt idx="1418">
                  <c:v>7.0000000000000284E-2</c:v>
                </c:pt>
                <c:pt idx="1419">
                  <c:v>6.0000000000000497E-2</c:v>
                </c:pt>
                <c:pt idx="1420">
                  <c:v>5.9999999999999609E-2</c:v>
                </c:pt>
                <c:pt idx="1421">
                  <c:v>3.0000000000000249E-2</c:v>
                </c:pt>
                <c:pt idx="1422">
                  <c:v>2.0000000000000458E-2</c:v>
                </c:pt>
                <c:pt idx="1423">
                  <c:v>9.9999999999999645E-2</c:v>
                </c:pt>
                <c:pt idx="1424">
                  <c:v>8.9999999999999858E-2</c:v>
                </c:pt>
                <c:pt idx="1425">
                  <c:v>7.0000000000000284E-2</c:v>
                </c:pt>
                <c:pt idx="1426">
                  <c:v>5.0000000000000711E-2</c:v>
                </c:pt>
                <c:pt idx="1427">
                  <c:v>7.0000000000000284E-2</c:v>
                </c:pt>
                <c:pt idx="1428">
                  <c:v>8.9999999999999858E-2</c:v>
                </c:pt>
                <c:pt idx="1429">
                  <c:v>8.0000000000000071E-2</c:v>
                </c:pt>
                <c:pt idx="1430">
                  <c:v>8.9999999999999858E-2</c:v>
                </c:pt>
                <c:pt idx="1431">
                  <c:v>0.11000000000000031</c:v>
                </c:pt>
                <c:pt idx="1432">
                  <c:v>8.0000000000000071E-2</c:v>
                </c:pt>
                <c:pt idx="1433">
                  <c:v>5.9999999999999609E-2</c:v>
                </c:pt>
                <c:pt idx="1434">
                  <c:v>3.0000000000000249E-2</c:v>
                </c:pt>
                <c:pt idx="1435">
                  <c:v>-9.9999999999997868E-3</c:v>
                </c:pt>
                <c:pt idx="1436">
                  <c:v>4.0000000000000042E-2</c:v>
                </c:pt>
                <c:pt idx="1437">
                  <c:v>1.999999999999957E-2</c:v>
                </c:pt>
                <c:pt idx="1438">
                  <c:v>9.9999999999997868E-3</c:v>
                </c:pt>
                <c:pt idx="1439">
                  <c:v>3.0000000000000249E-2</c:v>
                </c:pt>
                <c:pt idx="1440">
                  <c:v>7.0000000000000284E-2</c:v>
                </c:pt>
                <c:pt idx="1441">
                  <c:v>3.0000000000000249E-2</c:v>
                </c:pt>
                <c:pt idx="1442">
                  <c:v>4.9999999999999822E-2</c:v>
                </c:pt>
                <c:pt idx="1443">
                  <c:v>2.9999999999999361E-2</c:v>
                </c:pt>
                <c:pt idx="1444">
                  <c:v>2.9999999999999361E-2</c:v>
                </c:pt>
                <c:pt idx="1445">
                  <c:v>2.9999999999999361E-2</c:v>
                </c:pt>
                <c:pt idx="1446">
                  <c:v>9.9999999999997868E-3</c:v>
                </c:pt>
                <c:pt idx="1447">
                  <c:v>6.0000000000000497E-2</c:v>
                </c:pt>
                <c:pt idx="1448">
                  <c:v>0.1899999999999995</c:v>
                </c:pt>
                <c:pt idx="1449">
                  <c:v>9.9999999999997868E-3</c:v>
                </c:pt>
                <c:pt idx="1450">
                  <c:v>1.999999999999957E-2</c:v>
                </c:pt>
                <c:pt idx="1451">
                  <c:v>4.9999999999999822E-2</c:v>
                </c:pt>
                <c:pt idx="1452">
                  <c:v>4.9999999999999822E-2</c:v>
                </c:pt>
                <c:pt idx="1453">
                  <c:v>3.0000000000000249E-2</c:v>
                </c:pt>
                <c:pt idx="1454">
                  <c:v>0</c:v>
                </c:pt>
                <c:pt idx="1455">
                  <c:v>-1.000000000000068E-2</c:v>
                </c:pt>
                <c:pt idx="1456">
                  <c:v>1.999999999999957E-2</c:v>
                </c:pt>
                <c:pt idx="1457">
                  <c:v>9.9999999999997868E-3</c:v>
                </c:pt>
                <c:pt idx="1458">
                  <c:v>1.999999999999957E-2</c:v>
                </c:pt>
                <c:pt idx="1459">
                  <c:v>9.9999999999997868E-3</c:v>
                </c:pt>
                <c:pt idx="1460">
                  <c:v>-5.9999999999999609E-2</c:v>
                </c:pt>
                <c:pt idx="1461">
                  <c:v>2.0000000000000458E-2</c:v>
                </c:pt>
                <c:pt idx="1462">
                  <c:v>9.9999999999997868E-3</c:v>
                </c:pt>
                <c:pt idx="1463">
                  <c:v>1.999999999999957E-2</c:v>
                </c:pt>
                <c:pt idx="1464">
                  <c:v>9.9999999999997868E-3</c:v>
                </c:pt>
                <c:pt idx="1465">
                  <c:v>2.9999999999999361E-2</c:v>
                </c:pt>
                <c:pt idx="1466">
                  <c:v>4.9999999999999822E-2</c:v>
                </c:pt>
                <c:pt idx="1467">
                  <c:v>1.000000000000068E-2</c:v>
                </c:pt>
                <c:pt idx="1468">
                  <c:v>5.9999999999999609E-2</c:v>
                </c:pt>
                <c:pt idx="1469">
                  <c:v>2.0000000000000458E-2</c:v>
                </c:pt>
                <c:pt idx="1470">
                  <c:v>4.0000000000000042E-2</c:v>
                </c:pt>
                <c:pt idx="1471">
                  <c:v>5.9999999999999609E-2</c:v>
                </c:pt>
                <c:pt idx="1472">
                  <c:v>4.0000000000000042E-2</c:v>
                </c:pt>
                <c:pt idx="1473">
                  <c:v>0</c:v>
                </c:pt>
                <c:pt idx="1474">
                  <c:v>1.000000000000068E-2</c:v>
                </c:pt>
                <c:pt idx="1475">
                  <c:v>4.0000000000000042E-2</c:v>
                </c:pt>
                <c:pt idx="1476">
                  <c:v>1.000000000000068E-2</c:v>
                </c:pt>
                <c:pt idx="1477">
                  <c:v>-3.0000000000000249E-2</c:v>
                </c:pt>
                <c:pt idx="1478">
                  <c:v>4.9999999999999822E-2</c:v>
                </c:pt>
                <c:pt idx="1479">
                  <c:v>6.0000000000000497E-2</c:v>
                </c:pt>
                <c:pt idx="1480">
                  <c:v>9.0000000000000746E-2</c:v>
                </c:pt>
                <c:pt idx="1481">
                  <c:v>0</c:v>
                </c:pt>
                <c:pt idx="1482">
                  <c:v>2.9999999999999361E-2</c:v>
                </c:pt>
                <c:pt idx="1483">
                  <c:v>2.0000000000000458E-2</c:v>
                </c:pt>
                <c:pt idx="1484">
                  <c:v>1.999999999999957E-2</c:v>
                </c:pt>
                <c:pt idx="1485">
                  <c:v>0</c:v>
                </c:pt>
                <c:pt idx="1486">
                  <c:v>3.0000000000000249E-2</c:v>
                </c:pt>
                <c:pt idx="1487">
                  <c:v>3.0000000000000249E-2</c:v>
                </c:pt>
                <c:pt idx="1488">
                  <c:v>3.0000000000000249E-2</c:v>
                </c:pt>
                <c:pt idx="1489">
                  <c:v>2.0000000000000458E-2</c:v>
                </c:pt>
                <c:pt idx="1490">
                  <c:v>2.9999999999999361E-2</c:v>
                </c:pt>
                <c:pt idx="1491">
                  <c:v>9.9999999999997868E-3</c:v>
                </c:pt>
                <c:pt idx="1492">
                  <c:v>1.999999999999957E-2</c:v>
                </c:pt>
                <c:pt idx="1493">
                  <c:v>9.9999999999997868E-3</c:v>
                </c:pt>
                <c:pt idx="1494">
                  <c:v>1.0000000000000229E-2</c:v>
                </c:pt>
                <c:pt idx="1495">
                  <c:v>4.0000000000000042E-2</c:v>
                </c:pt>
                <c:pt idx="1496">
                  <c:v>0</c:v>
                </c:pt>
                <c:pt idx="1497">
                  <c:v>1.0000000000000229E-2</c:v>
                </c:pt>
                <c:pt idx="1498">
                  <c:v>2.9999999999999801E-2</c:v>
                </c:pt>
                <c:pt idx="1499">
                  <c:v>9.9999999999997868E-3</c:v>
                </c:pt>
                <c:pt idx="1500">
                  <c:v>3.9999999999999591E-2</c:v>
                </c:pt>
                <c:pt idx="1501">
                  <c:v>3.0000000000000249E-2</c:v>
                </c:pt>
                <c:pt idx="1502">
                  <c:v>0</c:v>
                </c:pt>
                <c:pt idx="1503">
                  <c:v>9.9999999999997868E-3</c:v>
                </c:pt>
                <c:pt idx="1504">
                  <c:v>1.999999999999957E-2</c:v>
                </c:pt>
                <c:pt idx="1505">
                  <c:v>-4.0000000000000042E-2</c:v>
                </c:pt>
                <c:pt idx="1506">
                  <c:v>9.9999999999997868E-3</c:v>
                </c:pt>
                <c:pt idx="1507">
                  <c:v>9.9999999999997868E-3</c:v>
                </c:pt>
                <c:pt idx="1508">
                  <c:v>2.0000000000000021E-2</c:v>
                </c:pt>
                <c:pt idx="1509">
                  <c:v>9.9999999999997868E-3</c:v>
                </c:pt>
                <c:pt idx="1510">
                  <c:v>4.0000000000000042E-2</c:v>
                </c:pt>
                <c:pt idx="1511">
                  <c:v>0</c:v>
                </c:pt>
                <c:pt idx="1512">
                  <c:v>3.0000000000000249E-2</c:v>
                </c:pt>
                <c:pt idx="1513">
                  <c:v>0</c:v>
                </c:pt>
                <c:pt idx="1514">
                  <c:v>4.0000000000000042E-2</c:v>
                </c:pt>
                <c:pt idx="1515">
                  <c:v>9.9999999999997868E-3</c:v>
                </c:pt>
                <c:pt idx="1516">
                  <c:v>4.9999999999999822E-2</c:v>
                </c:pt>
                <c:pt idx="1517">
                  <c:v>3.0000000000000249E-2</c:v>
                </c:pt>
                <c:pt idx="1518">
                  <c:v>2.0000000000000021E-2</c:v>
                </c:pt>
                <c:pt idx="1519">
                  <c:v>4.0000000000000042E-2</c:v>
                </c:pt>
                <c:pt idx="1520">
                  <c:v>1.0000000000000229E-2</c:v>
                </c:pt>
                <c:pt idx="1521">
                  <c:v>9.9999999999997868E-3</c:v>
                </c:pt>
                <c:pt idx="1522">
                  <c:v>2.9999999999999801E-2</c:v>
                </c:pt>
                <c:pt idx="1523">
                  <c:v>2.0000000000000021E-2</c:v>
                </c:pt>
                <c:pt idx="1524">
                  <c:v>6.0000000000000053E-2</c:v>
                </c:pt>
                <c:pt idx="1525">
                  <c:v>8.9999999999999858E-2</c:v>
                </c:pt>
                <c:pt idx="1526">
                  <c:v>-9.9999999999997868E-3</c:v>
                </c:pt>
                <c:pt idx="1527">
                  <c:v>-2.0000000000000021E-2</c:v>
                </c:pt>
                <c:pt idx="1528">
                  <c:v>0</c:v>
                </c:pt>
                <c:pt idx="1529">
                  <c:v>-4.0000000000000042E-2</c:v>
                </c:pt>
                <c:pt idx="1530">
                  <c:v>-1.0000000000000229E-2</c:v>
                </c:pt>
                <c:pt idx="1531">
                  <c:v>0</c:v>
                </c:pt>
                <c:pt idx="1532">
                  <c:v>9.9999999999997868E-3</c:v>
                </c:pt>
                <c:pt idx="1533">
                  <c:v>2.9999999999999801E-2</c:v>
                </c:pt>
                <c:pt idx="1534">
                  <c:v>6.999999999999984E-2</c:v>
                </c:pt>
                <c:pt idx="1535">
                  <c:v>2.0000000000000021E-2</c:v>
                </c:pt>
                <c:pt idx="1536">
                  <c:v>-2.0000000000000021E-2</c:v>
                </c:pt>
                <c:pt idx="1537">
                  <c:v>-3.0000000000000249E-2</c:v>
                </c:pt>
                <c:pt idx="1538">
                  <c:v>3.9999999999999591E-2</c:v>
                </c:pt>
                <c:pt idx="1539">
                  <c:v>2.9999999999999801E-2</c:v>
                </c:pt>
                <c:pt idx="1540">
                  <c:v>2.0000000000000021E-2</c:v>
                </c:pt>
                <c:pt idx="1541">
                  <c:v>8.0000000000000071E-2</c:v>
                </c:pt>
                <c:pt idx="1542">
                  <c:v>2.9999999999999801E-2</c:v>
                </c:pt>
                <c:pt idx="1543">
                  <c:v>2.0000000000000021E-2</c:v>
                </c:pt>
                <c:pt idx="1544">
                  <c:v>4.0000000000000042E-2</c:v>
                </c:pt>
                <c:pt idx="1545">
                  <c:v>-2.9999999999999801E-2</c:v>
                </c:pt>
                <c:pt idx="1546">
                  <c:v>6.999999999999984E-2</c:v>
                </c:pt>
                <c:pt idx="1547">
                  <c:v>9.0000000000000302E-2</c:v>
                </c:pt>
                <c:pt idx="1548">
                  <c:v>4.0000000000000042E-2</c:v>
                </c:pt>
                <c:pt idx="1549">
                  <c:v>4.0000000000000042E-2</c:v>
                </c:pt>
                <c:pt idx="1550">
                  <c:v>4.0000000000000042E-2</c:v>
                </c:pt>
                <c:pt idx="1551">
                  <c:v>6.999999999999984E-2</c:v>
                </c:pt>
                <c:pt idx="1552">
                  <c:v>3.0000000000000249E-2</c:v>
                </c:pt>
                <c:pt idx="1553">
                  <c:v>6.999999999999984E-2</c:v>
                </c:pt>
                <c:pt idx="1554">
                  <c:v>4.9999999999999822E-2</c:v>
                </c:pt>
                <c:pt idx="1555">
                  <c:v>9.9999999999997868E-3</c:v>
                </c:pt>
                <c:pt idx="1556">
                  <c:v>2.0000000000000021E-2</c:v>
                </c:pt>
                <c:pt idx="1557">
                  <c:v>3.0000000000000249E-2</c:v>
                </c:pt>
                <c:pt idx="1558">
                  <c:v>0</c:v>
                </c:pt>
                <c:pt idx="1559">
                  <c:v>0</c:v>
                </c:pt>
                <c:pt idx="1560">
                  <c:v>0</c:v>
                </c:pt>
                <c:pt idx="1561">
                  <c:v>2.0000000000000021E-2</c:v>
                </c:pt>
                <c:pt idx="1562">
                  <c:v>-2.0000000000000021E-2</c:v>
                </c:pt>
                <c:pt idx="1563">
                  <c:v>2.0000000000000021E-2</c:v>
                </c:pt>
                <c:pt idx="1564">
                  <c:v>9.9999999999997868E-3</c:v>
                </c:pt>
                <c:pt idx="1565">
                  <c:v>9.9999999999997868E-3</c:v>
                </c:pt>
                <c:pt idx="1566">
                  <c:v>-0.31000000000000011</c:v>
                </c:pt>
                <c:pt idx="1567">
                  <c:v>1.0000000000000229E-2</c:v>
                </c:pt>
                <c:pt idx="1568">
                  <c:v>-2.0000000000000021E-2</c:v>
                </c:pt>
                <c:pt idx="1569">
                  <c:v>-6.0000000000000053E-2</c:v>
                </c:pt>
                <c:pt idx="1570">
                  <c:v>-9.9999999999997868E-3</c:v>
                </c:pt>
                <c:pt idx="1571">
                  <c:v>-2.0000000000000021E-2</c:v>
                </c:pt>
                <c:pt idx="1572">
                  <c:v>-2.9999999999999801E-2</c:v>
                </c:pt>
                <c:pt idx="1573">
                  <c:v>-2.0000000000000021E-2</c:v>
                </c:pt>
                <c:pt idx="1574">
                  <c:v>-9.0000000000000302E-2</c:v>
                </c:pt>
                <c:pt idx="1575">
                  <c:v>-9.9999999999997868E-3</c:v>
                </c:pt>
                <c:pt idx="1576">
                  <c:v>-7.9999999999999627E-2</c:v>
                </c:pt>
                <c:pt idx="1577">
                  <c:v>-4.9999999999999822E-2</c:v>
                </c:pt>
                <c:pt idx="1578">
                  <c:v>-4.0000000000000042E-2</c:v>
                </c:pt>
                <c:pt idx="1579">
                  <c:v>-2.9999999999999801E-2</c:v>
                </c:pt>
                <c:pt idx="1580">
                  <c:v>-2.0000000000000021E-2</c:v>
                </c:pt>
                <c:pt idx="1581">
                  <c:v>-4.0000000000000042E-2</c:v>
                </c:pt>
                <c:pt idx="1582">
                  <c:v>-3.9999999999999591E-2</c:v>
                </c:pt>
                <c:pt idx="1583">
                  <c:v>-3.9999999999999591E-2</c:v>
                </c:pt>
                <c:pt idx="1584">
                  <c:v>-8.0000000000000071E-2</c:v>
                </c:pt>
                <c:pt idx="1585">
                  <c:v>-6.999999999999984E-2</c:v>
                </c:pt>
                <c:pt idx="1586">
                  <c:v>-4.9999999999999822E-2</c:v>
                </c:pt>
                <c:pt idx="1587">
                  <c:v>-4.9999999999999822E-2</c:v>
                </c:pt>
                <c:pt idx="1588">
                  <c:v>-2.9999999999999801E-2</c:v>
                </c:pt>
                <c:pt idx="1589">
                  <c:v>-4.9999999999999822E-2</c:v>
                </c:pt>
                <c:pt idx="1590">
                  <c:v>-8.9999999999999858E-2</c:v>
                </c:pt>
                <c:pt idx="1591">
                  <c:v>-6.999999999999984E-2</c:v>
                </c:pt>
                <c:pt idx="1592">
                  <c:v>-0.12000000000000011</c:v>
                </c:pt>
                <c:pt idx="1593">
                  <c:v>-4.9999999999999822E-2</c:v>
                </c:pt>
                <c:pt idx="1594">
                  <c:v>-4.0000000000000042E-2</c:v>
                </c:pt>
                <c:pt idx="1595">
                  <c:v>-2.0000000000000021E-2</c:v>
                </c:pt>
                <c:pt idx="1596">
                  <c:v>-4.0000000000000042E-2</c:v>
                </c:pt>
                <c:pt idx="1597">
                  <c:v>-3.0000000000000249E-2</c:v>
                </c:pt>
                <c:pt idx="1598">
                  <c:v>-4.0000000000000042E-2</c:v>
                </c:pt>
                <c:pt idx="1599">
                  <c:v>-2.0000000000000021E-2</c:v>
                </c:pt>
                <c:pt idx="1600">
                  <c:v>-2.0000000000000021E-2</c:v>
                </c:pt>
                <c:pt idx="1601">
                  <c:v>-2.0000000000000021E-2</c:v>
                </c:pt>
                <c:pt idx="1602">
                  <c:v>-2.0000000000000021E-2</c:v>
                </c:pt>
                <c:pt idx="1603">
                  <c:v>-4.9999999999999822E-2</c:v>
                </c:pt>
                <c:pt idx="1604">
                  <c:v>-6.0000000000000053E-2</c:v>
                </c:pt>
                <c:pt idx="1605">
                  <c:v>-2.9999999999999801E-2</c:v>
                </c:pt>
                <c:pt idx="1606">
                  <c:v>-1.0000000000000229E-2</c:v>
                </c:pt>
                <c:pt idx="1607">
                  <c:v>-3.0000000000000249E-2</c:v>
                </c:pt>
                <c:pt idx="1608">
                  <c:v>2.9999999999999801E-2</c:v>
                </c:pt>
                <c:pt idx="1609">
                  <c:v>-2.0000000000000021E-2</c:v>
                </c:pt>
                <c:pt idx="1610">
                  <c:v>-6.999999999999984E-2</c:v>
                </c:pt>
                <c:pt idx="1611">
                  <c:v>-1.0000000000000229E-2</c:v>
                </c:pt>
                <c:pt idx="1612">
                  <c:v>9.9999999999997868E-3</c:v>
                </c:pt>
                <c:pt idx="1613">
                  <c:v>2.0000000000000021E-2</c:v>
                </c:pt>
                <c:pt idx="1614">
                  <c:v>-5.9999999999999609E-2</c:v>
                </c:pt>
                <c:pt idx="1615">
                  <c:v>-2.9999999999999801E-2</c:v>
                </c:pt>
                <c:pt idx="1616">
                  <c:v>-6.0000000000000053E-2</c:v>
                </c:pt>
                <c:pt idx="1617">
                  <c:v>-7.0000000000000284E-2</c:v>
                </c:pt>
                <c:pt idx="1618">
                  <c:v>-4.0000000000000042E-2</c:v>
                </c:pt>
                <c:pt idx="1619">
                  <c:v>0</c:v>
                </c:pt>
                <c:pt idx="1620">
                  <c:v>-9.9999999999997868E-3</c:v>
                </c:pt>
                <c:pt idx="1621">
                  <c:v>-4.0000000000000042E-2</c:v>
                </c:pt>
                <c:pt idx="1622">
                  <c:v>-5.0000000000000273E-2</c:v>
                </c:pt>
                <c:pt idx="1623">
                  <c:v>-3.0000000000000249E-2</c:v>
                </c:pt>
                <c:pt idx="1624">
                  <c:v>-6.0000000000000053E-2</c:v>
                </c:pt>
                <c:pt idx="1625">
                  <c:v>-6.0000000000000053E-2</c:v>
                </c:pt>
                <c:pt idx="1626">
                  <c:v>-6.0000000000000053E-2</c:v>
                </c:pt>
                <c:pt idx="1627">
                  <c:v>-7.0000000000000284E-2</c:v>
                </c:pt>
                <c:pt idx="1628">
                  <c:v>-4.0000000000000042E-2</c:v>
                </c:pt>
                <c:pt idx="1629">
                  <c:v>-2.0000000000000021E-2</c:v>
                </c:pt>
                <c:pt idx="1630">
                  <c:v>3.0000000000000249E-2</c:v>
                </c:pt>
                <c:pt idx="1631">
                  <c:v>-1.0000000000000229E-2</c:v>
                </c:pt>
                <c:pt idx="1632">
                  <c:v>-4.0000000000000042E-2</c:v>
                </c:pt>
                <c:pt idx="1633">
                  <c:v>-5.0000000000000273E-2</c:v>
                </c:pt>
                <c:pt idx="1634">
                  <c:v>-4.0000000000000042E-2</c:v>
                </c:pt>
                <c:pt idx="1635">
                  <c:v>-9.9999999999997868E-3</c:v>
                </c:pt>
                <c:pt idx="1636">
                  <c:v>-1.0000000000000229E-2</c:v>
                </c:pt>
                <c:pt idx="1637">
                  <c:v>-1.0000000000000229E-2</c:v>
                </c:pt>
                <c:pt idx="1638">
                  <c:v>-2.9999999999999801E-2</c:v>
                </c:pt>
                <c:pt idx="1639">
                  <c:v>-2.9999999999999801E-2</c:v>
                </c:pt>
                <c:pt idx="1640">
                  <c:v>-9.9999999999997868E-3</c:v>
                </c:pt>
                <c:pt idx="1641">
                  <c:v>-9.9999999999997868E-3</c:v>
                </c:pt>
                <c:pt idx="1642">
                  <c:v>4.9999999999999822E-2</c:v>
                </c:pt>
                <c:pt idx="1643">
                  <c:v>4.0000000000000042E-2</c:v>
                </c:pt>
                <c:pt idx="1644">
                  <c:v>5.0000000000000273E-2</c:v>
                </c:pt>
                <c:pt idx="1645">
                  <c:v>-9.9999999999997868E-3</c:v>
                </c:pt>
                <c:pt idx="1646">
                  <c:v>-2.0000000000000021E-2</c:v>
                </c:pt>
                <c:pt idx="1647">
                  <c:v>-2.0000000000000021E-2</c:v>
                </c:pt>
                <c:pt idx="1648">
                  <c:v>-6.0000000000000053E-2</c:v>
                </c:pt>
                <c:pt idx="1649">
                  <c:v>0</c:v>
                </c:pt>
                <c:pt idx="1650">
                  <c:v>2.0000000000000021E-2</c:v>
                </c:pt>
                <c:pt idx="1651">
                  <c:v>9.9999999999997868E-3</c:v>
                </c:pt>
                <c:pt idx="1652">
                  <c:v>-4.0000000000000042E-2</c:v>
                </c:pt>
                <c:pt idx="1653">
                  <c:v>0</c:v>
                </c:pt>
                <c:pt idx="1654">
                  <c:v>-1.0000000000000229E-2</c:v>
                </c:pt>
                <c:pt idx="1655">
                  <c:v>2.0000000000000021E-2</c:v>
                </c:pt>
                <c:pt idx="1656">
                  <c:v>-4.0000000000000042E-2</c:v>
                </c:pt>
                <c:pt idx="1657">
                  <c:v>-8.0000000000000071E-2</c:v>
                </c:pt>
                <c:pt idx="1658">
                  <c:v>-4.0000000000000042E-2</c:v>
                </c:pt>
                <c:pt idx="1659">
                  <c:v>-3.0000000000000249E-2</c:v>
                </c:pt>
                <c:pt idx="1660">
                  <c:v>-3.9999999999999591E-2</c:v>
                </c:pt>
                <c:pt idx="1661">
                  <c:v>-2.9999999999999801E-2</c:v>
                </c:pt>
                <c:pt idx="1662">
                  <c:v>-4.0000000000000042E-2</c:v>
                </c:pt>
                <c:pt idx="1663">
                  <c:v>-9.9999999999997868E-3</c:v>
                </c:pt>
                <c:pt idx="1664">
                  <c:v>-2.9999999999999801E-2</c:v>
                </c:pt>
                <c:pt idx="1665">
                  <c:v>-2.9999999999999801E-2</c:v>
                </c:pt>
                <c:pt idx="1666">
                  <c:v>-6.0000000000000053E-2</c:v>
                </c:pt>
                <c:pt idx="1667">
                  <c:v>0</c:v>
                </c:pt>
                <c:pt idx="1668">
                  <c:v>0</c:v>
                </c:pt>
                <c:pt idx="1669">
                  <c:v>-2.0000000000000021E-2</c:v>
                </c:pt>
                <c:pt idx="1670">
                  <c:v>1.999999999999957E-2</c:v>
                </c:pt>
                <c:pt idx="1671">
                  <c:v>-1.0000000000000229E-2</c:v>
                </c:pt>
                <c:pt idx="1672">
                  <c:v>0</c:v>
                </c:pt>
                <c:pt idx="1673">
                  <c:v>0</c:v>
                </c:pt>
                <c:pt idx="1674">
                  <c:v>9.9999999999997868E-3</c:v>
                </c:pt>
                <c:pt idx="1675">
                  <c:v>-3.0000000000000249E-2</c:v>
                </c:pt>
                <c:pt idx="1676">
                  <c:v>-4.0000000000000042E-2</c:v>
                </c:pt>
                <c:pt idx="1677">
                  <c:v>-2.0000000000000021E-2</c:v>
                </c:pt>
                <c:pt idx="1678">
                  <c:v>0</c:v>
                </c:pt>
                <c:pt idx="1679">
                  <c:v>1.0000000000000229E-2</c:v>
                </c:pt>
                <c:pt idx="1680">
                  <c:v>1.0000000000000229E-2</c:v>
                </c:pt>
                <c:pt idx="1681">
                  <c:v>2.9999999999999801E-2</c:v>
                </c:pt>
                <c:pt idx="1682">
                  <c:v>-9.9999999999997868E-3</c:v>
                </c:pt>
                <c:pt idx="1683">
                  <c:v>4.0000000000000042E-2</c:v>
                </c:pt>
                <c:pt idx="1684">
                  <c:v>-2.9999999999999801E-2</c:v>
                </c:pt>
                <c:pt idx="1685">
                  <c:v>1.0000000000000229E-2</c:v>
                </c:pt>
                <c:pt idx="1686">
                  <c:v>-9.9999999999997868E-3</c:v>
                </c:pt>
                <c:pt idx="1687">
                  <c:v>6.0000000000000053E-2</c:v>
                </c:pt>
                <c:pt idx="1688">
                  <c:v>-1.0000000000000229E-2</c:v>
                </c:pt>
                <c:pt idx="1689">
                  <c:v>0</c:v>
                </c:pt>
                <c:pt idx="1690">
                  <c:v>2.0000000000000021E-2</c:v>
                </c:pt>
                <c:pt idx="1691">
                  <c:v>-2.0000000000000021E-2</c:v>
                </c:pt>
                <c:pt idx="1692">
                  <c:v>1.0000000000000229E-2</c:v>
                </c:pt>
                <c:pt idx="1693">
                  <c:v>-6.0000000000000053E-2</c:v>
                </c:pt>
                <c:pt idx="1694">
                  <c:v>4.9999999999999822E-2</c:v>
                </c:pt>
                <c:pt idx="1695">
                  <c:v>-4.0000000000000042E-2</c:v>
                </c:pt>
                <c:pt idx="1696">
                  <c:v>-4.0000000000000042E-2</c:v>
                </c:pt>
                <c:pt idx="1697">
                  <c:v>-6.0000000000000053E-2</c:v>
                </c:pt>
                <c:pt idx="1698">
                  <c:v>-4.0000000000000042E-2</c:v>
                </c:pt>
                <c:pt idx="1699">
                  <c:v>-9.9999999999997868E-3</c:v>
                </c:pt>
                <c:pt idx="1700">
                  <c:v>-8.0000000000000071E-2</c:v>
                </c:pt>
                <c:pt idx="1701">
                  <c:v>-3.0000000000000249E-2</c:v>
                </c:pt>
                <c:pt idx="1702">
                  <c:v>-4.0000000000000042E-2</c:v>
                </c:pt>
                <c:pt idx="1703">
                  <c:v>-3.0000000000000249E-2</c:v>
                </c:pt>
                <c:pt idx="1704">
                  <c:v>0</c:v>
                </c:pt>
                <c:pt idx="1705">
                  <c:v>-1.999999999999957E-2</c:v>
                </c:pt>
                <c:pt idx="1706">
                  <c:v>-1.0000000000000229E-2</c:v>
                </c:pt>
                <c:pt idx="1707">
                  <c:v>-3.9999999999999591E-2</c:v>
                </c:pt>
                <c:pt idx="1708">
                  <c:v>0</c:v>
                </c:pt>
                <c:pt idx="1709">
                  <c:v>0</c:v>
                </c:pt>
                <c:pt idx="1710">
                  <c:v>-2.0000000000000021E-2</c:v>
                </c:pt>
                <c:pt idx="1711">
                  <c:v>-2.0000000000000021E-2</c:v>
                </c:pt>
                <c:pt idx="1712">
                  <c:v>-2.0000000000000021E-2</c:v>
                </c:pt>
                <c:pt idx="1713">
                  <c:v>0</c:v>
                </c:pt>
                <c:pt idx="1714">
                  <c:v>-9.9999999999997868E-3</c:v>
                </c:pt>
                <c:pt idx="1715">
                  <c:v>9.9999999999997868E-3</c:v>
                </c:pt>
                <c:pt idx="1716">
                  <c:v>-6.0000000000000053E-2</c:v>
                </c:pt>
                <c:pt idx="1717">
                  <c:v>1.0000000000000229E-2</c:v>
                </c:pt>
                <c:pt idx="1718">
                  <c:v>-2.0000000000000021E-2</c:v>
                </c:pt>
                <c:pt idx="1719">
                  <c:v>-2.0000000000000021E-2</c:v>
                </c:pt>
                <c:pt idx="1720">
                  <c:v>0.25</c:v>
                </c:pt>
                <c:pt idx="1721">
                  <c:v>-2.0000000000000021E-2</c:v>
                </c:pt>
                <c:pt idx="1722">
                  <c:v>-4.0000000000000042E-2</c:v>
                </c:pt>
                <c:pt idx="1723">
                  <c:v>-4.0000000000000042E-2</c:v>
                </c:pt>
                <c:pt idx="1724">
                  <c:v>-6.0000000000000053E-2</c:v>
                </c:pt>
                <c:pt idx="1725">
                  <c:v>-2.0000000000000021E-2</c:v>
                </c:pt>
                <c:pt idx="1726">
                  <c:v>-2.9999999999999801E-2</c:v>
                </c:pt>
                <c:pt idx="1727">
                  <c:v>-2.9999999999999801E-2</c:v>
                </c:pt>
                <c:pt idx="1728">
                  <c:v>-3.0000000000000249E-2</c:v>
                </c:pt>
                <c:pt idx="1729">
                  <c:v>-1.0000000000000229E-2</c:v>
                </c:pt>
                <c:pt idx="1730">
                  <c:v>0</c:v>
                </c:pt>
                <c:pt idx="1731">
                  <c:v>-2.0000000000000021E-2</c:v>
                </c:pt>
                <c:pt idx="1732">
                  <c:v>-4.0000000000000042E-2</c:v>
                </c:pt>
                <c:pt idx="1733">
                  <c:v>-5.0000000000000273E-2</c:v>
                </c:pt>
                <c:pt idx="1734">
                  <c:v>-9.9999999999997868E-3</c:v>
                </c:pt>
                <c:pt idx="1735">
                  <c:v>-2.9999999999999801E-2</c:v>
                </c:pt>
                <c:pt idx="1736">
                  <c:v>-1.0000000000000229E-2</c:v>
                </c:pt>
                <c:pt idx="1737">
                  <c:v>-4.0000000000000042E-2</c:v>
                </c:pt>
                <c:pt idx="1738">
                  <c:v>-6.0000000000000053E-2</c:v>
                </c:pt>
                <c:pt idx="1739">
                  <c:v>-6.999999999999984E-2</c:v>
                </c:pt>
                <c:pt idx="1740">
                  <c:v>-2.0000000000000021E-2</c:v>
                </c:pt>
                <c:pt idx="1741">
                  <c:v>-2.0000000000000021E-2</c:v>
                </c:pt>
                <c:pt idx="1742">
                  <c:v>-4.9999999999999822E-2</c:v>
                </c:pt>
                <c:pt idx="1743">
                  <c:v>-9.9999999999997868E-3</c:v>
                </c:pt>
                <c:pt idx="1744">
                  <c:v>-1.0000000000000229E-2</c:v>
                </c:pt>
                <c:pt idx="1745">
                  <c:v>-9.9999999999997868E-3</c:v>
                </c:pt>
                <c:pt idx="1746">
                  <c:v>2.0000000000000021E-2</c:v>
                </c:pt>
                <c:pt idx="1747">
                  <c:v>-4.9999999999999822E-2</c:v>
                </c:pt>
                <c:pt idx="1748">
                  <c:v>-4.0000000000000042E-2</c:v>
                </c:pt>
                <c:pt idx="1749">
                  <c:v>-3.0000000000000249E-2</c:v>
                </c:pt>
                <c:pt idx="1750">
                  <c:v>-2.0000000000000021E-2</c:v>
                </c:pt>
                <c:pt idx="1751">
                  <c:v>-2.0000000000000021E-2</c:v>
                </c:pt>
                <c:pt idx="1752">
                  <c:v>-2.9999999999999801E-2</c:v>
                </c:pt>
                <c:pt idx="1753">
                  <c:v>-4.9999999999999822E-2</c:v>
                </c:pt>
                <c:pt idx="1754">
                  <c:v>-1.0000000000000229E-2</c:v>
                </c:pt>
                <c:pt idx="1755">
                  <c:v>9.9999999999997868E-3</c:v>
                </c:pt>
                <c:pt idx="1756">
                  <c:v>-9.9999999999997868E-3</c:v>
                </c:pt>
                <c:pt idx="1757">
                  <c:v>-2.9999999999999801E-2</c:v>
                </c:pt>
                <c:pt idx="1758">
                  <c:v>-4.0000000000000042E-2</c:v>
                </c:pt>
                <c:pt idx="1759">
                  <c:v>1.0000000000000229E-2</c:v>
                </c:pt>
                <c:pt idx="1760">
                  <c:v>-4.0000000000000042E-2</c:v>
                </c:pt>
                <c:pt idx="1761">
                  <c:v>-3.0000000000000249E-2</c:v>
                </c:pt>
                <c:pt idx="1762">
                  <c:v>-5.0000000000000273E-2</c:v>
                </c:pt>
                <c:pt idx="1763">
                  <c:v>-2.0000000000000021E-2</c:v>
                </c:pt>
                <c:pt idx="1764">
                  <c:v>-4.0000000000000042E-2</c:v>
                </c:pt>
                <c:pt idx="1765">
                  <c:v>-4.0000000000000042E-2</c:v>
                </c:pt>
                <c:pt idx="1766">
                  <c:v>-4.9999999999999822E-2</c:v>
                </c:pt>
                <c:pt idx="1767">
                  <c:v>-4.0000000000000042E-2</c:v>
                </c:pt>
                <c:pt idx="1768">
                  <c:v>-2.0000000000000021E-2</c:v>
                </c:pt>
                <c:pt idx="1769">
                  <c:v>-2.0000000000000021E-2</c:v>
                </c:pt>
                <c:pt idx="1770">
                  <c:v>-2.9999999999999801E-2</c:v>
                </c:pt>
                <c:pt idx="1771">
                  <c:v>-3.9999999999999591E-2</c:v>
                </c:pt>
                <c:pt idx="1772">
                  <c:v>-6.0000000000000053E-2</c:v>
                </c:pt>
                <c:pt idx="1773">
                  <c:v>-4.0000000000000042E-2</c:v>
                </c:pt>
                <c:pt idx="1774">
                  <c:v>-4.9999999999999822E-2</c:v>
                </c:pt>
                <c:pt idx="1775">
                  <c:v>-8.0000000000000071E-2</c:v>
                </c:pt>
                <c:pt idx="1776">
                  <c:v>-6.0000000000000053E-2</c:v>
                </c:pt>
                <c:pt idx="1777">
                  <c:v>-4.9999999999999822E-2</c:v>
                </c:pt>
                <c:pt idx="1778">
                  <c:v>-2.9999999999999801E-2</c:v>
                </c:pt>
                <c:pt idx="1779">
                  <c:v>-3.0000000000000249E-2</c:v>
                </c:pt>
                <c:pt idx="1780">
                  <c:v>-2.9999999999999801E-2</c:v>
                </c:pt>
                <c:pt idx="1781">
                  <c:v>-4.9999999999999822E-2</c:v>
                </c:pt>
                <c:pt idx="1782">
                  <c:v>-4.0000000000000042E-2</c:v>
                </c:pt>
                <c:pt idx="1783">
                  <c:v>-6.999999999999984E-2</c:v>
                </c:pt>
                <c:pt idx="1784">
                  <c:v>-6.0000000000000053E-2</c:v>
                </c:pt>
                <c:pt idx="1785">
                  <c:v>-6.999999999999984E-2</c:v>
                </c:pt>
                <c:pt idx="1786">
                  <c:v>-5.0000000000000273E-2</c:v>
                </c:pt>
                <c:pt idx="1787">
                  <c:v>-8.9999999999999858E-2</c:v>
                </c:pt>
                <c:pt idx="1788">
                  <c:v>-4.0000000000000042E-2</c:v>
                </c:pt>
                <c:pt idx="1789">
                  <c:v>-4.9999999999999822E-2</c:v>
                </c:pt>
                <c:pt idx="1790">
                  <c:v>-5.0000000000000273E-2</c:v>
                </c:pt>
                <c:pt idx="1791">
                  <c:v>-0.1000000000000001</c:v>
                </c:pt>
                <c:pt idx="1792">
                  <c:v>-7.9999999999999627E-2</c:v>
                </c:pt>
                <c:pt idx="1793">
                  <c:v>-0.12000000000000011</c:v>
                </c:pt>
                <c:pt idx="1794">
                  <c:v>-2.0000000000000021E-2</c:v>
                </c:pt>
                <c:pt idx="1795">
                  <c:v>2.0000000000000021E-2</c:v>
                </c:pt>
                <c:pt idx="1796">
                  <c:v>-6.0000000000000053E-2</c:v>
                </c:pt>
                <c:pt idx="1797">
                  <c:v>-6.0000000000000053E-2</c:v>
                </c:pt>
                <c:pt idx="1798">
                  <c:v>-6.999999999999984E-2</c:v>
                </c:pt>
                <c:pt idx="1799">
                  <c:v>-9.0000000000000302E-2</c:v>
                </c:pt>
                <c:pt idx="1800">
                  <c:v>-2.9999999999999801E-2</c:v>
                </c:pt>
                <c:pt idx="1801">
                  <c:v>-6.0000000000000053E-2</c:v>
                </c:pt>
                <c:pt idx="1802">
                  <c:v>5.0000000000000273E-2</c:v>
                </c:pt>
                <c:pt idx="1803">
                  <c:v>2.9999999999999801E-2</c:v>
                </c:pt>
                <c:pt idx="1804">
                  <c:v>4.0000000000000042E-2</c:v>
                </c:pt>
                <c:pt idx="1805">
                  <c:v>1.0000000000000229E-2</c:v>
                </c:pt>
                <c:pt idx="1806">
                  <c:v>3.0000000000000249E-2</c:v>
                </c:pt>
                <c:pt idx="1807">
                  <c:v>9.9999999999997868E-3</c:v>
                </c:pt>
                <c:pt idx="1808">
                  <c:v>2.0000000000000021E-2</c:v>
                </c:pt>
                <c:pt idx="1809">
                  <c:v>2.0000000000000021E-2</c:v>
                </c:pt>
                <c:pt idx="1810">
                  <c:v>4.9999999999999822E-2</c:v>
                </c:pt>
                <c:pt idx="1811">
                  <c:v>9.9999999999997868E-3</c:v>
                </c:pt>
                <c:pt idx="1812">
                  <c:v>-1.0000000000000229E-2</c:v>
                </c:pt>
                <c:pt idx="1813">
                  <c:v>2.0000000000000021E-2</c:v>
                </c:pt>
                <c:pt idx="1814">
                  <c:v>3.0000000000000249E-2</c:v>
                </c:pt>
                <c:pt idx="1815">
                  <c:v>-1.0000000000000229E-2</c:v>
                </c:pt>
                <c:pt idx="1816">
                  <c:v>4.0000000000000042E-2</c:v>
                </c:pt>
                <c:pt idx="1817">
                  <c:v>2.9999999999999801E-2</c:v>
                </c:pt>
                <c:pt idx="1818">
                  <c:v>2.0000000000000021E-2</c:v>
                </c:pt>
                <c:pt idx="1819">
                  <c:v>0</c:v>
                </c:pt>
                <c:pt idx="1820">
                  <c:v>4.0000000000000042E-2</c:v>
                </c:pt>
                <c:pt idx="1821">
                  <c:v>4.0000000000000042E-2</c:v>
                </c:pt>
                <c:pt idx="1822">
                  <c:v>6.0000000000000053E-2</c:v>
                </c:pt>
                <c:pt idx="1823">
                  <c:v>8.0000000000000071E-2</c:v>
                </c:pt>
                <c:pt idx="1824">
                  <c:v>2.0000000000000021E-2</c:v>
                </c:pt>
                <c:pt idx="1825">
                  <c:v>1.0000000000000229E-2</c:v>
                </c:pt>
                <c:pt idx="1826">
                  <c:v>-4.9999999999999822E-2</c:v>
                </c:pt>
                <c:pt idx="1827">
                  <c:v>-2.0000000000000021E-2</c:v>
                </c:pt>
                <c:pt idx="1828">
                  <c:v>2.0000000000000021E-2</c:v>
                </c:pt>
                <c:pt idx="1829">
                  <c:v>0</c:v>
                </c:pt>
                <c:pt idx="1830">
                  <c:v>0.11000000000000031</c:v>
                </c:pt>
                <c:pt idx="1831">
                  <c:v>9.9999999999999645E-2</c:v>
                </c:pt>
                <c:pt idx="1832">
                  <c:v>-9.9999999999997868E-3</c:v>
                </c:pt>
                <c:pt idx="1833">
                  <c:v>-9.9999999999997868E-3</c:v>
                </c:pt>
                <c:pt idx="1834">
                  <c:v>-4.9999999999999822E-2</c:v>
                </c:pt>
                <c:pt idx="1835">
                  <c:v>-9.9999999999997868E-3</c:v>
                </c:pt>
                <c:pt idx="1836">
                  <c:v>0</c:v>
                </c:pt>
                <c:pt idx="1837">
                  <c:v>0</c:v>
                </c:pt>
                <c:pt idx="1838">
                  <c:v>0</c:v>
                </c:pt>
                <c:pt idx="1839">
                  <c:v>0</c:v>
                </c:pt>
                <c:pt idx="1840">
                  <c:v>2.9999999999999801E-2</c:v>
                </c:pt>
                <c:pt idx="1841">
                  <c:v>9.9999999999997868E-3</c:v>
                </c:pt>
                <c:pt idx="1842">
                  <c:v>9.9999999999997868E-3</c:v>
                </c:pt>
                <c:pt idx="1843">
                  <c:v>-1.0000000000000229E-2</c:v>
                </c:pt>
                <c:pt idx="1844">
                  <c:v>9.9999999999997868E-3</c:v>
                </c:pt>
                <c:pt idx="1845">
                  <c:v>2.0000000000000021E-2</c:v>
                </c:pt>
                <c:pt idx="1846">
                  <c:v>-9.9999999999997868E-3</c:v>
                </c:pt>
                <c:pt idx="1847">
                  <c:v>-1.0000000000000229E-2</c:v>
                </c:pt>
                <c:pt idx="1848">
                  <c:v>4.0000000000000042E-2</c:v>
                </c:pt>
                <c:pt idx="1849">
                  <c:v>0</c:v>
                </c:pt>
                <c:pt idx="1850">
                  <c:v>9.9999999999997868E-3</c:v>
                </c:pt>
                <c:pt idx="1851">
                  <c:v>0</c:v>
                </c:pt>
                <c:pt idx="1852">
                  <c:v>0</c:v>
                </c:pt>
                <c:pt idx="1853">
                  <c:v>9.9999999999997868E-3</c:v>
                </c:pt>
                <c:pt idx="1854">
                  <c:v>9.9999999999997868E-3</c:v>
                </c:pt>
                <c:pt idx="1855">
                  <c:v>-2.0000000000000021E-2</c:v>
                </c:pt>
                <c:pt idx="1856">
                  <c:v>-2.0000000000000021E-2</c:v>
                </c:pt>
                <c:pt idx="1857">
                  <c:v>2.0000000000000021E-2</c:v>
                </c:pt>
                <c:pt idx="1858">
                  <c:v>-2.0000000000000021E-2</c:v>
                </c:pt>
                <c:pt idx="1859">
                  <c:v>-4.0000000000000042E-2</c:v>
                </c:pt>
                <c:pt idx="1860">
                  <c:v>4.0000000000000042E-2</c:v>
                </c:pt>
                <c:pt idx="1861">
                  <c:v>2.0000000000000021E-2</c:v>
                </c:pt>
                <c:pt idx="1862">
                  <c:v>-2.0000000000000021E-2</c:v>
                </c:pt>
                <c:pt idx="1863">
                  <c:v>4.0000000000000042E-2</c:v>
                </c:pt>
                <c:pt idx="1864">
                  <c:v>1.0000000000000229E-2</c:v>
                </c:pt>
                <c:pt idx="1865">
                  <c:v>9.9999999999997868E-3</c:v>
                </c:pt>
                <c:pt idx="1866">
                  <c:v>-9.9999999999997868E-3</c:v>
                </c:pt>
                <c:pt idx="1867">
                  <c:v>-9.9999999999997868E-3</c:v>
                </c:pt>
                <c:pt idx="1868">
                  <c:v>0</c:v>
                </c:pt>
                <c:pt idx="1869">
                  <c:v>6.0000000000000053E-2</c:v>
                </c:pt>
                <c:pt idx="1870">
                  <c:v>1.0000000000000229E-2</c:v>
                </c:pt>
                <c:pt idx="1871">
                  <c:v>2.0000000000000021E-2</c:v>
                </c:pt>
                <c:pt idx="1872">
                  <c:v>1.0000000000000229E-2</c:v>
                </c:pt>
                <c:pt idx="1873">
                  <c:v>4.0000000000000042E-2</c:v>
                </c:pt>
                <c:pt idx="1874">
                  <c:v>-3.0000000000000249E-2</c:v>
                </c:pt>
                <c:pt idx="1875">
                  <c:v>0</c:v>
                </c:pt>
                <c:pt idx="1876">
                  <c:v>-9.9999999999997868E-3</c:v>
                </c:pt>
                <c:pt idx="1877">
                  <c:v>-2.9999999999999801E-2</c:v>
                </c:pt>
                <c:pt idx="1878">
                  <c:v>9.9999999999997868E-3</c:v>
                </c:pt>
                <c:pt idx="1879">
                  <c:v>-2.0000000000000021E-2</c:v>
                </c:pt>
                <c:pt idx="1880">
                  <c:v>4.0000000000000042E-2</c:v>
                </c:pt>
                <c:pt idx="1881">
                  <c:v>2.0000000000000021E-2</c:v>
                </c:pt>
                <c:pt idx="1882">
                  <c:v>9.9999999999997868E-3</c:v>
                </c:pt>
                <c:pt idx="1883">
                  <c:v>-2.0000000000000021E-2</c:v>
                </c:pt>
                <c:pt idx="1884">
                  <c:v>2.0000000000000021E-2</c:v>
                </c:pt>
                <c:pt idx="1885">
                  <c:v>-9.9999999999997868E-3</c:v>
                </c:pt>
                <c:pt idx="1886">
                  <c:v>0</c:v>
                </c:pt>
                <c:pt idx="1887">
                  <c:v>1.0000000000000229E-2</c:v>
                </c:pt>
                <c:pt idx="1888">
                  <c:v>9.9999999999997868E-3</c:v>
                </c:pt>
                <c:pt idx="1889">
                  <c:v>2.9999999999999801E-2</c:v>
                </c:pt>
                <c:pt idx="1890">
                  <c:v>2.0000000000000021E-2</c:v>
                </c:pt>
                <c:pt idx="1891">
                  <c:v>0</c:v>
                </c:pt>
                <c:pt idx="1892">
                  <c:v>-2.0000000000000021E-2</c:v>
                </c:pt>
                <c:pt idx="1893">
                  <c:v>2.0000000000000021E-2</c:v>
                </c:pt>
                <c:pt idx="1894">
                  <c:v>-2.0000000000000021E-2</c:v>
                </c:pt>
                <c:pt idx="1895">
                  <c:v>4.0000000000000042E-2</c:v>
                </c:pt>
                <c:pt idx="1896">
                  <c:v>2.9999999999999801E-2</c:v>
                </c:pt>
                <c:pt idx="1897">
                  <c:v>1.0000000000000229E-2</c:v>
                </c:pt>
                <c:pt idx="1898">
                  <c:v>9.9999999999997868E-3</c:v>
                </c:pt>
                <c:pt idx="1899">
                  <c:v>4.9999999999999822E-2</c:v>
                </c:pt>
                <c:pt idx="1900">
                  <c:v>4.9999999999999822E-2</c:v>
                </c:pt>
                <c:pt idx="1901">
                  <c:v>4.9999999999999822E-2</c:v>
                </c:pt>
                <c:pt idx="1902">
                  <c:v>0</c:v>
                </c:pt>
                <c:pt idx="1903">
                  <c:v>3.0000000000000249E-2</c:v>
                </c:pt>
                <c:pt idx="1904">
                  <c:v>0</c:v>
                </c:pt>
                <c:pt idx="1905">
                  <c:v>1.0000000000000229E-2</c:v>
                </c:pt>
                <c:pt idx="1906">
                  <c:v>0</c:v>
                </c:pt>
                <c:pt idx="1907">
                  <c:v>0</c:v>
                </c:pt>
                <c:pt idx="1908">
                  <c:v>2.0000000000000021E-2</c:v>
                </c:pt>
                <c:pt idx="1909">
                  <c:v>0</c:v>
                </c:pt>
                <c:pt idx="1910">
                  <c:v>-9.9999999999997868E-3</c:v>
                </c:pt>
                <c:pt idx="1911">
                  <c:v>-9.9999999999997868E-3</c:v>
                </c:pt>
                <c:pt idx="1912">
                  <c:v>1.0000000000000229E-2</c:v>
                </c:pt>
                <c:pt idx="1913">
                  <c:v>0</c:v>
                </c:pt>
                <c:pt idx="1914">
                  <c:v>1.999999999999957E-2</c:v>
                </c:pt>
                <c:pt idx="1915">
                  <c:v>-2.9999999999999361E-2</c:v>
                </c:pt>
                <c:pt idx="1916">
                  <c:v>2.0000000000000021E-2</c:v>
                </c:pt>
                <c:pt idx="1917">
                  <c:v>-9.9999999999997868E-3</c:v>
                </c:pt>
                <c:pt idx="1918">
                  <c:v>-4.0000000000000042E-2</c:v>
                </c:pt>
                <c:pt idx="1919">
                  <c:v>9.9999999999997868E-3</c:v>
                </c:pt>
                <c:pt idx="1920">
                  <c:v>-2.0000000000000458E-2</c:v>
                </c:pt>
                <c:pt idx="1921">
                  <c:v>0</c:v>
                </c:pt>
                <c:pt idx="1922">
                  <c:v>0</c:v>
                </c:pt>
                <c:pt idx="1923">
                  <c:v>4.9999999999999822E-2</c:v>
                </c:pt>
                <c:pt idx="1924">
                  <c:v>-5.0000000000000273E-2</c:v>
                </c:pt>
                <c:pt idx="1925">
                  <c:v>0</c:v>
                </c:pt>
                <c:pt idx="1926">
                  <c:v>-3.0000000000000249E-2</c:v>
                </c:pt>
                <c:pt idx="1927">
                  <c:v>2.0000000000000021E-2</c:v>
                </c:pt>
                <c:pt idx="1928">
                  <c:v>-2.0000000000000021E-2</c:v>
                </c:pt>
                <c:pt idx="1929">
                  <c:v>0</c:v>
                </c:pt>
                <c:pt idx="1930">
                  <c:v>-9.9999999999997868E-3</c:v>
                </c:pt>
                <c:pt idx="1931">
                  <c:v>0</c:v>
                </c:pt>
                <c:pt idx="1932">
                  <c:v>2.9999999999999801E-2</c:v>
                </c:pt>
                <c:pt idx="1933">
                  <c:v>3.0000000000000249E-2</c:v>
                </c:pt>
                <c:pt idx="1934">
                  <c:v>9.9999999999997868E-3</c:v>
                </c:pt>
                <c:pt idx="1935">
                  <c:v>-4.9999999999999822E-2</c:v>
                </c:pt>
                <c:pt idx="1936">
                  <c:v>2.0000000000000021E-2</c:v>
                </c:pt>
                <c:pt idx="1937">
                  <c:v>2.0000000000000021E-2</c:v>
                </c:pt>
                <c:pt idx="1938">
                  <c:v>2.0000000000000021E-2</c:v>
                </c:pt>
                <c:pt idx="1939">
                  <c:v>3.0000000000000249E-2</c:v>
                </c:pt>
                <c:pt idx="1940">
                  <c:v>1.0000000000000229E-2</c:v>
                </c:pt>
                <c:pt idx="1941">
                  <c:v>9.9999999999997868E-3</c:v>
                </c:pt>
                <c:pt idx="1942">
                  <c:v>5.0000000000000273E-2</c:v>
                </c:pt>
                <c:pt idx="1943">
                  <c:v>3.0000000000000249E-2</c:v>
                </c:pt>
                <c:pt idx="1944">
                  <c:v>2.0000000000000021E-2</c:v>
                </c:pt>
                <c:pt idx="1945">
                  <c:v>0</c:v>
                </c:pt>
                <c:pt idx="1946">
                  <c:v>1.0000000000000229E-2</c:v>
                </c:pt>
                <c:pt idx="1947">
                  <c:v>9.9999999999997868E-3</c:v>
                </c:pt>
                <c:pt idx="1948">
                  <c:v>2.0000000000000021E-2</c:v>
                </c:pt>
                <c:pt idx="1949">
                  <c:v>1.999999999999957E-2</c:v>
                </c:pt>
                <c:pt idx="1950">
                  <c:v>9.9999999999997868E-3</c:v>
                </c:pt>
                <c:pt idx="1951">
                  <c:v>1.999999999999957E-2</c:v>
                </c:pt>
                <c:pt idx="1952">
                  <c:v>0</c:v>
                </c:pt>
                <c:pt idx="1953">
                  <c:v>1.000000000000068E-2</c:v>
                </c:pt>
                <c:pt idx="1954">
                  <c:v>-9.9999999999997868E-3</c:v>
                </c:pt>
                <c:pt idx="1955">
                  <c:v>0</c:v>
                </c:pt>
                <c:pt idx="1956">
                  <c:v>1.000000000000068E-2</c:v>
                </c:pt>
                <c:pt idx="1957">
                  <c:v>-2.0000000000000458E-2</c:v>
                </c:pt>
                <c:pt idx="1958">
                  <c:v>3.0000000000000249E-2</c:v>
                </c:pt>
                <c:pt idx="1959">
                  <c:v>-2.0000000000000458E-2</c:v>
                </c:pt>
                <c:pt idx="1960">
                  <c:v>-1.999999999999957E-2</c:v>
                </c:pt>
                <c:pt idx="1961">
                  <c:v>-1.000000000000068E-2</c:v>
                </c:pt>
                <c:pt idx="1962">
                  <c:v>-9.9999999999997868E-3</c:v>
                </c:pt>
                <c:pt idx="1963">
                  <c:v>0</c:v>
                </c:pt>
                <c:pt idx="1964">
                  <c:v>9.9999999999997868E-3</c:v>
                </c:pt>
                <c:pt idx="1965">
                  <c:v>-2.0000000000000021E-2</c:v>
                </c:pt>
                <c:pt idx="1966">
                  <c:v>9.9999999999997868E-3</c:v>
                </c:pt>
                <c:pt idx="1967">
                  <c:v>0</c:v>
                </c:pt>
                <c:pt idx="1968">
                  <c:v>-5.9999999999999609E-2</c:v>
                </c:pt>
                <c:pt idx="1969">
                  <c:v>-9.9999999999997868E-3</c:v>
                </c:pt>
                <c:pt idx="1970">
                  <c:v>-1.0000000000000229E-2</c:v>
                </c:pt>
                <c:pt idx="1971">
                  <c:v>-2.9999999999999801E-2</c:v>
                </c:pt>
                <c:pt idx="1972">
                  <c:v>2.0000000000000021E-2</c:v>
                </c:pt>
                <c:pt idx="1973">
                  <c:v>-4.9999999999999822E-2</c:v>
                </c:pt>
                <c:pt idx="1974">
                  <c:v>-2.0000000000000021E-2</c:v>
                </c:pt>
                <c:pt idx="1975">
                  <c:v>-2.9999999999999801E-2</c:v>
                </c:pt>
                <c:pt idx="1976">
                  <c:v>-9.9999999999997868E-3</c:v>
                </c:pt>
                <c:pt idx="1977">
                  <c:v>0</c:v>
                </c:pt>
                <c:pt idx="1978">
                  <c:v>9.9999999999997868E-3</c:v>
                </c:pt>
                <c:pt idx="1979">
                  <c:v>-9.9999999999997868E-3</c:v>
                </c:pt>
                <c:pt idx="1980">
                  <c:v>-2.0000000000000021E-2</c:v>
                </c:pt>
                <c:pt idx="1981">
                  <c:v>5.0000000000000273E-2</c:v>
                </c:pt>
                <c:pt idx="1982">
                  <c:v>0</c:v>
                </c:pt>
                <c:pt idx="1983">
                  <c:v>0</c:v>
                </c:pt>
                <c:pt idx="1984">
                  <c:v>-2.0000000000000021E-2</c:v>
                </c:pt>
                <c:pt idx="1985">
                  <c:v>9.9999999999997868E-3</c:v>
                </c:pt>
                <c:pt idx="1986">
                  <c:v>-1.0000000000000229E-2</c:v>
                </c:pt>
                <c:pt idx="1987">
                  <c:v>-2.0000000000000021E-2</c:v>
                </c:pt>
                <c:pt idx="1988">
                  <c:v>-2.0000000000000021E-2</c:v>
                </c:pt>
                <c:pt idx="1989">
                  <c:v>2.0000000000000021E-2</c:v>
                </c:pt>
                <c:pt idx="1990">
                  <c:v>-2.9999999999999801E-2</c:v>
                </c:pt>
                <c:pt idx="1991">
                  <c:v>1.0000000000000229E-2</c:v>
                </c:pt>
                <c:pt idx="1992">
                  <c:v>9.9999999999997868E-3</c:v>
                </c:pt>
                <c:pt idx="1993">
                  <c:v>0</c:v>
                </c:pt>
                <c:pt idx="1994">
                  <c:v>-2.0000000000000021E-2</c:v>
                </c:pt>
                <c:pt idx="1995">
                  <c:v>0</c:v>
                </c:pt>
                <c:pt idx="1996">
                  <c:v>9.9999999999997868E-3</c:v>
                </c:pt>
                <c:pt idx="1997">
                  <c:v>0</c:v>
                </c:pt>
                <c:pt idx="1998">
                  <c:v>1.0000000000000229E-2</c:v>
                </c:pt>
                <c:pt idx="1999">
                  <c:v>-4.0000000000000042E-2</c:v>
                </c:pt>
                <c:pt idx="2000">
                  <c:v>0.14999999999999991</c:v>
                </c:pt>
                <c:pt idx="2001">
                  <c:v>0</c:v>
                </c:pt>
                <c:pt idx="2002">
                  <c:v>-1.0000000000000229E-2</c:v>
                </c:pt>
                <c:pt idx="2003">
                  <c:v>2.0000000000000021E-2</c:v>
                </c:pt>
                <c:pt idx="2004">
                  <c:v>2.0000000000000021E-2</c:v>
                </c:pt>
                <c:pt idx="2005">
                  <c:v>-9.9999999999997868E-3</c:v>
                </c:pt>
                <c:pt idx="2006">
                  <c:v>-1.0000000000000229E-2</c:v>
                </c:pt>
                <c:pt idx="2007">
                  <c:v>1.0000000000000229E-2</c:v>
                </c:pt>
                <c:pt idx="2008">
                  <c:v>9.9999999999997868E-3</c:v>
                </c:pt>
                <c:pt idx="2009">
                  <c:v>0</c:v>
                </c:pt>
                <c:pt idx="2010">
                  <c:v>-9.9999999999997868E-3</c:v>
                </c:pt>
                <c:pt idx="2011">
                  <c:v>0</c:v>
                </c:pt>
                <c:pt idx="2012">
                  <c:v>1.0000000000000229E-2</c:v>
                </c:pt>
                <c:pt idx="2013">
                  <c:v>-2.0000000000000021E-2</c:v>
                </c:pt>
                <c:pt idx="2014">
                  <c:v>1.0000000000000229E-2</c:v>
                </c:pt>
                <c:pt idx="2015">
                  <c:v>3.0000000000000249E-2</c:v>
                </c:pt>
                <c:pt idx="2016">
                  <c:v>9.9999999999997868E-3</c:v>
                </c:pt>
                <c:pt idx="2017">
                  <c:v>0</c:v>
                </c:pt>
                <c:pt idx="2018">
                  <c:v>-4.0000000000000042E-2</c:v>
                </c:pt>
                <c:pt idx="2019">
                  <c:v>-9.9999999999997868E-3</c:v>
                </c:pt>
                <c:pt idx="2020">
                  <c:v>9.9999999999997868E-3</c:v>
                </c:pt>
                <c:pt idx="2021">
                  <c:v>-1.0000000000000229E-2</c:v>
                </c:pt>
                <c:pt idx="2022">
                  <c:v>4.0000000000000042E-2</c:v>
                </c:pt>
                <c:pt idx="2023">
                  <c:v>9.9999999999997868E-3</c:v>
                </c:pt>
                <c:pt idx="2024">
                  <c:v>-7.0000000000000284E-2</c:v>
                </c:pt>
                <c:pt idx="2025">
                  <c:v>-4.0000000000000042E-2</c:v>
                </c:pt>
                <c:pt idx="2026">
                  <c:v>-8.0000000000000071E-2</c:v>
                </c:pt>
                <c:pt idx="2027">
                  <c:v>-7.9999999999999627E-2</c:v>
                </c:pt>
                <c:pt idx="2028">
                  <c:v>0</c:v>
                </c:pt>
                <c:pt idx="2029">
                  <c:v>0</c:v>
                </c:pt>
                <c:pt idx="2030">
                  <c:v>2.0000000000000021E-2</c:v>
                </c:pt>
                <c:pt idx="2031">
                  <c:v>-9.9999999999997868E-3</c:v>
                </c:pt>
                <c:pt idx="2032">
                  <c:v>1.0000000000000229E-2</c:v>
                </c:pt>
                <c:pt idx="2033">
                  <c:v>1.0000000000000229E-2</c:v>
                </c:pt>
                <c:pt idx="2034">
                  <c:v>2.9999999999999801E-2</c:v>
                </c:pt>
                <c:pt idx="2035">
                  <c:v>1.0000000000000229E-2</c:v>
                </c:pt>
                <c:pt idx="2036">
                  <c:v>0</c:v>
                </c:pt>
                <c:pt idx="2037">
                  <c:v>-9.9999999999997868E-3</c:v>
                </c:pt>
                <c:pt idx="2038">
                  <c:v>-9.9999999999997868E-3</c:v>
                </c:pt>
                <c:pt idx="2039">
                  <c:v>-9.9999999999997868E-3</c:v>
                </c:pt>
                <c:pt idx="2040">
                  <c:v>-3.0000000000000249E-2</c:v>
                </c:pt>
                <c:pt idx="2041">
                  <c:v>9.9999999999997868E-3</c:v>
                </c:pt>
                <c:pt idx="2042">
                  <c:v>0</c:v>
                </c:pt>
                <c:pt idx="2043">
                  <c:v>-1.0000000000000229E-2</c:v>
                </c:pt>
                <c:pt idx="2044">
                  <c:v>8.9999999999999858E-2</c:v>
                </c:pt>
                <c:pt idx="2045">
                  <c:v>4.9999999999999822E-2</c:v>
                </c:pt>
                <c:pt idx="2046">
                  <c:v>2.0000000000000021E-2</c:v>
                </c:pt>
                <c:pt idx="2047">
                  <c:v>0</c:v>
                </c:pt>
                <c:pt idx="2048">
                  <c:v>2.9999999999999801E-2</c:v>
                </c:pt>
                <c:pt idx="2049">
                  <c:v>2.0000000000000021E-2</c:v>
                </c:pt>
                <c:pt idx="2050">
                  <c:v>-9.9999999999997868E-3</c:v>
                </c:pt>
                <c:pt idx="2051">
                  <c:v>1.0000000000000229E-2</c:v>
                </c:pt>
                <c:pt idx="2052">
                  <c:v>-4.0000000000000042E-2</c:v>
                </c:pt>
                <c:pt idx="2053">
                  <c:v>2.0000000000000021E-2</c:v>
                </c:pt>
                <c:pt idx="2054">
                  <c:v>0</c:v>
                </c:pt>
                <c:pt idx="2055">
                  <c:v>-2.0000000000000021E-2</c:v>
                </c:pt>
                <c:pt idx="2056">
                  <c:v>0</c:v>
                </c:pt>
                <c:pt idx="2057">
                  <c:v>1.0000000000000229E-2</c:v>
                </c:pt>
                <c:pt idx="2058">
                  <c:v>-1.0000000000000229E-2</c:v>
                </c:pt>
                <c:pt idx="2059">
                  <c:v>0</c:v>
                </c:pt>
                <c:pt idx="2060">
                  <c:v>-1.0000000000000229E-2</c:v>
                </c:pt>
                <c:pt idx="2061">
                  <c:v>0</c:v>
                </c:pt>
                <c:pt idx="2062">
                  <c:v>-2.0000000000000021E-2</c:v>
                </c:pt>
                <c:pt idx="2063">
                  <c:v>0</c:v>
                </c:pt>
                <c:pt idx="2064">
                  <c:v>0</c:v>
                </c:pt>
                <c:pt idx="2065">
                  <c:v>0</c:v>
                </c:pt>
                <c:pt idx="2066">
                  <c:v>0</c:v>
                </c:pt>
                <c:pt idx="2067">
                  <c:v>0</c:v>
                </c:pt>
                <c:pt idx="2068">
                  <c:v>9.9999999999997868E-3</c:v>
                </c:pt>
                <c:pt idx="2069">
                  <c:v>1.0000000000000229E-2</c:v>
                </c:pt>
                <c:pt idx="2070">
                  <c:v>0</c:v>
                </c:pt>
                <c:pt idx="2071">
                  <c:v>9.9999999999997868E-3</c:v>
                </c:pt>
                <c:pt idx="2072">
                  <c:v>-9.9999999999997868E-3</c:v>
                </c:pt>
                <c:pt idx="2073">
                  <c:v>2.0000000000000021E-2</c:v>
                </c:pt>
                <c:pt idx="2074">
                  <c:v>2.0000000000000021E-2</c:v>
                </c:pt>
                <c:pt idx="2075">
                  <c:v>-2.0000000000000021E-2</c:v>
                </c:pt>
                <c:pt idx="2076">
                  <c:v>3.0000000000000249E-2</c:v>
                </c:pt>
                <c:pt idx="2077">
                  <c:v>0</c:v>
                </c:pt>
                <c:pt idx="2078">
                  <c:v>9.9999999999997868E-3</c:v>
                </c:pt>
                <c:pt idx="2079">
                  <c:v>9.9999999999997868E-3</c:v>
                </c:pt>
                <c:pt idx="2080">
                  <c:v>2.0000000000000021E-2</c:v>
                </c:pt>
                <c:pt idx="2081">
                  <c:v>2.0000000000000021E-2</c:v>
                </c:pt>
                <c:pt idx="2082">
                  <c:v>2.0000000000000021E-2</c:v>
                </c:pt>
                <c:pt idx="2083">
                  <c:v>0</c:v>
                </c:pt>
                <c:pt idx="2084">
                  <c:v>-1.0000000000000229E-2</c:v>
                </c:pt>
                <c:pt idx="2085">
                  <c:v>1.0000000000000229E-2</c:v>
                </c:pt>
                <c:pt idx="2086">
                  <c:v>1.0000000000000229E-2</c:v>
                </c:pt>
                <c:pt idx="2087">
                  <c:v>0.58000000000000007</c:v>
                </c:pt>
                <c:pt idx="2088">
                  <c:v>0</c:v>
                </c:pt>
                <c:pt idx="2089">
                  <c:v>2.0000000000000021E-2</c:v>
                </c:pt>
                <c:pt idx="2090">
                  <c:v>8.0000000000000071E-2</c:v>
                </c:pt>
                <c:pt idx="2091">
                  <c:v>0</c:v>
                </c:pt>
                <c:pt idx="2092">
                  <c:v>2.0000000000000021E-2</c:v>
                </c:pt>
                <c:pt idx="2093">
                  <c:v>1.999999999999957E-2</c:v>
                </c:pt>
                <c:pt idx="2094">
                  <c:v>2.0000000000000458E-2</c:v>
                </c:pt>
                <c:pt idx="2095">
                  <c:v>1.999999999999957E-2</c:v>
                </c:pt>
                <c:pt idx="2096">
                  <c:v>0</c:v>
                </c:pt>
                <c:pt idx="2097">
                  <c:v>0</c:v>
                </c:pt>
                <c:pt idx="2098">
                  <c:v>3.0000000000000249E-2</c:v>
                </c:pt>
                <c:pt idx="2099">
                  <c:v>4.0000000000000042E-2</c:v>
                </c:pt>
                <c:pt idx="2100">
                  <c:v>2.9999999999999361E-2</c:v>
                </c:pt>
                <c:pt idx="2101">
                  <c:v>1.999999999999957E-2</c:v>
                </c:pt>
                <c:pt idx="2102">
                  <c:v>2.0000000000000458E-2</c:v>
                </c:pt>
                <c:pt idx="2103">
                  <c:v>1.999999999999957E-2</c:v>
                </c:pt>
                <c:pt idx="2104">
                  <c:v>4.9999999999999822E-2</c:v>
                </c:pt>
                <c:pt idx="2105">
                  <c:v>3.0000000000000249E-2</c:v>
                </c:pt>
                <c:pt idx="2106">
                  <c:v>5.0000000000000711E-2</c:v>
                </c:pt>
                <c:pt idx="2107">
                  <c:v>3.0000000000000249E-2</c:v>
                </c:pt>
                <c:pt idx="2108">
                  <c:v>3.0000000000000249E-2</c:v>
                </c:pt>
                <c:pt idx="2109">
                  <c:v>9.9999999999997868E-3</c:v>
                </c:pt>
                <c:pt idx="2110">
                  <c:v>3.0000000000000249E-2</c:v>
                </c:pt>
                <c:pt idx="2111">
                  <c:v>9.9999999999997868E-3</c:v>
                </c:pt>
                <c:pt idx="2112">
                  <c:v>4.0000000000000042E-2</c:v>
                </c:pt>
                <c:pt idx="2113">
                  <c:v>1.999999999999957E-2</c:v>
                </c:pt>
                <c:pt idx="2114">
                  <c:v>4.0000000000000042E-2</c:v>
                </c:pt>
                <c:pt idx="2115">
                  <c:v>2.0000000000000458E-2</c:v>
                </c:pt>
                <c:pt idx="2116">
                  <c:v>3.0000000000000249E-2</c:v>
                </c:pt>
                <c:pt idx="2117">
                  <c:v>1.999999999999957E-2</c:v>
                </c:pt>
                <c:pt idx="2118">
                  <c:v>9.9999999999997868E-3</c:v>
                </c:pt>
                <c:pt idx="2119">
                  <c:v>0</c:v>
                </c:pt>
                <c:pt idx="2120">
                  <c:v>4.0000000000000042E-2</c:v>
                </c:pt>
                <c:pt idx="2121">
                  <c:v>2.0000000000000458E-2</c:v>
                </c:pt>
                <c:pt idx="2122">
                  <c:v>1.999999999999957E-2</c:v>
                </c:pt>
                <c:pt idx="2123">
                  <c:v>5.9999999999999609E-2</c:v>
                </c:pt>
                <c:pt idx="2124">
                  <c:v>1.000000000000068E-2</c:v>
                </c:pt>
                <c:pt idx="2125">
                  <c:v>1.000000000000068E-2</c:v>
                </c:pt>
                <c:pt idx="2126">
                  <c:v>9.9999999999997868E-3</c:v>
                </c:pt>
                <c:pt idx="2127">
                  <c:v>0</c:v>
                </c:pt>
                <c:pt idx="2128">
                  <c:v>2.0000000000000021E-2</c:v>
                </c:pt>
                <c:pt idx="2129">
                  <c:v>-2.0000000000000021E-2</c:v>
                </c:pt>
                <c:pt idx="2130">
                  <c:v>1.0000000000000229E-2</c:v>
                </c:pt>
                <c:pt idx="2131">
                  <c:v>4.0000000000000042E-2</c:v>
                </c:pt>
                <c:pt idx="2132">
                  <c:v>2.0000000000000021E-2</c:v>
                </c:pt>
                <c:pt idx="2133">
                  <c:v>3.0000000000000249E-2</c:v>
                </c:pt>
                <c:pt idx="2134">
                  <c:v>9.9999999999997868E-3</c:v>
                </c:pt>
                <c:pt idx="2135">
                  <c:v>5.0000000000000273E-2</c:v>
                </c:pt>
                <c:pt idx="2136">
                  <c:v>2.0000000000000021E-2</c:v>
                </c:pt>
                <c:pt idx="2137">
                  <c:v>-9.9999999999997868E-3</c:v>
                </c:pt>
                <c:pt idx="2138">
                  <c:v>4.0000000000000042E-2</c:v>
                </c:pt>
                <c:pt idx="2139">
                  <c:v>2.0000000000000021E-2</c:v>
                </c:pt>
                <c:pt idx="2140">
                  <c:v>9.9999999999997868E-3</c:v>
                </c:pt>
                <c:pt idx="2141">
                  <c:v>-2.0000000000000021E-2</c:v>
                </c:pt>
                <c:pt idx="2142">
                  <c:v>1.0000000000000229E-2</c:v>
                </c:pt>
                <c:pt idx="2143">
                  <c:v>4.9999999999999822E-2</c:v>
                </c:pt>
                <c:pt idx="2144">
                  <c:v>1.0000000000000229E-2</c:v>
                </c:pt>
                <c:pt idx="2145">
                  <c:v>5.9999999999999609E-2</c:v>
                </c:pt>
                <c:pt idx="2146">
                  <c:v>9.9999999999997868E-3</c:v>
                </c:pt>
                <c:pt idx="2147">
                  <c:v>4.0000000000000042E-2</c:v>
                </c:pt>
                <c:pt idx="2148">
                  <c:v>3.0000000000000249E-2</c:v>
                </c:pt>
                <c:pt idx="2149">
                  <c:v>2.0000000000000458E-2</c:v>
                </c:pt>
                <c:pt idx="2150">
                  <c:v>3.0000000000000249E-2</c:v>
                </c:pt>
                <c:pt idx="2151">
                  <c:v>3.0000000000000249E-2</c:v>
                </c:pt>
                <c:pt idx="2152">
                  <c:v>4.9999999999999822E-2</c:v>
                </c:pt>
                <c:pt idx="2153">
                  <c:v>2.9999999999999361E-2</c:v>
                </c:pt>
                <c:pt idx="2154">
                  <c:v>4.0000000000000042E-2</c:v>
                </c:pt>
                <c:pt idx="2155">
                  <c:v>4.0000000000000042E-2</c:v>
                </c:pt>
                <c:pt idx="2156">
                  <c:v>4.0000000000000042E-2</c:v>
                </c:pt>
                <c:pt idx="2157">
                  <c:v>-1.999999999999957E-2</c:v>
                </c:pt>
                <c:pt idx="2158">
                  <c:v>4.9999999999999822E-2</c:v>
                </c:pt>
                <c:pt idx="2159">
                  <c:v>4.9999999999999822E-2</c:v>
                </c:pt>
                <c:pt idx="2160">
                  <c:v>4.9999999999999822E-2</c:v>
                </c:pt>
                <c:pt idx="2161">
                  <c:v>2.0000000000000458E-2</c:v>
                </c:pt>
                <c:pt idx="2162">
                  <c:v>-1.000000000000068E-2</c:v>
                </c:pt>
                <c:pt idx="2163">
                  <c:v>2.9999999999999361E-2</c:v>
                </c:pt>
                <c:pt idx="2164">
                  <c:v>4.0000000000000042E-2</c:v>
                </c:pt>
                <c:pt idx="2165">
                  <c:v>9.9999999999999645E-2</c:v>
                </c:pt>
                <c:pt idx="2166">
                  <c:v>4.0000000000000042E-2</c:v>
                </c:pt>
                <c:pt idx="2167">
                  <c:v>5.9999999999999609E-2</c:v>
                </c:pt>
                <c:pt idx="2168">
                  <c:v>2.0000000000000458E-2</c:v>
                </c:pt>
                <c:pt idx="2169">
                  <c:v>1.999999999999957E-2</c:v>
                </c:pt>
                <c:pt idx="2170">
                  <c:v>4.0000000000000042E-2</c:v>
                </c:pt>
                <c:pt idx="2171">
                  <c:v>0</c:v>
                </c:pt>
                <c:pt idx="2172">
                  <c:v>-9.9999999999997868E-3</c:v>
                </c:pt>
                <c:pt idx="2173">
                  <c:v>2.9999999999999361E-2</c:v>
                </c:pt>
                <c:pt idx="2174">
                  <c:v>4.0000000000000042E-2</c:v>
                </c:pt>
                <c:pt idx="2175">
                  <c:v>2.0000000000000458E-2</c:v>
                </c:pt>
                <c:pt idx="2176">
                  <c:v>1.000000000000068E-2</c:v>
                </c:pt>
                <c:pt idx="2177">
                  <c:v>1.999999999999957E-2</c:v>
                </c:pt>
                <c:pt idx="2178">
                  <c:v>4.0000000000000042E-2</c:v>
                </c:pt>
                <c:pt idx="2179">
                  <c:v>3.0000000000000249E-2</c:v>
                </c:pt>
                <c:pt idx="2180">
                  <c:v>4.9999999999999822E-2</c:v>
                </c:pt>
                <c:pt idx="2181">
                  <c:v>4.0000000000000042E-2</c:v>
                </c:pt>
                <c:pt idx="2182">
                  <c:v>3.0000000000000249E-2</c:v>
                </c:pt>
                <c:pt idx="2183">
                  <c:v>4.9999999999999822E-2</c:v>
                </c:pt>
                <c:pt idx="2184">
                  <c:v>3.0000000000000249E-2</c:v>
                </c:pt>
                <c:pt idx="2185">
                  <c:v>4.0000000000000042E-2</c:v>
                </c:pt>
                <c:pt idx="2186">
                  <c:v>5.0000000000000711E-2</c:v>
                </c:pt>
                <c:pt idx="2187">
                  <c:v>2.9999999999999361E-2</c:v>
                </c:pt>
                <c:pt idx="2188">
                  <c:v>3.0000000000000249E-2</c:v>
                </c:pt>
                <c:pt idx="2189">
                  <c:v>4.0000000000000042E-2</c:v>
                </c:pt>
                <c:pt idx="2190">
                  <c:v>6.0000000000000497E-2</c:v>
                </c:pt>
                <c:pt idx="2191">
                  <c:v>7.0000000000000284E-2</c:v>
                </c:pt>
                <c:pt idx="2192">
                  <c:v>5.9999999999999609E-2</c:v>
                </c:pt>
                <c:pt idx="2193">
                  <c:v>4.9999999999999822E-2</c:v>
                </c:pt>
                <c:pt idx="2194">
                  <c:v>6.0000000000000497E-2</c:v>
                </c:pt>
                <c:pt idx="2195">
                  <c:v>7.0000000000000284E-2</c:v>
                </c:pt>
                <c:pt idx="2196">
                  <c:v>4.0000000000000042E-2</c:v>
                </c:pt>
                <c:pt idx="2197">
                  <c:v>5.9999999999999609E-2</c:v>
                </c:pt>
                <c:pt idx="2198">
                  <c:v>4.0000000000000042E-2</c:v>
                </c:pt>
                <c:pt idx="2199">
                  <c:v>0.1099999999999994</c:v>
                </c:pt>
                <c:pt idx="2200">
                  <c:v>5.0000000000000711E-2</c:v>
                </c:pt>
                <c:pt idx="2201">
                  <c:v>5.9999999999999609E-2</c:v>
                </c:pt>
                <c:pt idx="2202">
                  <c:v>6.9999999999999396E-2</c:v>
                </c:pt>
                <c:pt idx="2203">
                  <c:v>3.0000000000000249E-2</c:v>
                </c:pt>
                <c:pt idx="2204">
                  <c:v>4.0000000000000042E-2</c:v>
                </c:pt>
                <c:pt idx="2205">
                  <c:v>4.0000000000000042E-2</c:v>
                </c:pt>
                <c:pt idx="2206">
                  <c:v>4.9999999999999822E-2</c:v>
                </c:pt>
                <c:pt idx="2207">
                  <c:v>4.9999999999999822E-2</c:v>
                </c:pt>
                <c:pt idx="2208">
                  <c:v>0.10000000000000051</c:v>
                </c:pt>
                <c:pt idx="2209">
                  <c:v>9.9999999999997868E-3</c:v>
                </c:pt>
                <c:pt idx="2210">
                  <c:v>7.0000000000000284E-2</c:v>
                </c:pt>
                <c:pt idx="2211">
                  <c:v>6.0000000000000497E-2</c:v>
                </c:pt>
                <c:pt idx="2212">
                  <c:v>6.9999999999999396E-2</c:v>
                </c:pt>
                <c:pt idx="2213">
                  <c:v>5.9999999999999609E-2</c:v>
                </c:pt>
                <c:pt idx="2214">
                  <c:v>4.0000000000000042E-2</c:v>
                </c:pt>
                <c:pt idx="2215">
                  <c:v>8.0000000000000071E-2</c:v>
                </c:pt>
                <c:pt idx="2216">
                  <c:v>6.0000000000000497E-2</c:v>
                </c:pt>
                <c:pt idx="2217">
                  <c:v>7.0000000000000284E-2</c:v>
                </c:pt>
                <c:pt idx="2218">
                  <c:v>6.9999999999999396E-2</c:v>
                </c:pt>
                <c:pt idx="2219">
                  <c:v>8.0000000000000071E-2</c:v>
                </c:pt>
                <c:pt idx="2220">
                  <c:v>8.0000000000000071E-2</c:v>
                </c:pt>
                <c:pt idx="2221">
                  <c:v>6.0000000000000497E-2</c:v>
                </c:pt>
                <c:pt idx="2222">
                  <c:v>4.0000000000000042E-2</c:v>
                </c:pt>
                <c:pt idx="2223">
                  <c:v>8.0000000000000071E-2</c:v>
                </c:pt>
                <c:pt idx="2224">
                  <c:v>7.0000000000000284E-2</c:v>
                </c:pt>
                <c:pt idx="2225">
                  <c:v>0.9399999999999995</c:v>
                </c:pt>
                <c:pt idx="2226">
                  <c:v>8.9999999999999858E-2</c:v>
                </c:pt>
                <c:pt idx="2227">
                  <c:v>0.13999999999999971</c:v>
                </c:pt>
                <c:pt idx="2228">
                  <c:v>0.12999999999999989</c:v>
                </c:pt>
                <c:pt idx="2229">
                  <c:v>0.12000000000000011</c:v>
                </c:pt>
                <c:pt idx="2230">
                  <c:v>2.9999999999999361E-2</c:v>
                </c:pt>
                <c:pt idx="2231">
                  <c:v>0.1099999999999994</c:v>
                </c:pt>
                <c:pt idx="2232">
                  <c:v>8.0000000000000071E-2</c:v>
                </c:pt>
                <c:pt idx="2233">
                  <c:v>0.12000000000000011</c:v>
                </c:pt>
                <c:pt idx="2234">
                  <c:v>6.0000000000000497E-2</c:v>
                </c:pt>
                <c:pt idx="2235">
                  <c:v>8.9999999999999858E-2</c:v>
                </c:pt>
                <c:pt idx="2236">
                  <c:v>0.11000000000000031</c:v>
                </c:pt>
                <c:pt idx="2237">
                  <c:v>0.12000000000000011</c:v>
                </c:pt>
                <c:pt idx="2238">
                  <c:v>0.15000000000000041</c:v>
                </c:pt>
                <c:pt idx="2239">
                  <c:v>0.13999999999999971</c:v>
                </c:pt>
                <c:pt idx="2240">
                  <c:v>0.10000000000000051</c:v>
                </c:pt>
                <c:pt idx="2241">
                  <c:v>0.1400000000000006</c:v>
                </c:pt>
                <c:pt idx="2242">
                  <c:v>9.0000000000000746E-2</c:v>
                </c:pt>
                <c:pt idx="2243">
                  <c:v>0.1099999999999994</c:v>
                </c:pt>
                <c:pt idx="2244">
                  <c:v>8.0000000000000071E-2</c:v>
                </c:pt>
                <c:pt idx="2245">
                  <c:v>0.12999999999999989</c:v>
                </c:pt>
                <c:pt idx="2246">
                  <c:v>0.13000000000000081</c:v>
                </c:pt>
                <c:pt idx="2247">
                  <c:v>0.15000000000000041</c:v>
                </c:pt>
                <c:pt idx="2248">
                  <c:v>8.9999999999999858E-2</c:v>
                </c:pt>
                <c:pt idx="2249">
                  <c:v>8.9999999999999858E-2</c:v>
                </c:pt>
                <c:pt idx="2250">
                  <c:v>0.16000000000000009</c:v>
                </c:pt>
                <c:pt idx="2251">
                  <c:v>8.9999999999999858E-2</c:v>
                </c:pt>
                <c:pt idx="2252">
                  <c:v>7.9999999999999183E-2</c:v>
                </c:pt>
                <c:pt idx="2253">
                  <c:v>9.0000000000000746E-2</c:v>
                </c:pt>
                <c:pt idx="2254">
                  <c:v>7.0000000000000284E-2</c:v>
                </c:pt>
                <c:pt idx="2255">
                  <c:v>8.9999999999999858E-2</c:v>
                </c:pt>
                <c:pt idx="2256">
                  <c:v>8.0000000000000071E-2</c:v>
                </c:pt>
                <c:pt idx="2257">
                  <c:v>0.1099999999999994</c:v>
                </c:pt>
                <c:pt idx="2258">
                  <c:v>0.1199999999999992</c:v>
                </c:pt>
                <c:pt idx="2259">
                  <c:v>6.9999999999999396E-2</c:v>
                </c:pt>
                <c:pt idx="2260">
                  <c:v>0.12000000000000011</c:v>
                </c:pt>
                <c:pt idx="2261">
                  <c:v>0.1099999999999994</c:v>
                </c:pt>
                <c:pt idx="2262">
                  <c:v>8.9999999999999858E-2</c:v>
                </c:pt>
                <c:pt idx="2263">
                  <c:v>7.0000000000000284E-2</c:v>
                </c:pt>
                <c:pt idx="2264">
                  <c:v>8.0000000000000071E-2</c:v>
                </c:pt>
                <c:pt idx="2265">
                  <c:v>1.999999999999957E-2</c:v>
                </c:pt>
                <c:pt idx="2266">
                  <c:v>5.9999999999999609E-2</c:v>
                </c:pt>
                <c:pt idx="2267">
                  <c:v>0.12000000000000011</c:v>
                </c:pt>
                <c:pt idx="2268">
                  <c:v>0.12000000000000011</c:v>
                </c:pt>
                <c:pt idx="2269">
                  <c:v>0.15000000000000041</c:v>
                </c:pt>
                <c:pt idx="2270">
                  <c:v>8.0000000000000071E-2</c:v>
                </c:pt>
                <c:pt idx="2271">
                  <c:v>0.12999999999999989</c:v>
                </c:pt>
                <c:pt idx="2272">
                  <c:v>0.14999999999999949</c:v>
                </c:pt>
                <c:pt idx="2273">
                  <c:v>4.0000000000000042E-2</c:v>
                </c:pt>
                <c:pt idx="2274">
                  <c:v>0.16000000000000009</c:v>
                </c:pt>
                <c:pt idx="2275">
                  <c:v>9.9999999999999645E-2</c:v>
                </c:pt>
                <c:pt idx="2276">
                  <c:v>8.9999999999999858E-2</c:v>
                </c:pt>
                <c:pt idx="2277">
                  <c:v>9.0000000000000746E-2</c:v>
                </c:pt>
                <c:pt idx="2278">
                  <c:v>9.9999999999999645E-2</c:v>
                </c:pt>
                <c:pt idx="2279">
                  <c:v>0.10000000000000051</c:v>
                </c:pt>
                <c:pt idx="2280">
                  <c:v>8.9999999999999858E-2</c:v>
                </c:pt>
                <c:pt idx="2281">
                  <c:v>8.0000000000000071E-2</c:v>
                </c:pt>
                <c:pt idx="2282">
                  <c:v>8.0000000000000071E-2</c:v>
                </c:pt>
                <c:pt idx="2283">
                  <c:v>0.1099999999999994</c:v>
                </c:pt>
                <c:pt idx="2284">
                  <c:v>4.0000000000000042E-2</c:v>
                </c:pt>
                <c:pt idx="2285">
                  <c:v>7.0000000000000284E-2</c:v>
                </c:pt>
                <c:pt idx="2286">
                  <c:v>7.0000000000000284E-2</c:v>
                </c:pt>
                <c:pt idx="2287">
                  <c:v>7.0000000000000284E-2</c:v>
                </c:pt>
                <c:pt idx="2288">
                  <c:v>9.9999999999999645E-2</c:v>
                </c:pt>
                <c:pt idx="2289">
                  <c:v>9.9999999999999645E-2</c:v>
                </c:pt>
                <c:pt idx="2290">
                  <c:v>0.12999999999999989</c:v>
                </c:pt>
                <c:pt idx="2291">
                  <c:v>8.0000000000000071E-2</c:v>
                </c:pt>
                <c:pt idx="2292">
                  <c:v>8.0000000000000071E-2</c:v>
                </c:pt>
                <c:pt idx="2293">
                  <c:v>8.9999999999999858E-2</c:v>
                </c:pt>
                <c:pt idx="2294">
                  <c:v>5.0000000000000711E-2</c:v>
                </c:pt>
                <c:pt idx="2295">
                  <c:v>0.10000000000000051</c:v>
                </c:pt>
                <c:pt idx="2296">
                  <c:v>8.0000000000000071E-2</c:v>
                </c:pt>
                <c:pt idx="2297">
                  <c:v>8.9999999999999858E-2</c:v>
                </c:pt>
                <c:pt idx="2298">
                  <c:v>8.0000000000000071E-2</c:v>
                </c:pt>
                <c:pt idx="2299">
                  <c:v>8.0000000000000071E-2</c:v>
                </c:pt>
                <c:pt idx="2300">
                  <c:v>0.21</c:v>
                </c:pt>
                <c:pt idx="2301">
                  <c:v>0.1800000000000006</c:v>
                </c:pt>
                <c:pt idx="2302">
                  <c:v>0.17999999999999969</c:v>
                </c:pt>
                <c:pt idx="2303">
                  <c:v>0.20000000000000021</c:v>
                </c:pt>
                <c:pt idx="2304">
                  <c:v>8.0000000000000071E-2</c:v>
                </c:pt>
                <c:pt idx="2305">
                  <c:v>0.15000000000000041</c:v>
                </c:pt>
                <c:pt idx="2306">
                  <c:v>0.20000000000000021</c:v>
                </c:pt>
                <c:pt idx="2307">
                  <c:v>0.1800000000000006</c:v>
                </c:pt>
                <c:pt idx="2308">
                  <c:v>0.1699999999999999</c:v>
                </c:pt>
                <c:pt idx="2309">
                  <c:v>0.1899999999999995</c:v>
                </c:pt>
                <c:pt idx="2310">
                  <c:v>0.1699999999999999</c:v>
                </c:pt>
                <c:pt idx="2311">
                  <c:v>0.20000000000000021</c:v>
                </c:pt>
                <c:pt idx="2312">
                  <c:v>0.22999999999999951</c:v>
                </c:pt>
                <c:pt idx="2313">
                  <c:v>0.17999999999999969</c:v>
                </c:pt>
                <c:pt idx="2314">
                  <c:v>0.19999999999999929</c:v>
                </c:pt>
                <c:pt idx="2315">
                  <c:v>0.21999999999999981</c:v>
                </c:pt>
                <c:pt idx="2316">
                  <c:v>0.17999999999999969</c:v>
                </c:pt>
                <c:pt idx="2317">
                  <c:v>0.26000000000000068</c:v>
                </c:pt>
                <c:pt idx="2318">
                  <c:v>0.25999999999999979</c:v>
                </c:pt>
                <c:pt idx="2319">
                  <c:v>0.25999999999999979</c:v>
                </c:pt>
                <c:pt idx="2320">
                  <c:v>0.28000000000000019</c:v>
                </c:pt>
                <c:pt idx="2321">
                  <c:v>0.2399999999999993</c:v>
                </c:pt>
                <c:pt idx="2322">
                  <c:v>0.31000000000000011</c:v>
                </c:pt>
                <c:pt idx="2323">
                  <c:v>0.29999999999999982</c:v>
                </c:pt>
                <c:pt idx="2324">
                  <c:v>0.21999999999999981</c:v>
                </c:pt>
                <c:pt idx="2325">
                  <c:v>0.3100000000000005</c:v>
                </c:pt>
                <c:pt idx="2326">
                  <c:v>0.2300000000000004</c:v>
                </c:pt>
                <c:pt idx="2327">
                  <c:v>0.24000000000000021</c:v>
                </c:pt>
                <c:pt idx="2328">
                  <c:v>0.28999999999999998</c:v>
                </c:pt>
                <c:pt idx="2329">
                  <c:v>0.30999999999999961</c:v>
                </c:pt>
                <c:pt idx="2330">
                  <c:v>0.33000000000000013</c:v>
                </c:pt>
                <c:pt idx="2331">
                  <c:v>0.32000000000000028</c:v>
                </c:pt>
                <c:pt idx="2332">
                  <c:v>0.21</c:v>
                </c:pt>
                <c:pt idx="2333">
                  <c:v>0.29999999999999982</c:v>
                </c:pt>
                <c:pt idx="2334">
                  <c:v>0.25</c:v>
                </c:pt>
                <c:pt idx="2335">
                  <c:v>0.21999999999999981</c:v>
                </c:pt>
                <c:pt idx="2336">
                  <c:v>0.22999999999999951</c:v>
                </c:pt>
                <c:pt idx="2337">
                  <c:v>0.22000000000000061</c:v>
                </c:pt>
                <c:pt idx="2338">
                  <c:v>0.26999999999999957</c:v>
                </c:pt>
                <c:pt idx="2339">
                  <c:v>0.17999999999999969</c:v>
                </c:pt>
                <c:pt idx="2340">
                  <c:v>0.25</c:v>
                </c:pt>
                <c:pt idx="2341">
                  <c:v>0.25</c:v>
                </c:pt>
                <c:pt idx="2342">
                  <c:v>0.25</c:v>
                </c:pt>
                <c:pt idx="2343">
                  <c:v>0.25</c:v>
                </c:pt>
                <c:pt idx="2344">
                  <c:v>0.1899999999999995</c:v>
                </c:pt>
                <c:pt idx="2345">
                  <c:v>0.16000000000000009</c:v>
                </c:pt>
                <c:pt idx="2346">
                  <c:v>0.16000000000000009</c:v>
                </c:pt>
                <c:pt idx="2347">
                  <c:v>0.16000000000000009</c:v>
                </c:pt>
                <c:pt idx="2348">
                  <c:v>0.16000000000000009</c:v>
                </c:pt>
                <c:pt idx="2349">
                  <c:v>0.29999999999999982</c:v>
                </c:pt>
                <c:pt idx="2350">
                  <c:v>0.12999999999999989</c:v>
                </c:pt>
                <c:pt idx="2351">
                  <c:v>0.16000000000000009</c:v>
                </c:pt>
                <c:pt idx="2352">
                  <c:v>0.22999999999999951</c:v>
                </c:pt>
                <c:pt idx="2353">
                  <c:v>0.1800000000000006</c:v>
                </c:pt>
                <c:pt idx="2354">
                  <c:v>0.21999999999999981</c:v>
                </c:pt>
                <c:pt idx="2355">
                  <c:v>0.20000000000000021</c:v>
                </c:pt>
                <c:pt idx="2356">
                  <c:v>0.21</c:v>
                </c:pt>
                <c:pt idx="2357">
                  <c:v>0.17999999999999969</c:v>
                </c:pt>
                <c:pt idx="2358">
                  <c:v>0.18000000000000019</c:v>
                </c:pt>
                <c:pt idx="2359">
                  <c:v>0.19999999999999971</c:v>
                </c:pt>
                <c:pt idx="2360">
                  <c:v>0.2399999999999998</c:v>
                </c:pt>
                <c:pt idx="2361">
                  <c:v>0.20000000000000021</c:v>
                </c:pt>
                <c:pt idx="2362">
                  <c:v>0.36999999999999972</c:v>
                </c:pt>
                <c:pt idx="2363">
                  <c:v>0.20000000000000021</c:v>
                </c:pt>
                <c:pt idx="2364">
                  <c:v>0.18000000000000019</c:v>
                </c:pt>
                <c:pt idx="2365">
                  <c:v>0.22000000000000061</c:v>
                </c:pt>
                <c:pt idx="2366">
                  <c:v>0.3100000000000005</c:v>
                </c:pt>
                <c:pt idx="2367">
                  <c:v>0.27000000000000052</c:v>
                </c:pt>
                <c:pt idx="2368">
                  <c:v>0.2399999999999998</c:v>
                </c:pt>
                <c:pt idx="2369">
                  <c:v>0.25999999999999979</c:v>
                </c:pt>
                <c:pt idx="2370">
                  <c:v>0.27000000000000052</c:v>
                </c:pt>
                <c:pt idx="2371">
                  <c:v>0.28999999999999998</c:v>
                </c:pt>
                <c:pt idx="2372">
                  <c:v>0.25000000000000039</c:v>
                </c:pt>
                <c:pt idx="2373">
                  <c:v>0.29999999999999982</c:v>
                </c:pt>
                <c:pt idx="2374">
                  <c:v>0.22999999999999951</c:v>
                </c:pt>
                <c:pt idx="2375">
                  <c:v>0.21000000000000041</c:v>
                </c:pt>
                <c:pt idx="2376">
                  <c:v>0.25000000000000039</c:v>
                </c:pt>
                <c:pt idx="2377">
                  <c:v>0.32999999999999963</c:v>
                </c:pt>
                <c:pt idx="2378">
                  <c:v>0.25</c:v>
                </c:pt>
                <c:pt idx="2379">
                  <c:v>0.24999999999999961</c:v>
                </c:pt>
                <c:pt idx="2380">
                  <c:v>0.2399999999999998</c:v>
                </c:pt>
                <c:pt idx="2381">
                  <c:v>0.2399999999999998</c:v>
                </c:pt>
                <c:pt idx="2382">
                  <c:v>0.25999999999999979</c:v>
                </c:pt>
                <c:pt idx="2383">
                  <c:v>0.20000000000000021</c:v>
                </c:pt>
                <c:pt idx="2384">
                  <c:v>0.25999999999999979</c:v>
                </c:pt>
                <c:pt idx="2385">
                  <c:v>0.25000000000000039</c:v>
                </c:pt>
                <c:pt idx="2386">
                  <c:v>0.1899999999999995</c:v>
                </c:pt>
                <c:pt idx="2387">
                  <c:v>0.36000000000000032</c:v>
                </c:pt>
                <c:pt idx="2388">
                  <c:v>0.28999999999999998</c:v>
                </c:pt>
                <c:pt idx="2389">
                  <c:v>0.22000000000000061</c:v>
                </c:pt>
                <c:pt idx="2390">
                  <c:v>0.2799999999999998</c:v>
                </c:pt>
                <c:pt idx="2391">
                  <c:v>0.26000000000000018</c:v>
                </c:pt>
                <c:pt idx="2392">
                  <c:v>0.29999999999999982</c:v>
                </c:pt>
                <c:pt idx="2393">
                  <c:v>0.33999999999999991</c:v>
                </c:pt>
                <c:pt idx="2394">
                  <c:v>0.35999999999999988</c:v>
                </c:pt>
                <c:pt idx="2395">
                  <c:v>0.37999999999999989</c:v>
                </c:pt>
                <c:pt idx="2396">
                  <c:v>0.41000000000000009</c:v>
                </c:pt>
                <c:pt idx="2397">
                  <c:v>0.35999999999999988</c:v>
                </c:pt>
                <c:pt idx="2398">
                  <c:v>0.35999999999999988</c:v>
                </c:pt>
                <c:pt idx="2399">
                  <c:v>0.40000000000000041</c:v>
                </c:pt>
                <c:pt idx="2400">
                  <c:v>0.38999999999999968</c:v>
                </c:pt>
                <c:pt idx="2401">
                  <c:v>0.46999999999999981</c:v>
                </c:pt>
                <c:pt idx="2402">
                  <c:v>0.41000000000000009</c:v>
                </c:pt>
                <c:pt idx="2403">
                  <c:v>0.45999999999999952</c:v>
                </c:pt>
                <c:pt idx="2404">
                  <c:v>0.38999999999999968</c:v>
                </c:pt>
                <c:pt idx="2405">
                  <c:v>0.38999999999999968</c:v>
                </c:pt>
                <c:pt idx="2406">
                  <c:v>0.38999999999999968</c:v>
                </c:pt>
                <c:pt idx="2407">
                  <c:v>0.28999999999999998</c:v>
                </c:pt>
                <c:pt idx="2408">
                  <c:v>0.35999999999999988</c:v>
                </c:pt>
                <c:pt idx="2409">
                  <c:v>0.35999999999999988</c:v>
                </c:pt>
                <c:pt idx="2410">
                  <c:v>0.32999999999999963</c:v>
                </c:pt>
                <c:pt idx="2411">
                  <c:v>0.38999999999999968</c:v>
                </c:pt>
                <c:pt idx="2412">
                  <c:v>0.36000000000000032</c:v>
                </c:pt>
                <c:pt idx="2413">
                  <c:v>0.41000000000000009</c:v>
                </c:pt>
                <c:pt idx="2414">
                  <c:v>0.39999999999999991</c:v>
                </c:pt>
                <c:pt idx="2415">
                  <c:v>0.39999999999999991</c:v>
                </c:pt>
                <c:pt idx="2416">
                  <c:v>0.37000000000000011</c:v>
                </c:pt>
                <c:pt idx="2417">
                  <c:v>0.43000000000000022</c:v>
                </c:pt>
                <c:pt idx="2418">
                  <c:v>0.39999999999999952</c:v>
                </c:pt>
                <c:pt idx="2419">
                  <c:v>0.36999999999999972</c:v>
                </c:pt>
                <c:pt idx="2420">
                  <c:v>0.38999999999999968</c:v>
                </c:pt>
                <c:pt idx="2421">
                  <c:v>0.42000000000000037</c:v>
                </c:pt>
                <c:pt idx="2422">
                  <c:v>0.39999999999999952</c:v>
                </c:pt>
                <c:pt idx="2423">
                  <c:v>0.39000000000000012</c:v>
                </c:pt>
                <c:pt idx="2424">
                  <c:v>0.35999999999999938</c:v>
                </c:pt>
                <c:pt idx="2425">
                  <c:v>0.39000000000000062</c:v>
                </c:pt>
                <c:pt idx="2426">
                  <c:v>0.39000000000000062</c:v>
                </c:pt>
                <c:pt idx="2427">
                  <c:v>0.34999999999999959</c:v>
                </c:pt>
                <c:pt idx="2428">
                  <c:v>0.37999999999999989</c:v>
                </c:pt>
                <c:pt idx="2429">
                  <c:v>0.41999999999999987</c:v>
                </c:pt>
                <c:pt idx="2430">
                  <c:v>0.29999999999999982</c:v>
                </c:pt>
                <c:pt idx="2431">
                  <c:v>0.4399999999999995</c:v>
                </c:pt>
                <c:pt idx="2432">
                  <c:v>0.46</c:v>
                </c:pt>
                <c:pt idx="2433">
                  <c:v>0.46</c:v>
                </c:pt>
                <c:pt idx="2434">
                  <c:v>0.41999999999999987</c:v>
                </c:pt>
                <c:pt idx="2435">
                  <c:v>0.42999999999999972</c:v>
                </c:pt>
                <c:pt idx="2436">
                  <c:v>0.38999999999999968</c:v>
                </c:pt>
                <c:pt idx="2437">
                  <c:v>0.48999999999999932</c:v>
                </c:pt>
                <c:pt idx="2438">
                  <c:v>0.41999999999999987</c:v>
                </c:pt>
                <c:pt idx="2439">
                  <c:v>0.41000000000000009</c:v>
                </c:pt>
                <c:pt idx="2440">
                  <c:v>0.4399999999999995</c:v>
                </c:pt>
                <c:pt idx="2441">
                  <c:v>0.42999999999999972</c:v>
                </c:pt>
                <c:pt idx="2442">
                  <c:v>0.44000000000000039</c:v>
                </c:pt>
                <c:pt idx="2443">
                  <c:v>0.40000000000000041</c:v>
                </c:pt>
                <c:pt idx="2444">
                  <c:v>0.37999999999999989</c:v>
                </c:pt>
                <c:pt idx="2445">
                  <c:v>0.41000000000000009</c:v>
                </c:pt>
                <c:pt idx="2446">
                  <c:v>0.4399999999999995</c:v>
                </c:pt>
                <c:pt idx="2447">
                  <c:v>0.41000000000000009</c:v>
                </c:pt>
                <c:pt idx="2448">
                  <c:v>0.32000000000000028</c:v>
                </c:pt>
                <c:pt idx="2449">
                  <c:v>0.33000000000000013</c:v>
                </c:pt>
                <c:pt idx="2450">
                  <c:v>0.32000000000000028</c:v>
                </c:pt>
                <c:pt idx="2451">
                  <c:v>0.30000000000000071</c:v>
                </c:pt>
                <c:pt idx="2452">
                  <c:v>0.29999999999999982</c:v>
                </c:pt>
                <c:pt idx="2453">
                  <c:v>0.25</c:v>
                </c:pt>
                <c:pt idx="2454">
                  <c:v>0.33000000000000013</c:v>
                </c:pt>
                <c:pt idx="2455">
                  <c:v>0.32000000000000028</c:v>
                </c:pt>
                <c:pt idx="2456">
                  <c:v>0.37000000000000011</c:v>
                </c:pt>
                <c:pt idx="2457">
                  <c:v>0.38000000000000078</c:v>
                </c:pt>
                <c:pt idx="2458">
                  <c:v>0.41999999999999987</c:v>
                </c:pt>
                <c:pt idx="2459">
                  <c:v>0.45000000000000018</c:v>
                </c:pt>
                <c:pt idx="2460">
                  <c:v>0.38999999999999968</c:v>
                </c:pt>
                <c:pt idx="2461">
                  <c:v>0.33000000000000013</c:v>
                </c:pt>
                <c:pt idx="2462">
                  <c:v>0.42999999999999972</c:v>
                </c:pt>
                <c:pt idx="2463">
                  <c:v>0.46</c:v>
                </c:pt>
                <c:pt idx="2464">
                  <c:v>0.41999999999999987</c:v>
                </c:pt>
                <c:pt idx="2465">
                  <c:v>0.37000000000000011</c:v>
                </c:pt>
                <c:pt idx="2466">
                  <c:v>0.38999999999999968</c:v>
                </c:pt>
                <c:pt idx="2467">
                  <c:v>0.37999999999999989</c:v>
                </c:pt>
                <c:pt idx="2468">
                  <c:v>0.33000000000000013</c:v>
                </c:pt>
                <c:pt idx="2469">
                  <c:v>0.37000000000000011</c:v>
                </c:pt>
                <c:pt idx="2470">
                  <c:v>0.30000000000000071</c:v>
                </c:pt>
                <c:pt idx="2471">
                  <c:v>0.35999999999999938</c:v>
                </c:pt>
                <c:pt idx="2472">
                  <c:v>0.3100000000000005</c:v>
                </c:pt>
                <c:pt idx="2473">
                  <c:v>0.37000000000000011</c:v>
                </c:pt>
                <c:pt idx="2474">
                  <c:v>0.30999999999999961</c:v>
                </c:pt>
                <c:pt idx="2475">
                  <c:v>0.37000000000000011</c:v>
                </c:pt>
                <c:pt idx="2476">
                  <c:v>0.41999999999999987</c:v>
                </c:pt>
                <c:pt idx="2477">
                  <c:v>0.38999999999999968</c:v>
                </c:pt>
                <c:pt idx="2478">
                  <c:v>0.33999999999999991</c:v>
                </c:pt>
                <c:pt idx="2479">
                  <c:v>0.41999999999999987</c:v>
                </c:pt>
                <c:pt idx="2480">
                  <c:v>0.55999999999999961</c:v>
                </c:pt>
                <c:pt idx="2481">
                  <c:v>0.62999999999999989</c:v>
                </c:pt>
                <c:pt idx="2482">
                  <c:v>0.67999999999999972</c:v>
                </c:pt>
                <c:pt idx="2483">
                  <c:v>0.37999999999999989</c:v>
                </c:pt>
                <c:pt idx="2484">
                  <c:v>0.42999999999999972</c:v>
                </c:pt>
                <c:pt idx="2485">
                  <c:v>0.39999999999999952</c:v>
                </c:pt>
                <c:pt idx="2486">
                  <c:v>0.35999999999999938</c:v>
                </c:pt>
                <c:pt idx="2487">
                  <c:v>0.45000000000000018</c:v>
                </c:pt>
                <c:pt idx="2488">
                  <c:v>0.39000000000000062</c:v>
                </c:pt>
                <c:pt idx="2489">
                  <c:v>0.37999999999999989</c:v>
                </c:pt>
                <c:pt idx="2490">
                  <c:v>0.41000000000000009</c:v>
                </c:pt>
                <c:pt idx="2491">
                  <c:v>0.5600000000000005</c:v>
                </c:pt>
                <c:pt idx="2492">
                  <c:v>0.41000000000000009</c:v>
                </c:pt>
                <c:pt idx="2493">
                  <c:v>0.39999999999999952</c:v>
                </c:pt>
                <c:pt idx="2494">
                  <c:v>0.40000000000000041</c:v>
                </c:pt>
                <c:pt idx="2495">
                  <c:v>0.40000000000000041</c:v>
                </c:pt>
                <c:pt idx="2496">
                  <c:v>0.36000000000000032</c:v>
                </c:pt>
                <c:pt idx="2497">
                  <c:v>0.33999999999999991</c:v>
                </c:pt>
                <c:pt idx="2498">
                  <c:v>0.4399999999999995</c:v>
                </c:pt>
                <c:pt idx="2499">
                  <c:v>0.37000000000000011</c:v>
                </c:pt>
                <c:pt idx="2500">
                  <c:v>0.4300000000000006</c:v>
                </c:pt>
                <c:pt idx="2501">
                  <c:v>0.44000000000000039</c:v>
                </c:pt>
                <c:pt idx="2502">
                  <c:v>0.38999999999999968</c:v>
                </c:pt>
                <c:pt idx="2503">
                  <c:v>0.36000000000000032</c:v>
                </c:pt>
                <c:pt idx="2504">
                  <c:v>0.35000000000000048</c:v>
                </c:pt>
                <c:pt idx="2505">
                  <c:v>0.3199999999999994</c:v>
                </c:pt>
                <c:pt idx="2506">
                  <c:v>0.3199999999999994</c:v>
                </c:pt>
                <c:pt idx="2507">
                  <c:v>0.3199999999999994</c:v>
                </c:pt>
                <c:pt idx="2508">
                  <c:v>0.33999999999999991</c:v>
                </c:pt>
                <c:pt idx="2509">
                  <c:v>0.36999999999999922</c:v>
                </c:pt>
                <c:pt idx="2510">
                  <c:v>0.37999999999999989</c:v>
                </c:pt>
                <c:pt idx="2511">
                  <c:v>0.42999999999999972</c:v>
                </c:pt>
                <c:pt idx="2512">
                  <c:v>0.46</c:v>
                </c:pt>
                <c:pt idx="2513">
                  <c:v>0.37999999999999989</c:v>
                </c:pt>
                <c:pt idx="2514">
                  <c:v>0.41999999999999987</c:v>
                </c:pt>
                <c:pt idx="2515">
                  <c:v>0.37999999999999989</c:v>
                </c:pt>
                <c:pt idx="2516">
                  <c:v>0.39999999999999952</c:v>
                </c:pt>
                <c:pt idx="2517">
                  <c:v>0.46999999999999981</c:v>
                </c:pt>
                <c:pt idx="2518">
                  <c:v>0.4399999999999995</c:v>
                </c:pt>
                <c:pt idx="2519">
                  <c:v>0.39999999999999952</c:v>
                </c:pt>
                <c:pt idx="2520">
                  <c:v>0.42999999999999972</c:v>
                </c:pt>
                <c:pt idx="2521">
                  <c:v>0.41999999999999987</c:v>
                </c:pt>
                <c:pt idx="2522">
                  <c:v>0.34999999999999959</c:v>
                </c:pt>
                <c:pt idx="2523">
                  <c:v>0.44999999999999929</c:v>
                </c:pt>
                <c:pt idx="2524">
                  <c:v>0.40999999999999931</c:v>
                </c:pt>
                <c:pt idx="2525">
                  <c:v>0.54999999999999982</c:v>
                </c:pt>
                <c:pt idx="2526">
                  <c:v>0.45000000000000018</c:v>
                </c:pt>
                <c:pt idx="2527">
                  <c:v>0.49000000000000021</c:v>
                </c:pt>
                <c:pt idx="2528">
                  <c:v>0.51999999999999957</c:v>
                </c:pt>
                <c:pt idx="2529">
                  <c:v>0.48999999999999932</c:v>
                </c:pt>
                <c:pt idx="2530">
                  <c:v>0.44999999999999929</c:v>
                </c:pt>
                <c:pt idx="2531">
                  <c:v>0.5699999999999994</c:v>
                </c:pt>
                <c:pt idx="2532">
                  <c:v>0.59999999999999964</c:v>
                </c:pt>
                <c:pt idx="2533">
                  <c:v>0.53000000000000025</c:v>
                </c:pt>
                <c:pt idx="2534">
                  <c:v>0.54</c:v>
                </c:pt>
                <c:pt idx="2535">
                  <c:v>0.42999999999999972</c:v>
                </c:pt>
                <c:pt idx="2536">
                  <c:v>0.36999999999999922</c:v>
                </c:pt>
                <c:pt idx="2537">
                  <c:v>0.35999999999999938</c:v>
                </c:pt>
                <c:pt idx="2538">
                  <c:v>0.37999999999999989</c:v>
                </c:pt>
                <c:pt idx="2539">
                  <c:v>0.36999999999999922</c:v>
                </c:pt>
                <c:pt idx="2540">
                  <c:v>0.35999999999999938</c:v>
                </c:pt>
                <c:pt idx="2541">
                  <c:v>0.48999999999999932</c:v>
                </c:pt>
                <c:pt idx="2542">
                  <c:v>0.57999999999999963</c:v>
                </c:pt>
                <c:pt idx="2543">
                  <c:v>0.57999999999999963</c:v>
                </c:pt>
                <c:pt idx="2544">
                  <c:v>0.54</c:v>
                </c:pt>
                <c:pt idx="2545">
                  <c:v>0.71999999999999975</c:v>
                </c:pt>
                <c:pt idx="2546">
                  <c:v>0.78999999999999959</c:v>
                </c:pt>
                <c:pt idx="2547">
                  <c:v>0.80999999999999961</c:v>
                </c:pt>
                <c:pt idx="2548">
                  <c:v>0.86999999999999966</c:v>
                </c:pt>
                <c:pt idx="2549">
                  <c:v>0.6599999999999997</c:v>
                </c:pt>
                <c:pt idx="2550">
                  <c:v>0.71999999999999975</c:v>
                </c:pt>
                <c:pt idx="2551">
                  <c:v>0.5</c:v>
                </c:pt>
                <c:pt idx="2552">
                  <c:v>0.5</c:v>
                </c:pt>
                <c:pt idx="2553">
                  <c:v>0.48999999999999932</c:v>
                </c:pt>
                <c:pt idx="2554">
                  <c:v>0.46999999999999981</c:v>
                </c:pt>
                <c:pt idx="2555">
                  <c:v>0.53000000000000025</c:v>
                </c:pt>
                <c:pt idx="2556">
                  <c:v>0.53000000000000025</c:v>
                </c:pt>
                <c:pt idx="2557">
                  <c:v>0.57999999999999963</c:v>
                </c:pt>
                <c:pt idx="2558">
                  <c:v>0.67999999999999972</c:v>
                </c:pt>
                <c:pt idx="2559">
                  <c:v>0.76999999999999957</c:v>
                </c:pt>
                <c:pt idx="2560">
                  <c:v>0.84999999999999964</c:v>
                </c:pt>
                <c:pt idx="2561">
                  <c:v>0.8199999999999994</c:v>
                </c:pt>
                <c:pt idx="2562">
                  <c:v>0.71999999999999975</c:v>
                </c:pt>
                <c:pt idx="2563">
                  <c:v>0.79</c:v>
                </c:pt>
                <c:pt idx="2564">
                  <c:v>0.71999999999999975</c:v>
                </c:pt>
                <c:pt idx="2565">
                  <c:v>0.7799999999999998</c:v>
                </c:pt>
                <c:pt idx="2566">
                  <c:v>0.69999999999999973</c:v>
                </c:pt>
                <c:pt idx="2567">
                  <c:v>0.73</c:v>
                </c:pt>
                <c:pt idx="2568">
                  <c:v>0.79999999999999982</c:v>
                </c:pt>
                <c:pt idx="2569">
                  <c:v>0.82999999999999963</c:v>
                </c:pt>
                <c:pt idx="2570">
                  <c:v>0.85999999999999943</c:v>
                </c:pt>
                <c:pt idx="2571">
                  <c:v>0.84999999999999964</c:v>
                </c:pt>
                <c:pt idx="2572">
                  <c:v>0.87999999999999945</c:v>
                </c:pt>
                <c:pt idx="2573">
                  <c:v>0.88999999999999968</c:v>
                </c:pt>
                <c:pt idx="2574">
                  <c:v>0.9399999999999995</c:v>
                </c:pt>
                <c:pt idx="2575">
                  <c:v>0.89999999999999947</c:v>
                </c:pt>
                <c:pt idx="2576">
                  <c:v>0.94</c:v>
                </c:pt>
                <c:pt idx="2577">
                  <c:v>0.98999999999999977</c:v>
                </c:pt>
                <c:pt idx="2578">
                  <c:v>1.05</c:v>
                </c:pt>
                <c:pt idx="2579">
                  <c:v>1.1599999999999999</c:v>
                </c:pt>
                <c:pt idx="2580">
                  <c:v>1.2</c:v>
                </c:pt>
                <c:pt idx="2581">
                  <c:v>1.21</c:v>
                </c:pt>
                <c:pt idx="2582">
                  <c:v>1.19</c:v>
                </c:pt>
                <c:pt idx="2583">
                  <c:v>1.26</c:v>
                </c:pt>
                <c:pt idx="2584">
                  <c:v>1.29</c:v>
                </c:pt>
                <c:pt idx="2585">
                  <c:v>1.35</c:v>
                </c:pt>
                <c:pt idx="2586">
                  <c:v>1.379999999999999</c:v>
                </c:pt>
                <c:pt idx="2587">
                  <c:v>1.47</c:v>
                </c:pt>
                <c:pt idx="2588">
                  <c:v>1.56</c:v>
                </c:pt>
                <c:pt idx="2589">
                  <c:v>1.62</c:v>
                </c:pt>
                <c:pt idx="2590">
                  <c:v>1.56</c:v>
                </c:pt>
                <c:pt idx="2591">
                  <c:v>1.49</c:v>
                </c:pt>
                <c:pt idx="2592">
                  <c:v>1.419999999999999</c:v>
                </c:pt>
                <c:pt idx="2593">
                  <c:v>1.4</c:v>
                </c:pt>
                <c:pt idx="2594">
                  <c:v>1.39</c:v>
                </c:pt>
                <c:pt idx="2595">
                  <c:v>1.44</c:v>
                </c:pt>
                <c:pt idx="2596">
                  <c:v>1.39</c:v>
                </c:pt>
                <c:pt idx="2597">
                  <c:v>1.43</c:v>
                </c:pt>
                <c:pt idx="2598">
                  <c:v>1.59</c:v>
                </c:pt>
                <c:pt idx="2599">
                  <c:v>1.569999999999999</c:v>
                </c:pt>
                <c:pt idx="2600">
                  <c:v>1.589999999999999</c:v>
                </c:pt>
                <c:pt idx="2601">
                  <c:v>1.61</c:v>
                </c:pt>
                <c:pt idx="2602">
                  <c:v>1.64</c:v>
                </c:pt>
                <c:pt idx="2603">
                  <c:v>1.64</c:v>
                </c:pt>
                <c:pt idx="2604">
                  <c:v>1.64</c:v>
                </c:pt>
                <c:pt idx="2605">
                  <c:v>1.64</c:v>
                </c:pt>
                <c:pt idx="2606">
                  <c:v>1.66</c:v>
                </c:pt>
                <c:pt idx="2607">
                  <c:v>1.629999999999999</c:v>
                </c:pt>
                <c:pt idx="2608">
                  <c:v>1.64</c:v>
                </c:pt>
                <c:pt idx="2609">
                  <c:v>1.64</c:v>
                </c:pt>
                <c:pt idx="2610">
                  <c:v>1.589999999999999</c:v>
                </c:pt>
                <c:pt idx="2611">
                  <c:v>1.57</c:v>
                </c:pt>
                <c:pt idx="2612">
                  <c:v>1.54</c:v>
                </c:pt>
                <c:pt idx="2613">
                  <c:v>1.44</c:v>
                </c:pt>
                <c:pt idx="2614">
                  <c:v>1.36</c:v>
                </c:pt>
                <c:pt idx="2615">
                  <c:v>1.49</c:v>
                </c:pt>
                <c:pt idx="2616">
                  <c:v>1.56</c:v>
                </c:pt>
                <c:pt idx="2617">
                  <c:v>1.62</c:v>
                </c:pt>
                <c:pt idx="2618">
                  <c:v>1.55</c:v>
                </c:pt>
                <c:pt idx="2619">
                  <c:v>1.68</c:v>
                </c:pt>
                <c:pt idx="2620">
                  <c:v>2.2000000000000002</c:v>
                </c:pt>
                <c:pt idx="2621">
                  <c:v>2.36</c:v>
                </c:pt>
                <c:pt idx="2622">
                  <c:v>2.5499999999999998</c:v>
                </c:pt>
                <c:pt idx="2623">
                  <c:v>2.89</c:v>
                </c:pt>
                <c:pt idx="2624">
                  <c:v>2.930000000000001</c:v>
                </c:pt>
                <c:pt idx="2625">
                  <c:v>3.05</c:v>
                </c:pt>
                <c:pt idx="2626">
                  <c:v>3.07</c:v>
                </c:pt>
                <c:pt idx="2627">
                  <c:v>2.99</c:v>
                </c:pt>
                <c:pt idx="2628">
                  <c:v>2.5099999999999998</c:v>
                </c:pt>
                <c:pt idx="2629">
                  <c:v>2.38</c:v>
                </c:pt>
                <c:pt idx="2630">
                  <c:v>2.44</c:v>
                </c:pt>
                <c:pt idx="2631">
                  <c:v>2.48</c:v>
                </c:pt>
                <c:pt idx="2632">
                  <c:v>2.4700000000000002</c:v>
                </c:pt>
                <c:pt idx="2633">
                  <c:v>2.37</c:v>
                </c:pt>
                <c:pt idx="2634">
                  <c:v>2.27</c:v>
                </c:pt>
                <c:pt idx="2635">
                  <c:v>2.29</c:v>
                </c:pt>
                <c:pt idx="2636">
                  <c:v>2.2599999999999998</c:v>
                </c:pt>
                <c:pt idx="2637">
                  <c:v>1.93</c:v>
                </c:pt>
                <c:pt idx="2638">
                  <c:v>2.25</c:v>
                </c:pt>
                <c:pt idx="2639">
                  <c:v>2.46</c:v>
                </c:pt>
                <c:pt idx="2640">
                  <c:v>2.71</c:v>
                </c:pt>
                <c:pt idx="2641">
                  <c:v>2.830000000000001</c:v>
                </c:pt>
                <c:pt idx="2642">
                  <c:v>2.79</c:v>
                </c:pt>
                <c:pt idx="2643">
                  <c:v>2.82</c:v>
                </c:pt>
                <c:pt idx="2644">
                  <c:v>2.7</c:v>
                </c:pt>
                <c:pt idx="2645">
                  <c:v>2.609999999999999</c:v>
                </c:pt>
                <c:pt idx="2646">
                  <c:v>2.5499999999999998</c:v>
                </c:pt>
                <c:pt idx="2647">
                  <c:v>2.68</c:v>
                </c:pt>
                <c:pt idx="2648">
                  <c:v>2.65</c:v>
                </c:pt>
                <c:pt idx="2649">
                  <c:v>2.67</c:v>
                </c:pt>
                <c:pt idx="2650">
                  <c:v>2.7</c:v>
                </c:pt>
                <c:pt idx="2651">
                  <c:v>2.72</c:v>
                </c:pt>
                <c:pt idx="2652">
                  <c:v>2.75</c:v>
                </c:pt>
                <c:pt idx="2653">
                  <c:v>2.82</c:v>
                </c:pt>
                <c:pt idx="2654">
                  <c:v>2.68</c:v>
                </c:pt>
                <c:pt idx="2655">
                  <c:v>2.879999999999999</c:v>
                </c:pt>
                <c:pt idx="2656">
                  <c:v>2.94</c:v>
                </c:pt>
                <c:pt idx="2657">
                  <c:v>3.02</c:v>
                </c:pt>
                <c:pt idx="2658">
                  <c:v>2.87</c:v>
                </c:pt>
                <c:pt idx="2659">
                  <c:v>2.89</c:v>
                </c:pt>
                <c:pt idx="2660">
                  <c:v>2.85</c:v>
                </c:pt>
                <c:pt idx="2661">
                  <c:v>2.84</c:v>
                </c:pt>
                <c:pt idx="2662">
                  <c:v>2.82</c:v>
                </c:pt>
                <c:pt idx="2663">
                  <c:v>2.86</c:v>
                </c:pt>
                <c:pt idx="2664">
                  <c:v>2.91</c:v>
                </c:pt>
                <c:pt idx="2665">
                  <c:v>2.85</c:v>
                </c:pt>
                <c:pt idx="2666">
                  <c:v>2.89</c:v>
                </c:pt>
                <c:pt idx="2667">
                  <c:v>2.620000000000001</c:v>
                </c:pt>
                <c:pt idx="2668">
                  <c:v>2.4700000000000002</c:v>
                </c:pt>
                <c:pt idx="2669">
                  <c:v>2.41</c:v>
                </c:pt>
                <c:pt idx="2670">
                  <c:v>2.39</c:v>
                </c:pt>
                <c:pt idx="2671">
                  <c:v>2.46</c:v>
                </c:pt>
                <c:pt idx="2672">
                  <c:v>2.5499999999999989</c:v>
                </c:pt>
                <c:pt idx="2673">
                  <c:v>2.5</c:v>
                </c:pt>
                <c:pt idx="2674">
                  <c:v>2.4900000000000002</c:v>
                </c:pt>
                <c:pt idx="2675">
                  <c:v>2.36</c:v>
                </c:pt>
                <c:pt idx="2676">
                  <c:v>2.09</c:v>
                </c:pt>
                <c:pt idx="2677">
                  <c:v>2.16</c:v>
                </c:pt>
                <c:pt idx="2678">
                  <c:v>2.2000000000000002</c:v>
                </c:pt>
                <c:pt idx="2679">
                  <c:v>2.25</c:v>
                </c:pt>
                <c:pt idx="2680">
                  <c:v>2.25</c:v>
                </c:pt>
                <c:pt idx="2681">
                  <c:v>2.25</c:v>
                </c:pt>
                <c:pt idx="2682">
                  <c:v>2.31</c:v>
                </c:pt>
                <c:pt idx="2683">
                  <c:v>2.27</c:v>
                </c:pt>
                <c:pt idx="2684">
                  <c:v>2.1800000000000002</c:v>
                </c:pt>
                <c:pt idx="2685">
                  <c:v>2.2599999999999998</c:v>
                </c:pt>
                <c:pt idx="2686">
                  <c:v>2.09</c:v>
                </c:pt>
                <c:pt idx="2687">
                  <c:v>2.2000000000000002</c:v>
                </c:pt>
                <c:pt idx="2688">
                  <c:v>2.27</c:v>
                </c:pt>
                <c:pt idx="2689">
                  <c:v>2.09</c:v>
                </c:pt>
                <c:pt idx="2690">
                  <c:v>2.0699999999999998</c:v>
                </c:pt>
                <c:pt idx="2691">
                  <c:v>2.16</c:v>
                </c:pt>
                <c:pt idx="2692">
                  <c:v>2.2000000000000002</c:v>
                </c:pt>
                <c:pt idx="2693">
                  <c:v>2.08</c:v>
                </c:pt>
                <c:pt idx="2694">
                  <c:v>2.1</c:v>
                </c:pt>
                <c:pt idx="2695">
                  <c:v>2.11</c:v>
                </c:pt>
                <c:pt idx="2696">
                  <c:v>2.12</c:v>
                </c:pt>
                <c:pt idx="2697">
                  <c:v>1.95</c:v>
                </c:pt>
                <c:pt idx="2698">
                  <c:v>1.97</c:v>
                </c:pt>
                <c:pt idx="2699">
                  <c:v>1.86</c:v>
                </c:pt>
                <c:pt idx="2700">
                  <c:v>1.73</c:v>
                </c:pt>
                <c:pt idx="2701">
                  <c:v>1.73</c:v>
                </c:pt>
                <c:pt idx="2702">
                  <c:v>1.82</c:v>
                </c:pt>
                <c:pt idx="2703">
                  <c:v>1.77</c:v>
                </c:pt>
                <c:pt idx="2704">
                  <c:v>1.93</c:v>
                </c:pt>
                <c:pt idx="2705">
                  <c:v>1.98</c:v>
                </c:pt>
                <c:pt idx="2706">
                  <c:v>1.9</c:v>
                </c:pt>
                <c:pt idx="2707">
                  <c:v>1.88</c:v>
                </c:pt>
                <c:pt idx="2708">
                  <c:v>1.84</c:v>
                </c:pt>
                <c:pt idx="2709">
                  <c:v>1.86</c:v>
                </c:pt>
                <c:pt idx="2710">
                  <c:v>1.93</c:v>
                </c:pt>
                <c:pt idx="2711">
                  <c:v>1.9</c:v>
                </c:pt>
                <c:pt idx="2712">
                  <c:v>1.899999999999999</c:v>
                </c:pt>
                <c:pt idx="2713">
                  <c:v>1.91</c:v>
                </c:pt>
                <c:pt idx="2714">
                  <c:v>1.92</c:v>
                </c:pt>
                <c:pt idx="2715">
                  <c:v>2.0099999999999998</c:v>
                </c:pt>
                <c:pt idx="2716">
                  <c:v>2.0099999999999998</c:v>
                </c:pt>
                <c:pt idx="2717">
                  <c:v>1.98</c:v>
                </c:pt>
                <c:pt idx="2718">
                  <c:v>2.06</c:v>
                </c:pt>
                <c:pt idx="2719">
                  <c:v>2.2400000000000002</c:v>
                </c:pt>
                <c:pt idx="2720">
                  <c:v>2.2400000000000002</c:v>
                </c:pt>
                <c:pt idx="2721">
                  <c:v>2.08</c:v>
                </c:pt>
                <c:pt idx="2722">
                  <c:v>2.16</c:v>
                </c:pt>
                <c:pt idx="2723">
                  <c:v>2.16</c:v>
                </c:pt>
                <c:pt idx="2724">
                  <c:v>2.12</c:v>
                </c:pt>
                <c:pt idx="2725">
                  <c:v>2.11</c:v>
                </c:pt>
                <c:pt idx="2726">
                  <c:v>2.06</c:v>
                </c:pt>
                <c:pt idx="2727">
                  <c:v>2.089999999999999</c:v>
                </c:pt>
                <c:pt idx="2728">
                  <c:v>2.08</c:v>
                </c:pt>
                <c:pt idx="2729">
                  <c:v>2.14</c:v>
                </c:pt>
                <c:pt idx="2730">
                  <c:v>2.2799999999999998</c:v>
                </c:pt>
                <c:pt idx="2731">
                  <c:v>2.33</c:v>
                </c:pt>
                <c:pt idx="2732">
                  <c:v>2.4300000000000002</c:v>
                </c:pt>
                <c:pt idx="2733">
                  <c:v>2.6</c:v>
                </c:pt>
                <c:pt idx="2734">
                  <c:v>2.580000000000001</c:v>
                </c:pt>
                <c:pt idx="2735">
                  <c:v>2.56</c:v>
                </c:pt>
                <c:pt idx="2736">
                  <c:v>2.58</c:v>
                </c:pt>
                <c:pt idx="2737">
                  <c:v>2.4900000000000002</c:v>
                </c:pt>
                <c:pt idx="2738">
                  <c:v>2.4700000000000002</c:v>
                </c:pt>
                <c:pt idx="2739">
                  <c:v>2.31</c:v>
                </c:pt>
                <c:pt idx="2740">
                  <c:v>2.33</c:v>
                </c:pt>
                <c:pt idx="2741">
                  <c:v>2.2799999999999998</c:v>
                </c:pt>
                <c:pt idx="2742">
                  <c:v>2.25</c:v>
                </c:pt>
                <c:pt idx="2743">
                  <c:v>2.34</c:v>
                </c:pt>
                <c:pt idx="2744">
                  <c:v>2.36</c:v>
                </c:pt>
                <c:pt idx="2745">
                  <c:v>2.2799999999999998</c:v>
                </c:pt>
                <c:pt idx="2746">
                  <c:v>2.339999999999999</c:v>
                </c:pt>
                <c:pt idx="2747">
                  <c:v>2.25</c:v>
                </c:pt>
                <c:pt idx="2748">
                  <c:v>2.2200000000000002</c:v>
                </c:pt>
                <c:pt idx="2749">
                  <c:v>2.16</c:v>
                </c:pt>
                <c:pt idx="2750">
                  <c:v>2.2999999999999998</c:v>
                </c:pt>
                <c:pt idx="2751">
                  <c:v>2.09</c:v>
                </c:pt>
                <c:pt idx="2752">
                  <c:v>2.08</c:v>
                </c:pt>
                <c:pt idx="2753">
                  <c:v>2.08</c:v>
                </c:pt>
                <c:pt idx="2754">
                  <c:v>1.96</c:v>
                </c:pt>
                <c:pt idx="2755">
                  <c:v>1.8</c:v>
                </c:pt>
                <c:pt idx="2756">
                  <c:v>1.839999999999999</c:v>
                </c:pt>
                <c:pt idx="2757">
                  <c:v>1.74</c:v>
                </c:pt>
                <c:pt idx="2758">
                  <c:v>1.77</c:v>
                </c:pt>
                <c:pt idx="2759">
                  <c:v>1.67</c:v>
                </c:pt>
                <c:pt idx="2760">
                  <c:v>1.7</c:v>
                </c:pt>
                <c:pt idx="2761">
                  <c:v>1.76</c:v>
                </c:pt>
                <c:pt idx="2762">
                  <c:v>1.74</c:v>
                </c:pt>
                <c:pt idx="2763">
                  <c:v>1.68</c:v>
                </c:pt>
                <c:pt idx="2764">
                  <c:v>1.7</c:v>
                </c:pt>
                <c:pt idx="2765">
                  <c:v>1.74</c:v>
                </c:pt>
                <c:pt idx="2766">
                  <c:v>1.52</c:v>
                </c:pt>
                <c:pt idx="2767">
                  <c:v>1.419999999999999</c:v>
                </c:pt>
                <c:pt idx="2768">
                  <c:v>1.64</c:v>
                </c:pt>
                <c:pt idx="2769">
                  <c:v>1.55</c:v>
                </c:pt>
                <c:pt idx="2770">
                  <c:v>1.57</c:v>
                </c:pt>
                <c:pt idx="2771">
                  <c:v>1.61</c:v>
                </c:pt>
                <c:pt idx="2772">
                  <c:v>1.62</c:v>
                </c:pt>
                <c:pt idx="2773">
                  <c:v>1.649999999999999</c:v>
                </c:pt>
                <c:pt idx="2774">
                  <c:v>1.65</c:v>
                </c:pt>
                <c:pt idx="2775">
                  <c:v>1.62</c:v>
                </c:pt>
                <c:pt idx="2776">
                  <c:v>1.58</c:v>
                </c:pt>
                <c:pt idx="2777">
                  <c:v>1.52</c:v>
                </c:pt>
                <c:pt idx="2778">
                  <c:v>1.62</c:v>
                </c:pt>
                <c:pt idx="2779">
                  <c:v>1.63</c:v>
                </c:pt>
                <c:pt idx="2780">
                  <c:v>1.62</c:v>
                </c:pt>
                <c:pt idx="2781">
                  <c:v>1.66</c:v>
                </c:pt>
                <c:pt idx="2782">
                  <c:v>1.76</c:v>
                </c:pt>
                <c:pt idx="2783">
                  <c:v>1.79</c:v>
                </c:pt>
                <c:pt idx="2784">
                  <c:v>1.78</c:v>
                </c:pt>
                <c:pt idx="2785">
                  <c:v>1.76</c:v>
                </c:pt>
                <c:pt idx="2786">
                  <c:v>1.76</c:v>
                </c:pt>
                <c:pt idx="2787">
                  <c:v>1.83</c:v>
                </c:pt>
                <c:pt idx="2788">
                  <c:v>1.81</c:v>
                </c:pt>
                <c:pt idx="2789">
                  <c:v>1.66</c:v>
                </c:pt>
                <c:pt idx="2790">
                  <c:v>1.68</c:v>
                </c:pt>
                <c:pt idx="2791">
                  <c:v>1.75</c:v>
                </c:pt>
                <c:pt idx="2792">
                  <c:v>1.72</c:v>
                </c:pt>
                <c:pt idx="2793">
                  <c:v>1.65</c:v>
                </c:pt>
                <c:pt idx="2794">
                  <c:v>1.6</c:v>
                </c:pt>
                <c:pt idx="2795">
                  <c:v>1.620000000000001</c:v>
                </c:pt>
                <c:pt idx="2796">
                  <c:v>1.57</c:v>
                </c:pt>
                <c:pt idx="2797">
                  <c:v>1.48</c:v>
                </c:pt>
                <c:pt idx="2798">
                  <c:v>1.47</c:v>
                </c:pt>
                <c:pt idx="2799">
                  <c:v>1.46</c:v>
                </c:pt>
                <c:pt idx="2800">
                  <c:v>1.52</c:v>
                </c:pt>
                <c:pt idx="2801">
                  <c:v>1.53</c:v>
                </c:pt>
                <c:pt idx="2802">
                  <c:v>1.49</c:v>
                </c:pt>
                <c:pt idx="2803">
                  <c:v>1.51</c:v>
                </c:pt>
                <c:pt idx="2804">
                  <c:v>1.6</c:v>
                </c:pt>
                <c:pt idx="2805">
                  <c:v>1.73</c:v>
                </c:pt>
                <c:pt idx="2806">
                  <c:v>1.69</c:v>
                </c:pt>
                <c:pt idx="2807">
                  <c:v>1.72</c:v>
                </c:pt>
                <c:pt idx="2808">
                  <c:v>1.66</c:v>
                </c:pt>
                <c:pt idx="2809">
                  <c:v>1.65</c:v>
                </c:pt>
                <c:pt idx="2810">
                  <c:v>1.69</c:v>
                </c:pt>
                <c:pt idx="2811">
                  <c:v>1.6</c:v>
                </c:pt>
                <c:pt idx="2812">
                  <c:v>1.66</c:v>
                </c:pt>
                <c:pt idx="2813">
                  <c:v>1.67</c:v>
                </c:pt>
                <c:pt idx="2814">
                  <c:v>1.63</c:v>
                </c:pt>
                <c:pt idx="2815">
                  <c:v>1.59</c:v>
                </c:pt>
                <c:pt idx="2816">
                  <c:v>1.620000000000001</c:v>
                </c:pt>
                <c:pt idx="2817">
                  <c:v>1.59</c:v>
                </c:pt>
                <c:pt idx="2818">
                  <c:v>1.58</c:v>
                </c:pt>
                <c:pt idx="2819">
                  <c:v>1.55</c:v>
                </c:pt>
                <c:pt idx="2820">
                  <c:v>1.58</c:v>
                </c:pt>
                <c:pt idx="2821">
                  <c:v>1.53</c:v>
                </c:pt>
                <c:pt idx="2822">
                  <c:v>1.46</c:v>
                </c:pt>
                <c:pt idx="2823">
                  <c:v>1.54</c:v>
                </c:pt>
                <c:pt idx="2824">
                  <c:v>1.6</c:v>
                </c:pt>
                <c:pt idx="2825">
                  <c:v>1.51</c:v>
                </c:pt>
                <c:pt idx="2826">
                  <c:v>1.55</c:v>
                </c:pt>
                <c:pt idx="2827">
                  <c:v>1.6</c:v>
                </c:pt>
                <c:pt idx="2828">
                  <c:v>1.51</c:v>
                </c:pt>
                <c:pt idx="2829">
                  <c:v>1.53</c:v>
                </c:pt>
                <c:pt idx="2830">
                  <c:v>1.49</c:v>
                </c:pt>
                <c:pt idx="2831">
                  <c:v>1.43</c:v>
                </c:pt>
                <c:pt idx="2832">
                  <c:v>1.53</c:v>
                </c:pt>
                <c:pt idx="2833">
                  <c:v>1.48</c:v>
                </c:pt>
                <c:pt idx="2834">
                  <c:v>1.54</c:v>
                </c:pt>
                <c:pt idx="2835">
                  <c:v>1.59</c:v>
                </c:pt>
                <c:pt idx="2836">
                  <c:v>1.6</c:v>
                </c:pt>
                <c:pt idx="2837">
                  <c:v>1.51</c:v>
                </c:pt>
                <c:pt idx="2838">
                  <c:v>1.58</c:v>
                </c:pt>
                <c:pt idx="2839">
                  <c:v>1.56</c:v>
                </c:pt>
                <c:pt idx="2840">
                  <c:v>1.64</c:v>
                </c:pt>
                <c:pt idx="2841">
                  <c:v>1.65</c:v>
                </c:pt>
                <c:pt idx="2842">
                  <c:v>1.66</c:v>
                </c:pt>
                <c:pt idx="2843">
                  <c:v>1.69</c:v>
                </c:pt>
                <c:pt idx="2844">
                  <c:v>1.79</c:v>
                </c:pt>
                <c:pt idx="2845">
                  <c:v>1.81</c:v>
                </c:pt>
                <c:pt idx="2846">
                  <c:v>1.85</c:v>
                </c:pt>
                <c:pt idx="2847">
                  <c:v>1.73</c:v>
                </c:pt>
                <c:pt idx="2848">
                  <c:v>1.75</c:v>
                </c:pt>
                <c:pt idx="2849">
                  <c:v>1.68</c:v>
                </c:pt>
                <c:pt idx="2850">
                  <c:v>1.8</c:v>
                </c:pt>
                <c:pt idx="2851">
                  <c:v>1.72</c:v>
                </c:pt>
                <c:pt idx="2852">
                  <c:v>1.78</c:v>
                </c:pt>
                <c:pt idx="2853">
                  <c:v>2.0299999999999998</c:v>
                </c:pt>
                <c:pt idx="2854">
                  <c:v>1.42</c:v>
                </c:pt>
                <c:pt idx="2855">
                  <c:v>1.77</c:v>
                </c:pt>
                <c:pt idx="2856">
                  <c:v>1.8</c:v>
                </c:pt>
                <c:pt idx="2857">
                  <c:v>1.82</c:v>
                </c:pt>
                <c:pt idx="2858">
                  <c:v>1.59</c:v>
                </c:pt>
                <c:pt idx="2859">
                  <c:v>1.7</c:v>
                </c:pt>
                <c:pt idx="2860">
                  <c:v>1.74</c:v>
                </c:pt>
                <c:pt idx="2861">
                  <c:v>1.81</c:v>
                </c:pt>
                <c:pt idx="2862">
                  <c:v>1.7</c:v>
                </c:pt>
                <c:pt idx="2863">
                  <c:v>1.64</c:v>
                </c:pt>
                <c:pt idx="2864">
                  <c:v>1.64</c:v>
                </c:pt>
                <c:pt idx="2865">
                  <c:v>1.64</c:v>
                </c:pt>
                <c:pt idx="2866">
                  <c:v>1.57</c:v>
                </c:pt>
                <c:pt idx="2867">
                  <c:v>1.61</c:v>
                </c:pt>
                <c:pt idx="2868">
                  <c:v>1.64</c:v>
                </c:pt>
                <c:pt idx="2869">
                  <c:v>1.620000000000001</c:v>
                </c:pt>
                <c:pt idx="2870">
                  <c:v>1.620000000000001</c:v>
                </c:pt>
                <c:pt idx="2871">
                  <c:v>1.48</c:v>
                </c:pt>
                <c:pt idx="2872">
                  <c:v>1.51</c:v>
                </c:pt>
                <c:pt idx="2873">
                  <c:v>1.63</c:v>
                </c:pt>
                <c:pt idx="2874">
                  <c:v>1.55</c:v>
                </c:pt>
                <c:pt idx="2875">
                  <c:v>1.55</c:v>
                </c:pt>
                <c:pt idx="2876">
                  <c:v>1.49</c:v>
                </c:pt>
                <c:pt idx="2877">
                  <c:v>1.57</c:v>
                </c:pt>
                <c:pt idx="2878">
                  <c:v>1.56</c:v>
                </c:pt>
                <c:pt idx="2879">
                  <c:v>1.61</c:v>
                </c:pt>
                <c:pt idx="2880">
                  <c:v>1.64</c:v>
                </c:pt>
                <c:pt idx="2881">
                  <c:v>1.66</c:v>
                </c:pt>
                <c:pt idx="2882">
                  <c:v>1.55</c:v>
                </c:pt>
                <c:pt idx="2883">
                  <c:v>1.56</c:v>
                </c:pt>
                <c:pt idx="2884">
                  <c:v>1.54</c:v>
                </c:pt>
                <c:pt idx="2885">
                  <c:v>1.62</c:v>
                </c:pt>
                <c:pt idx="2886">
                  <c:v>1.49</c:v>
                </c:pt>
                <c:pt idx="2887">
                  <c:v>1.5</c:v>
                </c:pt>
                <c:pt idx="2888">
                  <c:v>1.56</c:v>
                </c:pt>
                <c:pt idx="2889">
                  <c:v>1.64</c:v>
                </c:pt>
                <c:pt idx="2890">
                  <c:v>1.65</c:v>
                </c:pt>
                <c:pt idx="2891">
                  <c:v>1.6</c:v>
                </c:pt>
                <c:pt idx="2892">
                  <c:v>1.61</c:v>
                </c:pt>
                <c:pt idx="2893">
                  <c:v>1.6</c:v>
                </c:pt>
                <c:pt idx="2894">
                  <c:v>1.62</c:v>
                </c:pt>
                <c:pt idx="2895">
                  <c:v>1.73</c:v>
                </c:pt>
                <c:pt idx="2896">
                  <c:v>1.8</c:v>
                </c:pt>
                <c:pt idx="2897">
                  <c:v>1.69</c:v>
                </c:pt>
                <c:pt idx="2898">
                  <c:v>1.49</c:v>
                </c:pt>
                <c:pt idx="2899">
                  <c:v>1.47</c:v>
                </c:pt>
                <c:pt idx="2900">
                  <c:v>1.49</c:v>
                </c:pt>
                <c:pt idx="2901">
                  <c:v>1.55</c:v>
                </c:pt>
                <c:pt idx="2902">
                  <c:v>1.54</c:v>
                </c:pt>
                <c:pt idx="2903">
                  <c:v>1.49</c:v>
                </c:pt>
                <c:pt idx="2904">
                  <c:v>1.56</c:v>
                </c:pt>
                <c:pt idx="2905">
                  <c:v>1.4700000000000011</c:v>
                </c:pt>
                <c:pt idx="2906">
                  <c:v>1.44</c:v>
                </c:pt>
                <c:pt idx="2907">
                  <c:v>1.39</c:v>
                </c:pt>
                <c:pt idx="2908">
                  <c:v>1.5</c:v>
                </c:pt>
                <c:pt idx="2909">
                  <c:v>1.56</c:v>
                </c:pt>
                <c:pt idx="2910">
                  <c:v>1.5</c:v>
                </c:pt>
                <c:pt idx="2911">
                  <c:v>1.44</c:v>
                </c:pt>
                <c:pt idx="2912">
                  <c:v>1.43</c:v>
                </c:pt>
                <c:pt idx="2913">
                  <c:v>1.43</c:v>
                </c:pt>
                <c:pt idx="2914">
                  <c:v>1.39</c:v>
                </c:pt>
                <c:pt idx="2915">
                  <c:v>1.419999999999999</c:v>
                </c:pt>
                <c:pt idx="2916">
                  <c:v>1.350000000000001</c:v>
                </c:pt>
                <c:pt idx="2917">
                  <c:v>1.32</c:v>
                </c:pt>
                <c:pt idx="2918">
                  <c:v>1.34</c:v>
                </c:pt>
                <c:pt idx="2919">
                  <c:v>1.31</c:v>
                </c:pt>
                <c:pt idx="2920">
                  <c:v>1.27</c:v>
                </c:pt>
                <c:pt idx="2921">
                  <c:v>1.4</c:v>
                </c:pt>
                <c:pt idx="2922">
                  <c:v>1.33</c:v>
                </c:pt>
                <c:pt idx="2923">
                  <c:v>1.36</c:v>
                </c:pt>
                <c:pt idx="2924">
                  <c:v>1.49</c:v>
                </c:pt>
                <c:pt idx="2925">
                  <c:v>1.5</c:v>
                </c:pt>
                <c:pt idx="2926">
                  <c:v>1.51</c:v>
                </c:pt>
                <c:pt idx="2927">
                  <c:v>1.52</c:v>
                </c:pt>
                <c:pt idx="2928">
                  <c:v>1.59</c:v>
                </c:pt>
                <c:pt idx="2929">
                  <c:v>1.57</c:v>
                </c:pt>
                <c:pt idx="2930">
                  <c:v>1.49</c:v>
                </c:pt>
                <c:pt idx="2931">
                  <c:v>1.43</c:v>
                </c:pt>
                <c:pt idx="2932">
                  <c:v>1.47</c:v>
                </c:pt>
                <c:pt idx="2933">
                  <c:v>1.46</c:v>
                </c:pt>
                <c:pt idx="2934">
                  <c:v>1.4</c:v>
                </c:pt>
                <c:pt idx="2935">
                  <c:v>1.4</c:v>
                </c:pt>
                <c:pt idx="2936">
                  <c:v>1.4</c:v>
                </c:pt>
                <c:pt idx="2937">
                  <c:v>1.350000000000001</c:v>
                </c:pt>
                <c:pt idx="2938">
                  <c:v>1.46</c:v>
                </c:pt>
                <c:pt idx="2939">
                  <c:v>1.49</c:v>
                </c:pt>
                <c:pt idx="2940">
                  <c:v>1.419999999999999</c:v>
                </c:pt>
                <c:pt idx="2941">
                  <c:v>1.32</c:v>
                </c:pt>
                <c:pt idx="2942">
                  <c:v>1.39</c:v>
                </c:pt>
                <c:pt idx="2943">
                  <c:v>1.43</c:v>
                </c:pt>
                <c:pt idx="2944">
                  <c:v>1.5</c:v>
                </c:pt>
                <c:pt idx="2945">
                  <c:v>1.52</c:v>
                </c:pt>
                <c:pt idx="2946">
                  <c:v>1.61</c:v>
                </c:pt>
                <c:pt idx="2947">
                  <c:v>1.55</c:v>
                </c:pt>
                <c:pt idx="2948">
                  <c:v>1.61</c:v>
                </c:pt>
                <c:pt idx="2949">
                  <c:v>1.74</c:v>
                </c:pt>
                <c:pt idx="2950">
                  <c:v>1.78</c:v>
                </c:pt>
                <c:pt idx="2951">
                  <c:v>1.96</c:v>
                </c:pt>
                <c:pt idx="2952">
                  <c:v>2.16</c:v>
                </c:pt>
                <c:pt idx="2953">
                  <c:v>2.4300000000000002</c:v>
                </c:pt>
                <c:pt idx="2954">
                  <c:v>2.25</c:v>
                </c:pt>
                <c:pt idx="2955">
                  <c:v>2.19</c:v>
                </c:pt>
                <c:pt idx="2956">
                  <c:v>2.2000000000000002</c:v>
                </c:pt>
                <c:pt idx="2957">
                  <c:v>2.4300000000000002</c:v>
                </c:pt>
                <c:pt idx="2958">
                  <c:v>2.73</c:v>
                </c:pt>
                <c:pt idx="2959">
                  <c:v>3.03</c:v>
                </c:pt>
                <c:pt idx="2960">
                  <c:v>3.330000000000001</c:v>
                </c:pt>
                <c:pt idx="2961">
                  <c:v>1.67</c:v>
                </c:pt>
                <c:pt idx="2962">
                  <c:v>1.69</c:v>
                </c:pt>
                <c:pt idx="2963">
                  <c:v>1.7</c:v>
                </c:pt>
                <c:pt idx="2964">
                  <c:v>1.63</c:v>
                </c:pt>
                <c:pt idx="2965">
                  <c:v>1.8</c:v>
                </c:pt>
                <c:pt idx="2966">
                  <c:v>1.9</c:v>
                </c:pt>
                <c:pt idx="2967">
                  <c:v>1.81</c:v>
                </c:pt>
                <c:pt idx="2968">
                  <c:v>1.86</c:v>
                </c:pt>
                <c:pt idx="2969">
                  <c:v>1.9</c:v>
                </c:pt>
                <c:pt idx="2970">
                  <c:v>2.0299999999999998</c:v>
                </c:pt>
                <c:pt idx="2971">
                  <c:v>2.0499999999999998</c:v>
                </c:pt>
                <c:pt idx="2972">
                  <c:v>2.2000000000000002</c:v>
                </c:pt>
                <c:pt idx="2973">
                  <c:v>2.21</c:v>
                </c:pt>
                <c:pt idx="2974">
                  <c:v>2.27</c:v>
                </c:pt>
                <c:pt idx="2975">
                  <c:v>2.2200000000000002</c:v>
                </c:pt>
                <c:pt idx="2976">
                  <c:v>2.34</c:v>
                </c:pt>
                <c:pt idx="2977">
                  <c:v>2.42</c:v>
                </c:pt>
                <c:pt idx="2978">
                  <c:v>2.37</c:v>
                </c:pt>
                <c:pt idx="2979">
                  <c:v>2.37</c:v>
                </c:pt>
                <c:pt idx="2980">
                  <c:v>2.4900000000000002</c:v>
                </c:pt>
                <c:pt idx="2981">
                  <c:v>2.6</c:v>
                </c:pt>
                <c:pt idx="2982">
                  <c:v>2.64</c:v>
                </c:pt>
                <c:pt idx="2983">
                  <c:v>2.61</c:v>
                </c:pt>
                <c:pt idx="2984">
                  <c:v>2.57</c:v>
                </c:pt>
                <c:pt idx="2985">
                  <c:v>2.54</c:v>
                </c:pt>
                <c:pt idx="2986">
                  <c:v>2.67</c:v>
                </c:pt>
                <c:pt idx="2987">
                  <c:v>2.9</c:v>
                </c:pt>
                <c:pt idx="2988">
                  <c:v>2.97</c:v>
                </c:pt>
                <c:pt idx="2989">
                  <c:v>2.95</c:v>
                </c:pt>
                <c:pt idx="2990">
                  <c:v>2.919999999999999</c:v>
                </c:pt>
                <c:pt idx="2991">
                  <c:v>2.77</c:v>
                </c:pt>
                <c:pt idx="2992">
                  <c:v>2.81</c:v>
                </c:pt>
                <c:pt idx="2993">
                  <c:v>2.890000000000001</c:v>
                </c:pt>
                <c:pt idx="2994">
                  <c:v>2.96</c:v>
                </c:pt>
                <c:pt idx="2995">
                  <c:v>3</c:v>
                </c:pt>
                <c:pt idx="2996">
                  <c:v>3.01</c:v>
                </c:pt>
                <c:pt idx="2997">
                  <c:v>3.069999999999999</c:v>
                </c:pt>
                <c:pt idx="2998">
                  <c:v>3.01</c:v>
                </c:pt>
                <c:pt idx="2999">
                  <c:v>2.9</c:v>
                </c:pt>
                <c:pt idx="3000">
                  <c:v>2.78</c:v>
                </c:pt>
                <c:pt idx="3001">
                  <c:v>2.74</c:v>
                </c:pt>
                <c:pt idx="3002">
                  <c:v>2.73</c:v>
                </c:pt>
                <c:pt idx="3003">
                  <c:v>2.77</c:v>
                </c:pt>
                <c:pt idx="3004">
                  <c:v>2.7</c:v>
                </c:pt>
                <c:pt idx="3005">
                  <c:v>2.69</c:v>
                </c:pt>
                <c:pt idx="3006">
                  <c:v>2.71</c:v>
                </c:pt>
                <c:pt idx="3007">
                  <c:v>2.71</c:v>
                </c:pt>
                <c:pt idx="3008">
                  <c:v>2.86</c:v>
                </c:pt>
                <c:pt idx="3009">
                  <c:v>2.88</c:v>
                </c:pt>
                <c:pt idx="3010">
                  <c:v>2.85</c:v>
                </c:pt>
                <c:pt idx="3011">
                  <c:v>2.89</c:v>
                </c:pt>
                <c:pt idx="3012">
                  <c:v>2.8</c:v>
                </c:pt>
                <c:pt idx="3013">
                  <c:v>2.77</c:v>
                </c:pt>
                <c:pt idx="3014">
                  <c:v>2.83</c:v>
                </c:pt>
                <c:pt idx="3015">
                  <c:v>2.77</c:v>
                </c:pt>
                <c:pt idx="3016">
                  <c:v>2.68</c:v>
                </c:pt>
                <c:pt idx="3017">
                  <c:v>2.4500000000000002</c:v>
                </c:pt>
                <c:pt idx="3018">
                  <c:v>2.25</c:v>
                </c:pt>
                <c:pt idx="3019">
                  <c:v>2.34</c:v>
                </c:pt>
                <c:pt idx="3020">
                  <c:v>2.39</c:v>
                </c:pt>
                <c:pt idx="3021">
                  <c:v>2.37</c:v>
                </c:pt>
                <c:pt idx="3022">
                  <c:v>2.27</c:v>
                </c:pt>
                <c:pt idx="3023">
                  <c:v>2.34</c:v>
                </c:pt>
                <c:pt idx="3024">
                  <c:v>2.38</c:v>
                </c:pt>
                <c:pt idx="3025">
                  <c:v>2.69</c:v>
                </c:pt>
                <c:pt idx="3026">
                  <c:v>2.54</c:v>
                </c:pt>
                <c:pt idx="3027">
                  <c:v>2.7200000000000011</c:v>
                </c:pt>
                <c:pt idx="3028">
                  <c:v>2.93</c:v>
                </c:pt>
                <c:pt idx="3029">
                  <c:v>2.91</c:v>
                </c:pt>
                <c:pt idx="3030">
                  <c:v>2.92</c:v>
                </c:pt>
                <c:pt idx="3031">
                  <c:v>3</c:v>
                </c:pt>
                <c:pt idx="3032">
                  <c:v>2.96</c:v>
                </c:pt>
                <c:pt idx="3033">
                  <c:v>2.92</c:v>
                </c:pt>
                <c:pt idx="3034">
                  <c:v>2.96</c:v>
                </c:pt>
                <c:pt idx="3035">
                  <c:v>3.06</c:v>
                </c:pt>
                <c:pt idx="3036">
                  <c:v>3.09</c:v>
                </c:pt>
                <c:pt idx="3037">
                  <c:v>3.17</c:v>
                </c:pt>
                <c:pt idx="3038">
                  <c:v>3.48</c:v>
                </c:pt>
                <c:pt idx="3039">
                  <c:v>3.5</c:v>
                </c:pt>
                <c:pt idx="3040">
                  <c:v>3.67</c:v>
                </c:pt>
                <c:pt idx="3041">
                  <c:v>3.56</c:v>
                </c:pt>
                <c:pt idx="3042">
                  <c:v>3.63</c:v>
                </c:pt>
                <c:pt idx="3043">
                  <c:v>3.54</c:v>
                </c:pt>
                <c:pt idx="3044">
                  <c:v>3.5</c:v>
                </c:pt>
                <c:pt idx="3045">
                  <c:v>3.49</c:v>
                </c:pt>
                <c:pt idx="3046">
                  <c:v>3.46</c:v>
                </c:pt>
                <c:pt idx="3047">
                  <c:v>3.73</c:v>
                </c:pt>
                <c:pt idx="3048">
                  <c:v>3.8</c:v>
                </c:pt>
                <c:pt idx="3049">
                  <c:v>3.59</c:v>
                </c:pt>
                <c:pt idx="3050">
                  <c:v>3.48</c:v>
                </c:pt>
                <c:pt idx="3051">
                  <c:v>3.39</c:v>
                </c:pt>
                <c:pt idx="3052">
                  <c:v>3.51</c:v>
                </c:pt>
                <c:pt idx="3053">
                  <c:v>3.53</c:v>
                </c:pt>
                <c:pt idx="3054">
                  <c:v>3.61</c:v>
                </c:pt>
                <c:pt idx="3055">
                  <c:v>3.86</c:v>
                </c:pt>
                <c:pt idx="3056">
                  <c:v>4.0199999999999996</c:v>
                </c:pt>
                <c:pt idx="3057">
                  <c:v>3.81</c:v>
                </c:pt>
                <c:pt idx="3058">
                  <c:v>3.96</c:v>
                </c:pt>
                <c:pt idx="3059">
                  <c:v>4.18</c:v>
                </c:pt>
                <c:pt idx="3060">
                  <c:v>4.2100000000000009</c:v>
                </c:pt>
                <c:pt idx="3061">
                  <c:v>4.2900000000000009</c:v>
                </c:pt>
                <c:pt idx="3062">
                  <c:v>4.5</c:v>
                </c:pt>
                <c:pt idx="3063">
                  <c:v>4.49</c:v>
                </c:pt>
                <c:pt idx="3064">
                  <c:v>4.4400000000000004</c:v>
                </c:pt>
                <c:pt idx="3065">
                  <c:v>3.98</c:v>
                </c:pt>
                <c:pt idx="3066">
                  <c:v>4.0399999999999991</c:v>
                </c:pt>
                <c:pt idx="3067">
                  <c:v>4.17</c:v>
                </c:pt>
                <c:pt idx="3068">
                  <c:v>4.2200000000000006</c:v>
                </c:pt>
                <c:pt idx="3069">
                  <c:v>4.26</c:v>
                </c:pt>
                <c:pt idx="3070">
                  <c:v>4.22</c:v>
                </c:pt>
                <c:pt idx="3071">
                  <c:v>4.1900000000000004</c:v>
                </c:pt>
                <c:pt idx="3072">
                  <c:v>4.2699999999999996</c:v>
                </c:pt>
                <c:pt idx="3073">
                  <c:v>4.1400000000000006</c:v>
                </c:pt>
                <c:pt idx="3074">
                  <c:v>3.91</c:v>
                </c:pt>
                <c:pt idx="3075">
                  <c:v>3.81</c:v>
                </c:pt>
                <c:pt idx="3076">
                  <c:v>3.669999999999999</c:v>
                </c:pt>
                <c:pt idx="3077">
                  <c:v>3.850000000000001</c:v>
                </c:pt>
                <c:pt idx="3078">
                  <c:v>3.95</c:v>
                </c:pt>
                <c:pt idx="3079">
                  <c:v>4.0999999999999996</c:v>
                </c:pt>
                <c:pt idx="3080">
                  <c:v>4.08</c:v>
                </c:pt>
                <c:pt idx="3081">
                  <c:v>4.09</c:v>
                </c:pt>
                <c:pt idx="3082">
                  <c:v>3.95</c:v>
                </c:pt>
                <c:pt idx="3083">
                  <c:v>4.13</c:v>
                </c:pt>
                <c:pt idx="3084">
                  <c:v>4.29</c:v>
                </c:pt>
                <c:pt idx="3085">
                  <c:v>4.4000000000000004</c:v>
                </c:pt>
                <c:pt idx="3086">
                  <c:v>4.66</c:v>
                </c:pt>
                <c:pt idx="3087">
                  <c:v>4.84</c:v>
                </c:pt>
                <c:pt idx="3088">
                  <c:v>5</c:v>
                </c:pt>
                <c:pt idx="3089">
                  <c:v>5.1999999999999993</c:v>
                </c:pt>
                <c:pt idx="3090">
                  <c:v>5.26</c:v>
                </c:pt>
                <c:pt idx="3091">
                  <c:v>5.38</c:v>
                </c:pt>
                <c:pt idx="3092">
                  <c:v>5.5500000000000007</c:v>
                </c:pt>
                <c:pt idx="3093">
                  <c:v>6.2200000000000006</c:v>
                </c:pt>
                <c:pt idx="3094">
                  <c:v>6.54</c:v>
                </c:pt>
                <c:pt idx="3095">
                  <c:v>5.69</c:v>
                </c:pt>
                <c:pt idx="3096">
                  <c:v>5.44</c:v>
                </c:pt>
                <c:pt idx="3097">
                  <c:v>5.629999999999999</c:v>
                </c:pt>
                <c:pt idx="3098">
                  <c:v>5.56</c:v>
                </c:pt>
                <c:pt idx="3099">
                  <c:v>5.49</c:v>
                </c:pt>
                <c:pt idx="3100">
                  <c:v>5.48</c:v>
                </c:pt>
                <c:pt idx="3101">
                  <c:v>5.38</c:v>
                </c:pt>
                <c:pt idx="3102">
                  <c:v>5.78</c:v>
                </c:pt>
                <c:pt idx="3103">
                  <c:v>6.2799999999999994</c:v>
                </c:pt>
                <c:pt idx="3104">
                  <c:v>6.3199999999999994</c:v>
                </c:pt>
                <c:pt idx="3105">
                  <c:v>6.3699999999999992</c:v>
                </c:pt>
                <c:pt idx="3106">
                  <c:v>6.49</c:v>
                </c:pt>
                <c:pt idx="3107">
                  <c:v>6.5299999999999994</c:v>
                </c:pt>
                <c:pt idx="3108">
                  <c:v>6.2600000000000007</c:v>
                </c:pt>
                <c:pt idx="3109">
                  <c:v>5.6700000000000008</c:v>
                </c:pt>
                <c:pt idx="3110">
                  <c:v>5.35</c:v>
                </c:pt>
                <c:pt idx="3111">
                  <c:v>5.3699999999999992</c:v>
                </c:pt>
                <c:pt idx="3112">
                  <c:v>5.2100000000000009</c:v>
                </c:pt>
                <c:pt idx="3113">
                  <c:v>5.0599999999999996</c:v>
                </c:pt>
                <c:pt idx="3114">
                  <c:v>5.0199999999999996</c:v>
                </c:pt>
                <c:pt idx="3115">
                  <c:v>5.15</c:v>
                </c:pt>
                <c:pt idx="3116">
                  <c:v>5.18</c:v>
                </c:pt>
                <c:pt idx="3117">
                  <c:v>5.3</c:v>
                </c:pt>
                <c:pt idx="3118">
                  <c:v>5.2200000000000006</c:v>
                </c:pt>
                <c:pt idx="3119">
                  <c:v>5.27</c:v>
                </c:pt>
                <c:pt idx="3120">
                  <c:v>5.3800000000000008</c:v>
                </c:pt>
                <c:pt idx="3121">
                  <c:v>5.5799999999999992</c:v>
                </c:pt>
                <c:pt idx="3122">
                  <c:v>5.9499999999999993</c:v>
                </c:pt>
                <c:pt idx="3123">
                  <c:v>6.02</c:v>
                </c:pt>
                <c:pt idx="3124">
                  <c:v>6.08</c:v>
                </c:pt>
                <c:pt idx="3125">
                  <c:v>6.08</c:v>
                </c:pt>
                <c:pt idx="3126">
                  <c:v>5.98</c:v>
                </c:pt>
                <c:pt idx="3127">
                  <c:v>6.0500000000000007</c:v>
                </c:pt>
                <c:pt idx="3128">
                  <c:v>6.02</c:v>
                </c:pt>
                <c:pt idx="3129">
                  <c:v>6.1</c:v>
                </c:pt>
                <c:pt idx="3130">
                  <c:v>6.1100000000000012</c:v>
                </c:pt>
                <c:pt idx="3131">
                  <c:v>6.15</c:v>
                </c:pt>
                <c:pt idx="3132">
                  <c:v>6.06</c:v>
                </c:pt>
                <c:pt idx="3133">
                  <c:v>6.17</c:v>
                </c:pt>
                <c:pt idx="3134">
                  <c:v>6.07</c:v>
                </c:pt>
                <c:pt idx="3135">
                  <c:v>6.15</c:v>
                </c:pt>
                <c:pt idx="3136">
                  <c:v>6.08</c:v>
                </c:pt>
                <c:pt idx="3137">
                  <c:v>5.8900000000000006</c:v>
                </c:pt>
                <c:pt idx="3138">
                  <c:v>5.5</c:v>
                </c:pt>
                <c:pt idx="3139">
                  <c:v>5.31</c:v>
                </c:pt>
                <c:pt idx="3140">
                  <c:v>5.2900000000000009</c:v>
                </c:pt>
                <c:pt idx="3141">
                  <c:v>5.31</c:v>
                </c:pt>
                <c:pt idx="3142">
                  <c:v>5.25</c:v>
                </c:pt>
                <c:pt idx="3143">
                  <c:v>5.8000000000000007</c:v>
                </c:pt>
                <c:pt idx="3144">
                  <c:v>5.7900000000000009</c:v>
                </c:pt>
                <c:pt idx="3145">
                  <c:v>5.68</c:v>
                </c:pt>
                <c:pt idx="3146">
                  <c:v>5.75</c:v>
                </c:pt>
                <c:pt idx="3147">
                  <c:v>5.7799999999999994</c:v>
                </c:pt>
                <c:pt idx="3148">
                  <c:v>5.82</c:v>
                </c:pt>
                <c:pt idx="3149">
                  <c:v>5.94</c:v>
                </c:pt>
                <c:pt idx="3150">
                  <c:v>5.9700000000000006</c:v>
                </c:pt>
                <c:pt idx="3151">
                  <c:v>6.03</c:v>
                </c:pt>
                <c:pt idx="3152">
                  <c:v>5.8900000000000006</c:v>
                </c:pt>
                <c:pt idx="3153">
                  <c:v>6.15</c:v>
                </c:pt>
                <c:pt idx="3154">
                  <c:v>5.8699999999999992</c:v>
                </c:pt>
                <c:pt idx="3155">
                  <c:v>5.6700000000000008</c:v>
                </c:pt>
                <c:pt idx="3156">
                  <c:v>5.6400000000000006</c:v>
                </c:pt>
                <c:pt idx="3157">
                  <c:v>5.72</c:v>
                </c:pt>
                <c:pt idx="3158">
                  <c:v>5.76</c:v>
                </c:pt>
                <c:pt idx="3159">
                  <c:v>5.84</c:v>
                </c:pt>
                <c:pt idx="3160">
                  <c:v>5.84</c:v>
                </c:pt>
                <c:pt idx="3161">
                  <c:v>5.8800000000000008</c:v>
                </c:pt>
                <c:pt idx="3162">
                  <c:v>5.9600000000000009</c:v>
                </c:pt>
                <c:pt idx="3163">
                  <c:v>5.93</c:v>
                </c:pt>
                <c:pt idx="3164">
                  <c:v>5.94</c:v>
                </c:pt>
                <c:pt idx="3165">
                  <c:v>6</c:v>
                </c:pt>
                <c:pt idx="3166">
                  <c:v>5.93</c:v>
                </c:pt>
                <c:pt idx="3167">
                  <c:v>5.98</c:v>
                </c:pt>
                <c:pt idx="3168">
                  <c:v>5.9899999999999993</c:v>
                </c:pt>
                <c:pt idx="3169">
                  <c:v>6.2100000000000009</c:v>
                </c:pt>
                <c:pt idx="3170">
                  <c:v>6.2199999999999989</c:v>
                </c:pt>
                <c:pt idx="3171">
                  <c:v>6.25</c:v>
                </c:pt>
                <c:pt idx="3172">
                  <c:v>6.1300000000000008</c:v>
                </c:pt>
                <c:pt idx="3173">
                  <c:v>6.1999999999999993</c:v>
                </c:pt>
                <c:pt idx="3174">
                  <c:v>5.89</c:v>
                </c:pt>
                <c:pt idx="3175">
                  <c:v>6.1000000000000014</c:v>
                </c:pt>
                <c:pt idx="3176">
                  <c:v>6.1400000000000006</c:v>
                </c:pt>
                <c:pt idx="3177">
                  <c:v>6.27</c:v>
                </c:pt>
                <c:pt idx="3178">
                  <c:v>6.2999999999999989</c:v>
                </c:pt>
                <c:pt idx="3179">
                  <c:v>6.2799999999999994</c:v>
                </c:pt>
                <c:pt idx="3180">
                  <c:v>6.4599999999999991</c:v>
                </c:pt>
                <c:pt idx="3181">
                  <c:v>6.27</c:v>
                </c:pt>
                <c:pt idx="3182">
                  <c:v>6.4</c:v>
                </c:pt>
                <c:pt idx="3183">
                  <c:v>6.41</c:v>
                </c:pt>
                <c:pt idx="3184">
                  <c:v>6.43</c:v>
                </c:pt>
                <c:pt idx="3185">
                  <c:v>6.48</c:v>
                </c:pt>
                <c:pt idx="3186">
                  <c:v>6.44</c:v>
                </c:pt>
                <c:pt idx="3187">
                  <c:v>6.58</c:v>
                </c:pt>
                <c:pt idx="3188">
                  <c:v>6.83</c:v>
                </c:pt>
                <c:pt idx="3189">
                  <c:v>6.79</c:v>
                </c:pt>
                <c:pt idx="3190">
                  <c:v>6.7899999999999991</c:v>
                </c:pt>
                <c:pt idx="3191">
                  <c:v>6.7900000000000009</c:v>
                </c:pt>
                <c:pt idx="3192">
                  <c:v>6.83</c:v>
                </c:pt>
                <c:pt idx="3193">
                  <c:v>6.7799999999999994</c:v>
                </c:pt>
                <c:pt idx="3194">
                  <c:v>6.8699999999999992</c:v>
                </c:pt>
                <c:pt idx="3195">
                  <c:v>6.620000000000001</c:v>
                </c:pt>
                <c:pt idx="3196">
                  <c:v>6.4400000000000013</c:v>
                </c:pt>
                <c:pt idx="3197">
                  <c:v>6.370000000000001</c:v>
                </c:pt>
                <c:pt idx="3198">
                  <c:v>6.01</c:v>
                </c:pt>
                <c:pt idx="3199">
                  <c:v>5.84</c:v>
                </c:pt>
                <c:pt idx="3200">
                  <c:v>5.83</c:v>
                </c:pt>
                <c:pt idx="3201">
                  <c:v>5.68</c:v>
                </c:pt>
                <c:pt idx="3202">
                  <c:v>5.67</c:v>
                </c:pt>
                <c:pt idx="3203">
                  <c:v>5.74</c:v>
                </c:pt>
                <c:pt idx="3204">
                  <c:v>5.9699999999999989</c:v>
                </c:pt>
                <c:pt idx="3205">
                  <c:v>6.26</c:v>
                </c:pt>
                <c:pt idx="3206">
                  <c:v>6.4599999999999991</c:v>
                </c:pt>
                <c:pt idx="3207">
                  <c:v>6.5400000000000009</c:v>
                </c:pt>
                <c:pt idx="3208">
                  <c:v>6.8</c:v>
                </c:pt>
                <c:pt idx="3209">
                  <c:v>7.120000000000001</c:v>
                </c:pt>
                <c:pt idx="3210">
                  <c:v>7.120000000000001</c:v>
                </c:pt>
                <c:pt idx="3211">
                  <c:v>7.120000000000001</c:v>
                </c:pt>
                <c:pt idx="3212">
                  <c:v>7.26</c:v>
                </c:pt>
                <c:pt idx="3213">
                  <c:v>7.3699999999999992</c:v>
                </c:pt>
                <c:pt idx="3214">
                  <c:v>7.18</c:v>
                </c:pt>
                <c:pt idx="3215">
                  <c:v>7.3400000000000007</c:v>
                </c:pt>
                <c:pt idx="3216">
                  <c:v>7.3500000000000014</c:v>
                </c:pt>
                <c:pt idx="3217">
                  <c:v>7.1399999999999988</c:v>
                </c:pt>
                <c:pt idx="3218">
                  <c:v>6.94</c:v>
                </c:pt>
                <c:pt idx="3219">
                  <c:v>7.0299999999999994</c:v>
                </c:pt>
                <c:pt idx="3220">
                  <c:v>7.23</c:v>
                </c:pt>
                <c:pt idx="3221">
                  <c:v>7.6</c:v>
                </c:pt>
                <c:pt idx="3222">
                  <c:v>7.6199999999999992</c:v>
                </c:pt>
                <c:pt idx="3223">
                  <c:v>7.5299999999999994</c:v>
                </c:pt>
                <c:pt idx="3224">
                  <c:v>7.48</c:v>
                </c:pt>
                <c:pt idx="3225">
                  <c:v>7.4499999999999993</c:v>
                </c:pt>
                <c:pt idx="3226">
                  <c:v>7.5</c:v>
                </c:pt>
                <c:pt idx="3227">
                  <c:v>7.44</c:v>
                </c:pt>
                <c:pt idx="3228">
                  <c:v>7.3</c:v>
                </c:pt>
                <c:pt idx="3229">
                  <c:v>7.379999999999999</c:v>
                </c:pt>
                <c:pt idx="3230">
                  <c:v>7.4499999999999993</c:v>
                </c:pt>
                <c:pt idx="3231">
                  <c:v>7.8900000000000006</c:v>
                </c:pt>
                <c:pt idx="3232">
                  <c:v>7.9699999999999989</c:v>
                </c:pt>
                <c:pt idx="3233">
                  <c:v>8.02</c:v>
                </c:pt>
                <c:pt idx="3234">
                  <c:v>8.06</c:v>
                </c:pt>
                <c:pt idx="3235">
                  <c:v>8.15</c:v>
                </c:pt>
                <c:pt idx="3236">
                  <c:v>8.15</c:v>
                </c:pt>
                <c:pt idx="3237">
                  <c:v>8.0699999999999985</c:v>
                </c:pt>
                <c:pt idx="3238">
                  <c:v>8</c:v>
                </c:pt>
                <c:pt idx="3239">
                  <c:v>8.08</c:v>
                </c:pt>
                <c:pt idx="3240">
                  <c:v>7.96</c:v>
                </c:pt>
                <c:pt idx="3241">
                  <c:v>7.95</c:v>
                </c:pt>
                <c:pt idx="3242">
                  <c:v>7.7999999999999989</c:v>
                </c:pt>
                <c:pt idx="3243">
                  <c:v>7.8699999999999992</c:v>
                </c:pt>
                <c:pt idx="3244">
                  <c:v>8.129999999999999</c:v>
                </c:pt>
                <c:pt idx="3245">
                  <c:v>8.31</c:v>
                </c:pt>
                <c:pt idx="3246">
                  <c:v>8.5</c:v>
                </c:pt>
                <c:pt idx="3247">
                  <c:v>8.49</c:v>
                </c:pt>
                <c:pt idx="3248">
                  <c:v>8.57</c:v>
                </c:pt>
                <c:pt idx="3249">
                  <c:v>8.73</c:v>
                </c:pt>
                <c:pt idx="3250">
                  <c:v>8.5500000000000007</c:v>
                </c:pt>
                <c:pt idx="3251">
                  <c:v>8.620000000000001</c:v>
                </c:pt>
                <c:pt idx="3252">
                  <c:v>8.5799999999999983</c:v>
                </c:pt>
                <c:pt idx="3253">
                  <c:v>8.8299999999999983</c:v>
                </c:pt>
                <c:pt idx="3254">
                  <c:v>8.99</c:v>
                </c:pt>
                <c:pt idx="3255">
                  <c:v>9.1700000000000017</c:v>
                </c:pt>
                <c:pt idx="3256">
                  <c:v>9.33</c:v>
                </c:pt>
                <c:pt idx="3257">
                  <c:v>9.09</c:v>
                </c:pt>
                <c:pt idx="3258">
                  <c:v>8.9600000000000009</c:v>
                </c:pt>
                <c:pt idx="3259">
                  <c:v>8.83</c:v>
                </c:pt>
                <c:pt idx="3260">
                  <c:v>8.629999999999999</c:v>
                </c:pt>
                <c:pt idx="3261">
                  <c:v>8.629999999999999</c:v>
                </c:pt>
                <c:pt idx="3262">
                  <c:v>8.629999999999999</c:v>
                </c:pt>
                <c:pt idx="3263">
                  <c:v>9.35</c:v>
                </c:pt>
                <c:pt idx="3264">
                  <c:v>9.82</c:v>
                </c:pt>
                <c:pt idx="3265">
                  <c:v>10.029999999999999</c:v>
                </c:pt>
                <c:pt idx="3266">
                  <c:v>10.61</c:v>
                </c:pt>
                <c:pt idx="3267">
                  <c:v>10.9</c:v>
                </c:pt>
                <c:pt idx="3268">
                  <c:v>11.08</c:v>
                </c:pt>
                <c:pt idx="3269">
                  <c:v>11.22</c:v>
                </c:pt>
                <c:pt idx="3270">
                  <c:v>11.37</c:v>
                </c:pt>
                <c:pt idx="3271">
                  <c:v>11.51</c:v>
                </c:pt>
                <c:pt idx="3272">
                  <c:v>11.03</c:v>
                </c:pt>
                <c:pt idx="3273">
                  <c:v>10.39</c:v>
                </c:pt>
                <c:pt idx="3274">
                  <c:v>9.6399999999999988</c:v>
                </c:pt>
                <c:pt idx="3275">
                  <c:v>9.0300000000000011</c:v>
                </c:pt>
                <c:pt idx="3276">
                  <c:v>9.23</c:v>
                </c:pt>
                <c:pt idx="3277">
                  <c:v>9</c:v>
                </c:pt>
                <c:pt idx="3278">
                  <c:v>8.5399999999999991</c:v>
                </c:pt>
                <c:pt idx="3279">
                  <c:v>8</c:v>
                </c:pt>
                <c:pt idx="3280">
                  <c:v>8.370000000000001</c:v>
                </c:pt>
                <c:pt idx="3281">
                  <c:v>8.39</c:v>
                </c:pt>
                <c:pt idx="3282">
                  <c:v>8.2600000000000016</c:v>
                </c:pt>
                <c:pt idx="3283">
                  <c:v>8.2800000000000011</c:v>
                </c:pt>
                <c:pt idx="3284">
                  <c:v>8.0300000000000011</c:v>
                </c:pt>
                <c:pt idx="3285">
                  <c:v>7.7700000000000014</c:v>
                </c:pt>
                <c:pt idx="3286">
                  <c:v>7.58</c:v>
                </c:pt>
                <c:pt idx="3287">
                  <c:v>7.3699999999999992</c:v>
                </c:pt>
                <c:pt idx="3288">
                  <c:v>7.2700000000000014</c:v>
                </c:pt>
                <c:pt idx="3289">
                  <c:v>7.6099999999999994</c:v>
                </c:pt>
                <c:pt idx="3290">
                  <c:v>7.59</c:v>
                </c:pt>
                <c:pt idx="3291">
                  <c:v>7.5100000000000007</c:v>
                </c:pt>
                <c:pt idx="3292">
                  <c:v>7.59</c:v>
                </c:pt>
                <c:pt idx="3293">
                  <c:v>7.5599999999999987</c:v>
                </c:pt>
                <c:pt idx="3294">
                  <c:v>7.65</c:v>
                </c:pt>
                <c:pt idx="3295">
                  <c:v>7.4899999999999993</c:v>
                </c:pt>
                <c:pt idx="3296">
                  <c:v>7.23</c:v>
                </c:pt>
                <c:pt idx="3297">
                  <c:v>7.1</c:v>
                </c:pt>
                <c:pt idx="3298">
                  <c:v>7.0399999999999991</c:v>
                </c:pt>
                <c:pt idx="3299">
                  <c:v>6.74</c:v>
                </c:pt>
                <c:pt idx="3300">
                  <c:v>6.7200000000000006</c:v>
                </c:pt>
                <c:pt idx="3301">
                  <c:v>6.74</c:v>
                </c:pt>
                <c:pt idx="3302">
                  <c:v>6.5400000000000009</c:v>
                </c:pt>
                <c:pt idx="3303">
                  <c:v>6.48</c:v>
                </c:pt>
                <c:pt idx="3304">
                  <c:v>6.379999999999999</c:v>
                </c:pt>
                <c:pt idx="3305">
                  <c:v>6.57</c:v>
                </c:pt>
                <c:pt idx="3306">
                  <c:v>6.830000000000001</c:v>
                </c:pt>
                <c:pt idx="3307">
                  <c:v>6.8400000000000007</c:v>
                </c:pt>
                <c:pt idx="3308">
                  <c:v>6.8</c:v>
                </c:pt>
                <c:pt idx="3309">
                  <c:v>6.69</c:v>
                </c:pt>
                <c:pt idx="3310">
                  <c:v>6.88</c:v>
                </c:pt>
                <c:pt idx="3311">
                  <c:v>7.1099999999999994</c:v>
                </c:pt>
                <c:pt idx="3312">
                  <c:v>7.1300000000000008</c:v>
                </c:pt>
                <c:pt idx="3313">
                  <c:v>6.9499999999999993</c:v>
                </c:pt>
                <c:pt idx="3314">
                  <c:v>6.839999999999999</c:v>
                </c:pt>
                <c:pt idx="3315">
                  <c:v>6.71</c:v>
                </c:pt>
                <c:pt idx="3316">
                  <c:v>6.91</c:v>
                </c:pt>
                <c:pt idx="3317">
                  <c:v>6.9599999999999991</c:v>
                </c:pt>
                <c:pt idx="3318">
                  <c:v>6.9</c:v>
                </c:pt>
                <c:pt idx="3319">
                  <c:v>6.9899999999999993</c:v>
                </c:pt>
                <c:pt idx="3320">
                  <c:v>6.98</c:v>
                </c:pt>
                <c:pt idx="3321">
                  <c:v>6.8000000000000007</c:v>
                </c:pt>
                <c:pt idx="3322">
                  <c:v>6.41</c:v>
                </c:pt>
                <c:pt idx="3323">
                  <c:v>5.97</c:v>
                </c:pt>
                <c:pt idx="3324">
                  <c:v>5.69</c:v>
                </c:pt>
                <c:pt idx="3325">
                  <c:v>5.63</c:v>
                </c:pt>
                <c:pt idx="3326">
                  <c:v>5.88</c:v>
                </c:pt>
                <c:pt idx="3327">
                  <c:v>6</c:v>
                </c:pt>
                <c:pt idx="3328">
                  <c:v>5.91</c:v>
                </c:pt>
                <c:pt idx="3329">
                  <c:v>5.85</c:v>
                </c:pt>
                <c:pt idx="3330">
                  <c:v>5.66</c:v>
                </c:pt>
                <c:pt idx="3331">
                  <c:v>5.76</c:v>
                </c:pt>
                <c:pt idx="3332">
                  <c:v>6.2100000000000009</c:v>
                </c:pt>
                <c:pt idx="3333">
                  <c:v>6.1000000000000014</c:v>
                </c:pt>
                <c:pt idx="3334">
                  <c:v>5.9300000000000006</c:v>
                </c:pt>
                <c:pt idx="3335">
                  <c:v>6.08</c:v>
                </c:pt>
                <c:pt idx="3336">
                  <c:v>6.1000000000000014</c:v>
                </c:pt>
                <c:pt idx="3337">
                  <c:v>6.4300000000000006</c:v>
                </c:pt>
                <c:pt idx="3338">
                  <c:v>6.51</c:v>
                </c:pt>
                <c:pt idx="3339">
                  <c:v>6.35</c:v>
                </c:pt>
                <c:pt idx="3340">
                  <c:v>6.33</c:v>
                </c:pt>
                <c:pt idx="3341">
                  <c:v>6.32</c:v>
                </c:pt>
                <c:pt idx="3342">
                  <c:v>6.23</c:v>
                </c:pt>
                <c:pt idx="3343">
                  <c:v>6.3199999999999994</c:v>
                </c:pt>
                <c:pt idx="3344">
                  <c:v>6.19</c:v>
                </c:pt>
                <c:pt idx="3345">
                  <c:v>5.95</c:v>
                </c:pt>
                <c:pt idx="3346">
                  <c:v>6.09</c:v>
                </c:pt>
                <c:pt idx="3347">
                  <c:v>6.35</c:v>
                </c:pt>
                <c:pt idx="3348">
                  <c:v>6.38</c:v>
                </c:pt>
                <c:pt idx="3349">
                  <c:v>6.32</c:v>
                </c:pt>
                <c:pt idx="3350">
                  <c:v>6.3200000000000012</c:v>
                </c:pt>
                <c:pt idx="3351">
                  <c:v>6.52</c:v>
                </c:pt>
                <c:pt idx="3352">
                  <c:v>6.37</c:v>
                </c:pt>
                <c:pt idx="3353">
                  <c:v>6.48</c:v>
                </c:pt>
                <c:pt idx="3354">
                  <c:v>6.3900000000000006</c:v>
                </c:pt>
                <c:pt idx="3355">
                  <c:v>6.31</c:v>
                </c:pt>
                <c:pt idx="3356">
                  <c:v>6.28</c:v>
                </c:pt>
                <c:pt idx="3357">
                  <c:v>6.3400000000000007</c:v>
                </c:pt>
                <c:pt idx="3358">
                  <c:v>6.41</c:v>
                </c:pt>
                <c:pt idx="3359">
                  <c:v>6.36</c:v>
                </c:pt>
                <c:pt idx="3360">
                  <c:v>6.31</c:v>
                </c:pt>
                <c:pt idx="3361">
                  <c:v>6.3900000000000006</c:v>
                </c:pt>
                <c:pt idx="3362">
                  <c:v>6.3999999999999986</c:v>
                </c:pt>
                <c:pt idx="3363">
                  <c:v>6.85</c:v>
                </c:pt>
                <c:pt idx="3364">
                  <c:v>7.6</c:v>
                </c:pt>
                <c:pt idx="3365">
                  <c:v>7.6300000000000008</c:v>
                </c:pt>
                <c:pt idx="3366">
                  <c:v>7.3</c:v>
                </c:pt>
                <c:pt idx="3367">
                  <c:v>7.16</c:v>
                </c:pt>
                <c:pt idx="3368">
                  <c:v>7.11</c:v>
                </c:pt>
                <c:pt idx="3369">
                  <c:v>6.9899999999999993</c:v>
                </c:pt>
                <c:pt idx="3370">
                  <c:v>6.94</c:v>
                </c:pt>
                <c:pt idx="3371">
                  <c:v>6.99</c:v>
                </c:pt>
                <c:pt idx="3372">
                  <c:v>6.96</c:v>
                </c:pt>
                <c:pt idx="3373">
                  <c:v>6.5900000000000007</c:v>
                </c:pt>
                <c:pt idx="3374">
                  <c:v>6.69</c:v>
                </c:pt>
                <c:pt idx="3375">
                  <c:v>6.7399999999999993</c:v>
                </c:pt>
                <c:pt idx="3376">
                  <c:v>6.83</c:v>
                </c:pt>
                <c:pt idx="3377">
                  <c:v>6.8299999999999992</c:v>
                </c:pt>
                <c:pt idx="3378">
                  <c:v>6.85</c:v>
                </c:pt>
                <c:pt idx="3379">
                  <c:v>6.8900000000000006</c:v>
                </c:pt>
                <c:pt idx="3380">
                  <c:v>6.73</c:v>
                </c:pt>
                <c:pt idx="3381">
                  <c:v>6.830000000000001</c:v>
                </c:pt>
                <c:pt idx="3382">
                  <c:v>6.67</c:v>
                </c:pt>
                <c:pt idx="3383">
                  <c:v>6.5499999999999989</c:v>
                </c:pt>
                <c:pt idx="3384">
                  <c:v>6.5900000000000007</c:v>
                </c:pt>
                <c:pt idx="3385">
                  <c:v>6.66</c:v>
                </c:pt>
                <c:pt idx="3386">
                  <c:v>6.66</c:v>
                </c:pt>
                <c:pt idx="3387">
                  <c:v>6.6400000000000006</c:v>
                </c:pt>
                <c:pt idx="3388">
                  <c:v>6.6099999999999994</c:v>
                </c:pt>
                <c:pt idx="3389">
                  <c:v>6.6499999999999986</c:v>
                </c:pt>
                <c:pt idx="3390">
                  <c:v>6.7099999999999991</c:v>
                </c:pt>
                <c:pt idx="3391">
                  <c:v>6.6599999999999993</c:v>
                </c:pt>
                <c:pt idx="3392">
                  <c:v>6.37</c:v>
                </c:pt>
                <c:pt idx="3393">
                  <c:v>6.38</c:v>
                </c:pt>
                <c:pt idx="3394">
                  <c:v>6.3000000000000007</c:v>
                </c:pt>
                <c:pt idx="3395">
                  <c:v>6.2900000000000009</c:v>
                </c:pt>
                <c:pt idx="3396">
                  <c:v>6.2899999999999991</c:v>
                </c:pt>
                <c:pt idx="3397">
                  <c:v>6.32</c:v>
                </c:pt>
                <c:pt idx="3398">
                  <c:v>6.15</c:v>
                </c:pt>
                <c:pt idx="3399">
                  <c:v>6.1</c:v>
                </c:pt>
                <c:pt idx="3400">
                  <c:v>5.95</c:v>
                </c:pt>
                <c:pt idx="3401">
                  <c:v>6.16</c:v>
                </c:pt>
                <c:pt idx="3402">
                  <c:v>5.76</c:v>
                </c:pt>
                <c:pt idx="3403">
                  <c:v>5.74</c:v>
                </c:pt>
                <c:pt idx="3404">
                  <c:v>5.73</c:v>
                </c:pt>
                <c:pt idx="3405">
                  <c:v>5.66</c:v>
                </c:pt>
                <c:pt idx="3406">
                  <c:v>5.5699999999999994</c:v>
                </c:pt>
                <c:pt idx="3407">
                  <c:v>5.4499999999999993</c:v>
                </c:pt>
                <c:pt idx="3408">
                  <c:v>5.46</c:v>
                </c:pt>
                <c:pt idx="3409">
                  <c:v>5.4499999999999993</c:v>
                </c:pt>
                <c:pt idx="3410">
                  <c:v>5.49</c:v>
                </c:pt>
                <c:pt idx="3411">
                  <c:v>5.5500000000000007</c:v>
                </c:pt>
                <c:pt idx="3412">
                  <c:v>5.5299999999999994</c:v>
                </c:pt>
                <c:pt idx="3413">
                  <c:v>5.43</c:v>
                </c:pt>
                <c:pt idx="3414">
                  <c:v>5.4700000000000006</c:v>
                </c:pt>
                <c:pt idx="3415">
                  <c:v>5.35</c:v>
                </c:pt>
                <c:pt idx="3416">
                  <c:v>5.23</c:v>
                </c:pt>
                <c:pt idx="3417">
                  <c:v>5.23</c:v>
                </c:pt>
                <c:pt idx="3418">
                  <c:v>5.04</c:v>
                </c:pt>
                <c:pt idx="3419">
                  <c:v>5.1000000000000014</c:v>
                </c:pt>
                <c:pt idx="3420">
                  <c:v>5.1099999999999994</c:v>
                </c:pt>
                <c:pt idx="3421">
                  <c:v>5.09</c:v>
                </c:pt>
                <c:pt idx="3422">
                  <c:v>5.13</c:v>
                </c:pt>
                <c:pt idx="3423">
                  <c:v>5.13</c:v>
                </c:pt>
                <c:pt idx="3424">
                  <c:v>5.23</c:v>
                </c:pt>
                <c:pt idx="3425">
                  <c:v>5.17</c:v>
                </c:pt>
                <c:pt idx="3426">
                  <c:v>5.1800000000000006</c:v>
                </c:pt>
                <c:pt idx="3427">
                  <c:v>5.09</c:v>
                </c:pt>
                <c:pt idx="3428">
                  <c:v>5.0900000000000007</c:v>
                </c:pt>
                <c:pt idx="3429">
                  <c:v>5.0999999999999996</c:v>
                </c:pt>
                <c:pt idx="3430">
                  <c:v>5.1100000000000003</c:v>
                </c:pt>
                <c:pt idx="3431">
                  <c:v>5.01</c:v>
                </c:pt>
                <c:pt idx="3432">
                  <c:v>5.0699999999999994</c:v>
                </c:pt>
                <c:pt idx="3433">
                  <c:v>5.26</c:v>
                </c:pt>
                <c:pt idx="3434">
                  <c:v>5.16</c:v>
                </c:pt>
                <c:pt idx="3435">
                  <c:v>5.12</c:v>
                </c:pt>
                <c:pt idx="3436">
                  <c:v>5.24</c:v>
                </c:pt>
                <c:pt idx="3437">
                  <c:v>5.21</c:v>
                </c:pt>
                <c:pt idx="3438">
                  <c:v>5.17</c:v>
                </c:pt>
                <c:pt idx="3439">
                  <c:v>5.2200000000000006</c:v>
                </c:pt>
                <c:pt idx="3440">
                  <c:v>5.21</c:v>
                </c:pt>
                <c:pt idx="3441">
                  <c:v>5.1999999999999993</c:v>
                </c:pt>
                <c:pt idx="3442">
                  <c:v>5.15</c:v>
                </c:pt>
                <c:pt idx="3443">
                  <c:v>5.0199999999999996</c:v>
                </c:pt>
                <c:pt idx="3444">
                  <c:v>4.96</c:v>
                </c:pt>
                <c:pt idx="3445">
                  <c:v>4.92</c:v>
                </c:pt>
                <c:pt idx="3446">
                  <c:v>4.8800000000000008</c:v>
                </c:pt>
                <c:pt idx="3447">
                  <c:v>4.84</c:v>
                </c:pt>
                <c:pt idx="3448">
                  <c:v>4.83</c:v>
                </c:pt>
                <c:pt idx="3449">
                  <c:v>5</c:v>
                </c:pt>
                <c:pt idx="3450">
                  <c:v>5</c:v>
                </c:pt>
                <c:pt idx="3451">
                  <c:v>5.04</c:v>
                </c:pt>
                <c:pt idx="3452">
                  <c:v>4.93</c:v>
                </c:pt>
                <c:pt idx="3453">
                  <c:v>5</c:v>
                </c:pt>
                <c:pt idx="3454">
                  <c:v>5.0199999999999996</c:v>
                </c:pt>
                <c:pt idx="3455">
                  <c:v>5.09</c:v>
                </c:pt>
                <c:pt idx="3456">
                  <c:v>5.0599999999999996</c:v>
                </c:pt>
                <c:pt idx="3457">
                  <c:v>5.15</c:v>
                </c:pt>
                <c:pt idx="3458">
                  <c:v>5.1000000000000014</c:v>
                </c:pt>
                <c:pt idx="3459">
                  <c:v>5.17</c:v>
                </c:pt>
                <c:pt idx="3460">
                  <c:v>5.17</c:v>
                </c:pt>
                <c:pt idx="3461">
                  <c:v>5.17</c:v>
                </c:pt>
                <c:pt idx="3462">
                  <c:v>5.25</c:v>
                </c:pt>
                <c:pt idx="3463">
                  <c:v>5.26</c:v>
                </c:pt>
                <c:pt idx="3464">
                  <c:v>5.22</c:v>
                </c:pt>
                <c:pt idx="3465">
                  <c:v>5.26</c:v>
                </c:pt>
                <c:pt idx="3466">
                  <c:v>5.3</c:v>
                </c:pt>
                <c:pt idx="3467">
                  <c:v>5.28</c:v>
                </c:pt>
                <c:pt idx="3468">
                  <c:v>5.33</c:v>
                </c:pt>
                <c:pt idx="3469">
                  <c:v>5.3</c:v>
                </c:pt>
                <c:pt idx="3470">
                  <c:v>5.32</c:v>
                </c:pt>
                <c:pt idx="3471">
                  <c:v>5.39</c:v>
                </c:pt>
                <c:pt idx="3472">
                  <c:v>5.32</c:v>
                </c:pt>
                <c:pt idx="3473">
                  <c:v>5.26</c:v>
                </c:pt>
                <c:pt idx="3474">
                  <c:v>5.25</c:v>
                </c:pt>
                <c:pt idx="3475">
                  <c:v>5.32</c:v>
                </c:pt>
                <c:pt idx="3476">
                  <c:v>5.27</c:v>
                </c:pt>
                <c:pt idx="3477">
                  <c:v>5.25</c:v>
                </c:pt>
                <c:pt idx="3478">
                  <c:v>5.3000000000000007</c:v>
                </c:pt>
                <c:pt idx="3479">
                  <c:v>5.34</c:v>
                </c:pt>
                <c:pt idx="3480">
                  <c:v>5.34</c:v>
                </c:pt>
                <c:pt idx="3481">
                  <c:v>5.3900000000000006</c:v>
                </c:pt>
                <c:pt idx="3482">
                  <c:v>5.4700000000000006</c:v>
                </c:pt>
                <c:pt idx="3483">
                  <c:v>5.48</c:v>
                </c:pt>
                <c:pt idx="3484">
                  <c:v>5.55</c:v>
                </c:pt>
                <c:pt idx="3485">
                  <c:v>5.53</c:v>
                </c:pt>
                <c:pt idx="3486">
                  <c:v>5.7200000000000006</c:v>
                </c:pt>
                <c:pt idx="3487">
                  <c:v>6.0500000000000007</c:v>
                </c:pt>
                <c:pt idx="3488">
                  <c:v>6.04</c:v>
                </c:pt>
                <c:pt idx="3489">
                  <c:v>6.04</c:v>
                </c:pt>
                <c:pt idx="3490">
                  <c:v>6.13</c:v>
                </c:pt>
                <c:pt idx="3491">
                  <c:v>6.19</c:v>
                </c:pt>
                <c:pt idx="3492">
                  <c:v>5.88</c:v>
                </c:pt>
                <c:pt idx="3493">
                  <c:v>5.8800000000000008</c:v>
                </c:pt>
                <c:pt idx="3494">
                  <c:v>5.94</c:v>
                </c:pt>
                <c:pt idx="3495">
                  <c:v>5.94</c:v>
                </c:pt>
                <c:pt idx="3496">
                  <c:v>5.96</c:v>
                </c:pt>
                <c:pt idx="3497">
                  <c:v>5.9499999999999993</c:v>
                </c:pt>
                <c:pt idx="3498">
                  <c:v>6.01</c:v>
                </c:pt>
                <c:pt idx="3499">
                  <c:v>6.03</c:v>
                </c:pt>
                <c:pt idx="3500">
                  <c:v>6.23</c:v>
                </c:pt>
                <c:pt idx="3501">
                  <c:v>6.19</c:v>
                </c:pt>
                <c:pt idx="3502">
                  <c:v>6.19</c:v>
                </c:pt>
                <c:pt idx="3503">
                  <c:v>6.08</c:v>
                </c:pt>
                <c:pt idx="3504">
                  <c:v>5.96</c:v>
                </c:pt>
                <c:pt idx="3505">
                  <c:v>6.0500000000000007</c:v>
                </c:pt>
                <c:pt idx="3506">
                  <c:v>5.85</c:v>
                </c:pt>
                <c:pt idx="3507">
                  <c:v>5.9700000000000006</c:v>
                </c:pt>
                <c:pt idx="3508">
                  <c:v>5.83</c:v>
                </c:pt>
                <c:pt idx="3509">
                  <c:v>5.8999999999999986</c:v>
                </c:pt>
                <c:pt idx="3510">
                  <c:v>5.84</c:v>
                </c:pt>
                <c:pt idx="3511">
                  <c:v>5.93</c:v>
                </c:pt>
                <c:pt idx="3512">
                  <c:v>5.82</c:v>
                </c:pt>
                <c:pt idx="3513">
                  <c:v>5.6</c:v>
                </c:pt>
                <c:pt idx="3514">
                  <c:v>5.55</c:v>
                </c:pt>
                <c:pt idx="3515">
                  <c:v>5.59</c:v>
                </c:pt>
                <c:pt idx="3516">
                  <c:v>5.57</c:v>
                </c:pt>
                <c:pt idx="3517">
                  <c:v>5.61</c:v>
                </c:pt>
                <c:pt idx="3518">
                  <c:v>5.57</c:v>
                </c:pt>
                <c:pt idx="3519">
                  <c:v>5.5900000000000007</c:v>
                </c:pt>
                <c:pt idx="3520">
                  <c:v>4.83</c:v>
                </c:pt>
                <c:pt idx="3521">
                  <c:v>4.72</c:v>
                </c:pt>
                <c:pt idx="3522">
                  <c:v>4.62</c:v>
                </c:pt>
                <c:pt idx="3523">
                  <c:v>4.6900000000000004</c:v>
                </c:pt>
                <c:pt idx="3524">
                  <c:v>4.75</c:v>
                </c:pt>
                <c:pt idx="3525">
                  <c:v>4.87</c:v>
                </c:pt>
                <c:pt idx="3526">
                  <c:v>4.8900000000000006</c:v>
                </c:pt>
                <c:pt idx="3527">
                  <c:v>4.8499999999999996</c:v>
                </c:pt>
                <c:pt idx="3528">
                  <c:v>4.8899999999999997</c:v>
                </c:pt>
                <c:pt idx="3529">
                  <c:v>4.9700000000000006</c:v>
                </c:pt>
                <c:pt idx="3530">
                  <c:v>4.97</c:v>
                </c:pt>
                <c:pt idx="3531">
                  <c:v>4.97</c:v>
                </c:pt>
                <c:pt idx="3532">
                  <c:v>4.9400000000000004</c:v>
                </c:pt>
                <c:pt idx="3533">
                  <c:v>4.99</c:v>
                </c:pt>
                <c:pt idx="3534">
                  <c:v>4.99</c:v>
                </c:pt>
                <c:pt idx="3535">
                  <c:v>4.96</c:v>
                </c:pt>
                <c:pt idx="3536">
                  <c:v>5.09</c:v>
                </c:pt>
                <c:pt idx="3537">
                  <c:v>4.9800000000000004</c:v>
                </c:pt>
                <c:pt idx="3538">
                  <c:v>5.0199999999999996</c:v>
                </c:pt>
                <c:pt idx="3539">
                  <c:v>5.01</c:v>
                </c:pt>
                <c:pt idx="3540">
                  <c:v>4.7899999999999991</c:v>
                </c:pt>
                <c:pt idx="3541">
                  <c:v>4.7</c:v>
                </c:pt>
                <c:pt idx="3542">
                  <c:v>4.7100000000000009</c:v>
                </c:pt>
                <c:pt idx="3543">
                  <c:v>4.76</c:v>
                </c:pt>
                <c:pt idx="3544">
                  <c:v>4.6900000000000004</c:v>
                </c:pt>
                <c:pt idx="3545">
                  <c:v>4.7699999999999996</c:v>
                </c:pt>
                <c:pt idx="3546">
                  <c:v>4.67</c:v>
                </c:pt>
                <c:pt idx="3547">
                  <c:v>4.5999999999999996</c:v>
                </c:pt>
                <c:pt idx="3548">
                  <c:v>4.5599999999999996</c:v>
                </c:pt>
                <c:pt idx="3549">
                  <c:v>4.58</c:v>
                </c:pt>
                <c:pt idx="3550">
                  <c:v>4.63</c:v>
                </c:pt>
                <c:pt idx="3551">
                  <c:v>4.5999999999999996</c:v>
                </c:pt>
                <c:pt idx="3552">
                  <c:v>4.58</c:v>
                </c:pt>
                <c:pt idx="3553">
                  <c:v>4.5199999999999996</c:v>
                </c:pt>
                <c:pt idx="3554">
                  <c:v>4.4700000000000006</c:v>
                </c:pt>
                <c:pt idx="3555">
                  <c:v>4.4800000000000004</c:v>
                </c:pt>
                <c:pt idx="3556">
                  <c:v>4.42</c:v>
                </c:pt>
                <c:pt idx="3557">
                  <c:v>4.42</c:v>
                </c:pt>
                <c:pt idx="3558">
                  <c:v>4.47</c:v>
                </c:pt>
                <c:pt idx="3559">
                  <c:v>4.51</c:v>
                </c:pt>
                <c:pt idx="3560">
                  <c:v>4.59</c:v>
                </c:pt>
                <c:pt idx="3561">
                  <c:v>4.6099999999999994</c:v>
                </c:pt>
                <c:pt idx="3562">
                  <c:v>4.55</c:v>
                </c:pt>
                <c:pt idx="3563">
                  <c:v>4.6400000000000006</c:v>
                </c:pt>
                <c:pt idx="3564">
                  <c:v>4.59</c:v>
                </c:pt>
                <c:pt idx="3565">
                  <c:v>4.59</c:v>
                </c:pt>
                <c:pt idx="3566">
                  <c:v>4.58</c:v>
                </c:pt>
                <c:pt idx="3567">
                  <c:v>4.4800000000000004</c:v>
                </c:pt>
                <c:pt idx="3568">
                  <c:v>4.3999999999999986</c:v>
                </c:pt>
                <c:pt idx="3569">
                  <c:v>4.3</c:v>
                </c:pt>
                <c:pt idx="3570">
                  <c:v>4.01</c:v>
                </c:pt>
                <c:pt idx="3571">
                  <c:v>4.07</c:v>
                </c:pt>
                <c:pt idx="3572">
                  <c:v>4.0599999999999996</c:v>
                </c:pt>
                <c:pt idx="3573">
                  <c:v>3.77</c:v>
                </c:pt>
                <c:pt idx="3574">
                  <c:v>3.63</c:v>
                </c:pt>
                <c:pt idx="3575">
                  <c:v>3.6</c:v>
                </c:pt>
                <c:pt idx="3576">
                  <c:v>3.55</c:v>
                </c:pt>
                <c:pt idx="3577">
                  <c:v>3.569999999999999</c:v>
                </c:pt>
                <c:pt idx="3578">
                  <c:v>3.399999999999999</c:v>
                </c:pt>
                <c:pt idx="3579">
                  <c:v>3.39</c:v>
                </c:pt>
                <c:pt idx="3580">
                  <c:v>3.319999999999999</c:v>
                </c:pt>
                <c:pt idx="3581">
                  <c:v>3.38</c:v>
                </c:pt>
                <c:pt idx="3582">
                  <c:v>3.46</c:v>
                </c:pt>
                <c:pt idx="3583">
                  <c:v>3.61</c:v>
                </c:pt>
                <c:pt idx="3584">
                  <c:v>3.62</c:v>
                </c:pt>
                <c:pt idx="3585">
                  <c:v>3.63</c:v>
                </c:pt>
                <c:pt idx="3586">
                  <c:v>3.58</c:v>
                </c:pt>
                <c:pt idx="3587">
                  <c:v>3.54</c:v>
                </c:pt>
                <c:pt idx="3588">
                  <c:v>3.53</c:v>
                </c:pt>
                <c:pt idx="3589">
                  <c:v>3.600000000000001</c:v>
                </c:pt>
                <c:pt idx="3590">
                  <c:v>3.48</c:v>
                </c:pt>
                <c:pt idx="3591">
                  <c:v>3.44</c:v>
                </c:pt>
                <c:pt idx="3592">
                  <c:v>3.46</c:v>
                </c:pt>
                <c:pt idx="3593">
                  <c:v>3.430000000000001</c:v>
                </c:pt>
                <c:pt idx="3594">
                  <c:v>3.41</c:v>
                </c:pt>
                <c:pt idx="3595">
                  <c:v>3.2600000000000011</c:v>
                </c:pt>
                <c:pt idx="3596">
                  <c:v>3.26</c:v>
                </c:pt>
                <c:pt idx="3597">
                  <c:v>3.26</c:v>
                </c:pt>
                <c:pt idx="3598">
                  <c:v>3.12</c:v>
                </c:pt>
                <c:pt idx="3599">
                  <c:v>3.100000000000001</c:v>
                </c:pt>
                <c:pt idx="3600">
                  <c:v>3.09</c:v>
                </c:pt>
                <c:pt idx="3601">
                  <c:v>3.12</c:v>
                </c:pt>
                <c:pt idx="3602">
                  <c:v>3.12</c:v>
                </c:pt>
                <c:pt idx="3603">
                  <c:v>3.17</c:v>
                </c:pt>
                <c:pt idx="3604">
                  <c:v>3.11</c:v>
                </c:pt>
                <c:pt idx="3605">
                  <c:v>3.18</c:v>
                </c:pt>
                <c:pt idx="3606">
                  <c:v>3.23</c:v>
                </c:pt>
                <c:pt idx="3607">
                  <c:v>3.24</c:v>
                </c:pt>
                <c:pt idx="3608">
                  <c:v>3.22</c:v>
                </c:pt>
                <c:pt idx="3609">
                  <c:v>3.26</c:v>
                </c:pt>
                <c:pt idx="3610">
                  <c:v>3.29</c:v>
                </c:pt>
                <c:pt idx="3611">
                  <c:v>3.35</c:v>
                </c:pt>
                <c:pt idx="3612">
                  <c:v>3.350000000000001</c:v>
                </c:pt>
                <c:pt idx="3613">
                  <c:v>3.36</c:v>
                </c:pt>
                <c:pt idx="3614">
                  <c:v>3.41</c:v>
                </c:pt>
                <c:pt idx="3615">
                  <c:v>3.46</c:v>
                </c:pt>
                <c:pt idx="3616">
                  <c:v>3.42</c:v>
                </c:pt>
                <c:pt idx="3617">
                  <c:v>3.45</c:v>
                </c:pt>
                <c:pt idx="3618">
                  <c:v>3.36</c:v>
                </c:pt>
                <c:pt idx="3619">
                  <c:v>3.39</c:v>
                </c:pt>
                <c:pt idx="3620">
                  <c:v>3.33</c:v>
                </c:pt>
                <c:pt idx="3621">
                  <c:v>3.32</c:v>
                </c:pt>
                <c:pt idx="3622">
                  <c:v>3.29</c:v>
                </c:pt>
                <c:pt idx="3623">
                  <c:v>3.07</c:v>
                </c:pt>
                <c:pt idx="3624">
                  <c:v>3.03</c:v>
                </c:pt>
                <c:pt idx="3625">
                  <c:v>3.03</c:v>
                </c:pt>
                <c:pt idx="3626">
                  <c:v>3.09</c:v>
                </c:pt>
                <c:pt idx="3627">
                  <c:v>3.12</c:v>
                </c:pt>
                <c:pt idx="3628">
                  <c:v>3.09</c:v>
                </c:pt>
                <c:pt idx="3629">
                  <c:v>3.07</c:v>
                </c:pt>
                <c:pt idx="3630">
                  <c:v>3.11</c:v>
                </c:pt>
                <c:pt idx="3631">
                  <c:v>3.02</c:v>
                </c:pt>
                <c:pt idx="3632">
                  <c:v>3.02</c:v>
                </c:pt>
                <c:pt idx="3633">
                  <c:v>3.1</c:v>
                </c:pt>
                <c:pt idx="3634">
                  <c:v>3.19</c:v>
                </c:pt>
                <c:pt idx="3635">
                  <c:v>4.2699999999999996</c:v>
                </c:pt>
                <c:pt idx="3636">
                  <c:v>4.3099999999999996</c:v>
                </c:pt>
                <c:pt idx="3637">
                  <c:v>4.26</c:v>
                </c:pt>
                <c:pt idx="3638">
                  <c:v>3.34</c:v>
                </c:pt>
                <c:pt idx="3639">
                  <c:v>3.31</c:v>
                </c:pt>
                <c:pt idx="3640">
                  <c:v>3.29</c:v>
                </c:pt>
                <c:pt idx="3641">
                  <c:v>3.26</c:v>
                </c:pt>
                <c:pt idx="3642">
                  <c:v>3.21</c:v>
                </c:pt>
                <c:pt idx="3643">
                  <c:v>3.09</c:v>
                </c:pt>
                <c:pt idx="3644">
                  <c:v>3.1</c:v>
                </c:pt>
                <c:pt idx="3645">
                  <c:v>3.12</c:v>
                </c:pt>
                <c:pt idx="3646">
                  <c:v>3.12</c:v>
                </c:pt>
                <c:pt idx="3647">
                  <c:v>3.12</c:v>
                </c:pt>
                <c:pt idx="3648">
                  <c:v>3.12</c:v>
                </c:pt>
                <c:pt idx="3649">
                  <c:v>3.15</c:v>
                </c:pt>
                <c:pt idx="3650">
                  <c:v>3.2</c:v>
                </c:pt>
                <c:pt idx="3651">
                  <c:v>3.2</c:v>
                </c:pt>
                <c:pt idx="3652">
                  <c:v>3.2</c:v>
                </c:pt>
                <c:pt idx="3653">
                  <c:v>2.99</c:v>
                </c:pt>
                <c:pt idx="3654">
                  <c:v>2.92</c:v>
                </c:pt>
                <c:pt idx="3655">
                  <c:v>2.79</c:v>
                </c:pt>
                <c:pt idx="3656">
                  <c:v>2.85</c:v>
                </c:pt>
                <c:pt idx="3657">
                  <c:v>2.81</c:v>
                </c:pt>
                <c:pt idx="3658">
                  <c:v>2.79</c:v>
                </c:pt>
                <c:pt idx="3659">
                  <c:v>2.78</c:v>
                </c:pt>
                <c:pt idx="3660">
                  <c:v>2.65</c:v>
                </c:pt>
                <c:pt idx="3661">
                  <c:v>2.66</c:v>
                </c:pt>
                <c:pt idx="3662">
                  <c:v>2.68</c:v>
                </c:pt>
                <c:pt idx="3663">
                  <c:v>2.7</c:v>
                </c:pt>
                <c:pt idx="3664">
                  <c:v>2.62</c:v>
                </c:pt>
                <c:pt idx="3665">
                  <c:v>2.58</c:v>
                </c:pt>
                <c:pt idx="3666">
                  <c:v>2.600000000000001</c:v>
                </c:pt>
                <c:pt idx="3667">
                  <c:v>2.58</c:v>
                </c:pt>
                <c:pt idx="3668">
                  <c:v>2.62</c:v>
                </c:pt>
                <c:pt idx="3669">
                  <c:v>2.67</c:v>
                </c:pt>
                <c:pt idx="3670">
                  <c:v>2.5499999999999998</c:v>
                </c:pt>
                <c:pt idx="3671">
                  <c:v>2.52</c:v>
                </c:pt>
                <c:pt idx="3672">
                  <c:v>2.4900000000000002</c:v>
                </c:pt>
                <c:pt idx="3673">
                  <c:v>2.4500000000000002</c:v>
                </c:pt>
                <c:pt idx="3674">
                  <c:v>2.46</c:v>
                </c:pt>
                <c:pt idx="3675">
                  <c:v>2.4300000000000002</c:v>
                </c:pt>
                <c:pt idx="3676">
                  <c:v>2.52</c:v>
                </c:pt>
                <c:pt idx="3677">
                  <c:v>2.4900000000000002</c:v>
                </c:pt>
                <c:pt idx="3678">
                  <c:v>2.5099999999999998</c:v>
                </c:pt>
                <c:pt idx="3679">
                  <c:v>2.35</c:v>
                </c:pt>
                <c:pt idx="3680">
                  <c:v>2.2799999999999998</c:v>
                </c:pt>
                <c:pt idx="3681">
                  <c:v>2.23</c:v>
                </c:pt>
                <c:pt idx="3682">
                  <c:v>2.1</c:v>
                </c:pt>
                <c:pt idx="3683">
                  <c:v>1.99</c:v>
                </c:pt>
                <c:pt idx="3684">
                  <c:v>2.0099999999999998</c:v>
                </c:pt>
                <c:pt idx="3685">
                  <c:v>2.0499999999999998</c:v>
                </c:pt>
                <c:pt idx="3686">
                  <c:v>2.04</c:v>
                </c:pt>
                <c:pt idx="3687">
                  <c:v>2.0499999999999998</c:v>
                </c:pt>
                <c:pt idx="3688">
                  <c:v>2.02</c:v>
                </c:pt>
                <c:pt idx="3689">
                  <c:v>2.19</c:v>
                </c:pt>
                <c:pt idx="3690">
                  <c:v>2.1800000000000002</c:v>
                </c:pt>
                <c:pt idx="3691">
                  <c:v>2.14</c:v>
                </c:pt>
                <c:pt idx="3692">
                  <c:v>2.4300000000000002</c:v>
                </c:pt>
                <c:pt idx="3693">
                  <c:v>2.350000000000001</c:v>
                </c:pt>
                <c:pt idx="3694">
                  <c:v>2.2999999999999998</c:v>
                </c:pt>
                <c:pt idx="3695">
                  <c:v>2.31</c:v>
                </c:pt>
                <c:pt idx="3696">
                  <c:v>2.44</c:v>
                </c:pt>
                <c:pt idx="3697">
                  <c:v>2.33</c:v>
                </c:pt>
                <c:pt idx="3698">
                  <c:v>2.2999999999999998</c:v>
                </c:pt>
                <c:pt idx="3699">
                  <c:v>2.2799999999999998</c:v>
                </c:pt>
                <c:pt idx="3700">
                  <c:v>2.2000000000000002</c:v>
                </c:pt>
                <c:pt idx="3701">
                  <c:v>2.23</c:v>
                </c:pt>
                <c:pt idx="3702">
                  <c:v>2.21</c:v>
                </c:pt>
                <c:pt idx="3703">
                  <c:v>2.19</c:v>
                </c:pt>
                <c:pt idx="3704">
                  <c:v>2.2200000000000002</c:v>
                </c:pt>
                <c:pt idx="3705">
                  <c:v>2.67</c:v>
                </c:pt>
                <c:pt idx="3706">
                  <c:v>2.74</c:v>
                </c:pt>
                <c:pt idx="3707">
                  <c:v>2.38</c:v>
                </c:pt>
                <c:pt idx="3708">
                  <c:v>2.37</c:v>
                </c:pt>
                <c:pt idx="3709">
                  <c:v>2.37</c:v>
                </c:pt>
                <c:pt idx="3710">
                  <c:v>2.87</c:v>
                </c:pt>
                <c:pt idx="3711">
                  <c:v>2.86</c:v>
                </c:pt>
                <c:pt idx="3712">
                  <c:v>2.82</c:v>
                </c:pt>
                <c:pt idx="3713">
                  <c:v>3</c:v>
                </c:pt>
                <c:pt idx="3714">
                  <c:v>2.99</c:v>
                </c:pt>
                <c:pt idx="3715">
                  <c:v>2.99</c:v>
                </c:pt>
                <c:pt idx="3716">
                  <c:v>2.99</c:v>
                </c:pt>
                <c:pt idx="3717">
                  <c:v>2.96</c:v>
                </c:pt>
                <c:pt idx="3718">
                  <c:v>2.85</c:v>
                </c:pt>
                <c:pt idx="3719">
                  <c:v>2.890000000000001</c:v>
                </c:pt>
                <c:pt idx="3720">
                  <c:v>2.83</c:v>
                </c:pt>
                <c:pt idx="3721">
                  <c:v>2.78</c:v>
                </c:pt>
                <c:pt idx="3722">
                  <c:v>2.72</c:v>
                </c:pt>
                <c:pt idx="3723">
                  <c:v>2.65</c:v>
                </c:pt>
                <c:pt idx="3724">
                  <c:v>2.62</c:v>
                </c:pt>
                <c:pt idx="3725">
                  <c:v>2.65</c:v>
                </c:pt>
                <c:pt idx="3726">
                  <c:v>2.65</c:v>
                </c:pt>
                <c:pt idx="3727">
                  <c:v>2.63</c:v>
                </c:pt>
                <c:pt idx="3728">
                  <c:v>2.58</c:v>
                </c:pt>
                <c:pt idx="3729">
                  <c:v>2.57</c:v>
                </c:pt>
                <c:pt idx="3730">
                  <c:v>2.56</c:v>
                </c:pt>
                <c:pt idx="3731">
                  <c:v>2.4300000000000002</c:v>
                </c:pt>
                <c:pt idx="3732">
                  <c:v>2.350000000000001</c:v>
                </c:pt>
                <c:pt idx="3733">
                  <c:v>2.3199999999999998</c:v>
                </c:pt>
                <c:pt idx="3734">
                  <c:v>2.44</c:v>
                </c:pt>
                <c:pt idx="3735">
                  <c:v>2.4700000000000002</c:v>
                </c:pt>
                <c:pt idx="3736">
                  <c:v>2.42</c:v>
                </c:pt>
                <c:pt idx="3737">
                  <c:v>2.37</c:v>
                </c:pt>
                <c:pt idx="3738">
                  <c:v>2.38</c:v>
                </c:pt>
                <c:pt idx="3739">
                  <c:v>2.31</c:v>
                </c:pt>
                <c:pt idx="3740">
                  <c:v>2.2799999999999998</c:v>
                </c:pt>
                <c:pt idx="3741">
                  <c:v>2.23</c:v>
                </c:pt>
                <c:pt idx="3742">
                  <c:v>2.2000000000000002</c:v>
                </c:pt>
                <c:pt idx="3743">
                  <c:v>2.1800000000000002</c:v>
                </c:pt>
                <c:pt idx="3744">
                  <c:v>2.2200000000000002</c:v>
                </c:pt>
                <c:pt idx="3745">
                  <c:v>2.17</c:v>
                </c:pt>
                <c:pt idx="3746">
                  <c:v>2.17</c:v>
                </c:pt>
                <c:pt idx="3747">
                  <c:v>2.19</c:v>
                </c:pt>
                <c:pt idx="3748">
                  <c:v>2.19</c:v>
                </c:pt>
                <c:pt idx="3749">
                  <c:v>2.14</c:v>
                </c:pt>
                <c:pt idx="3750">
                  <c:v>2.2000000000000002</c:v>
                </c:pt>
                <c:pt idx="3751">
                  <c:v>2.13</c:v>
                </c:pt>
                <c:pt idx="3752">
                  <c:v>2.14</c:v>
                </c:pt>
                <c:pt idx="3753">
                  <c:v>2.11</c:v>
                </c:pt>
                <c:pt idx="3754">
                  <c:v>2.1800000000000002</c:v>
                </c:pt>
                <c:pt idx="3755">
                  <c:v>2.15</c:v>
                </c:pt>
                <c:pt idx="3756">
                  <c:v>2.16</c:v>
                </c:pt>
                <c:pt idx="3757">
                  <c:v>2.0699999999999998</c:v>
                </c:pt>
                <c:pt idx="3758">
                  <c:v>2.11</c:v>
                </c:pt>
                <c:pt idx="3759">
                  <c:v>2.14</c:v>
                </c:pt>
                <c:pt idx="3760">
                  <c:v>2.31</c:v>
                </c:pt>
                <c:pt idx="3761">
                  <c:v>2.25</c:v>
                </c:pt>
                <c:pt idx="3762">
                  <c:v>2.35</c:v>
                </c:pt>
                <c:pt idx="3763">
                  <c:v>2.35</c:v>
                </c:pt>
                <c:pt idx="3764">
                  <c:v>2.52</c:v>
                </c:pt>
                <c:pt idx="3765">
                  <c:v>2.5299999999999998</c:v>
                </c:pt>
                <c:pt idx="3766">
                  <c:v>2.59</c:v>
                </c:pt>
                <c:pt idx="3767">
                  <c:v>2.63</c:v>
                </c:pt>
                <c:pt idx="3768">
                  <c:v>2.56</c:v>
                </c:pt>
                <c:pt idx="3769">
                  <c:v>2.58</c:v>
                </c:pt>
                <c:pt idx="3770">
                  <c:v>2.46</c:v>
                </c:pt>
                <c:pt idx="3771">
                  <c:v>2.4300000000000002</c:v>
                </c:pt>
                <c:pt idx="3772">
                  <c:v>2.41</c:v>
                </c:pt>
                <c:pt idx="3773">
                  <c:v>2.39</c:v>
                </c:pt>
                <c:pt idx="3774">
                  <c:v>2.5299999999999998</c:v>
                </c:pt>
                <c:pt idx="3775">
                  <c:v>2.4900000000000002</c:v>
                </c:pt>
                <c:pt idx="3776">
                  <c:v>2.5100000000000011</c:v>
                </c:pt>
                <c:pt idx="3777">
                  <c:v>2.57</c:v>
                </c:pt>
                <c:pt idx="3778">
                  <c:v>2.4500000000000002</c:v>
                </c:pt>
                <c:pt idx="3779">
                  <c:v>2.399999999999999</c:v>
                </c:pt>
                <c:pt idx="3780">
                  <c:v>2.44</c:v>
                </c:pt>
                <c:pt idx="3781">
                  <c:v>2.36</c:v>
                </c:pt>
                <c:pt idx="3782">
                  <c:v>2.3199999999999998</c:v>
                </c:pt>
                <c:pt idx="3783">
                  <c:v>2.4300000000000002</c:v>
                </c:pt>
                <c:pt idx="3784">
                  <c:v>2.34</c:v>
                </c:pt>
                <c:pt idx="3785">
                  <c:v>2.3199999999999998</c:v>
                </c:pt>
                <c:pt idx="3786">
                  <c:v>2.2400000000000002</c:v>
                </c:pt>
                <c:pt idx="3787">
                  <c:v>2.27</c:v>
                </c:pt>
                <c:pt idx="3788">
                  <c:v>2.34</c:v>
                </c:pt>
                <c:pt idx="3789">
                  <c:v>2.38</c:v>
                </c:pt>
                <c:pt idx="3790">
                  <c:v>2.34</c:v>
                </c:pt>
                <c:pt idx="3791">
                  <c:v>2.34</c:v>
                </c:pt>
                <c:pt idx="3792">
                  <c:v>2.34</c:v>
                </c:pt>
                <c:pt idx="3793">
                  <c:v>2.33</c:v>
                </c:pt>
                <c:pt idx="3794">
                  <c:v>2.36</c:v>
                </c:pt>
                <c:pt idx="3795">
                  <c:v>2.36</c:v>
                </c:pt>
                <c:pt idx="3796">
                  <c:v>2.33</c:v>
                </c:pt>
                <c:pt idx="3797">
                  <c:v>2.33</c:v>
                </c:pt>
                <c:pt idx="3798">
                  <c:v>2.27</c:v>
                </c:pt>
                <c:pt idx="3799">
                  <c:v>2.27</c:v>
                </c:pt>
                <c:pt idx="3800">
                  <c:v>2.25</c:v>
                </c:pt>
                <c:pt idx="3801">
                  <c:v>2.25</c:v>
                </c:pt>
                <c:pt idx="3802">
                  <c:v>2.27</c:v>
                </c:pt>
                <c:pt idx="3803">
                  <c:v>2.23</c:v>
                </c:pt>
                <c:pt idx="3804">
                  <c:v>2.29</c:v>
                </c:pt>
                <c:pt idx="3805">
                  <c:v>2.21</c:v>
                </c:pt>
                <c:pt idx="3806">
                  <c:v>2.2799999999999998</c:v>
                </c:pt>
                <c:pt idx="3807">
                  <c:v>2.1800000000000002</c:v>
                </c:pt>
                <c:pt idx="3808">
                  <c:v>2.2400000000000002</c:v>
                </c:pt>
                <c:pt idx="3809">
                  <c:v>2.23</c:v>
                </c:pt>
                <c:pt idx="3810">
                  <c:v>2.2000000000000002</c:v>
                </c:pt>
                <c:pt idx="3811">
                  <c:v>2.19</c:v>
                </c:pt>
                <c:pt idx="3812">
                  <c:v>2.16</c:v>
                </c:pt>
                <c:pt idx="3813">
                  <c:v>2.12</c:v>
                </c:pt>
                <c:pt idx="3814">
                  <c:v>2.15</c:v>
                </c:pt>
                <c:pt idx="3815">
                  <c:v>2.09</c:v>
                </c:pt>
                <c:pt idx="3816">
                  <c:v>2.08</c:v>
                </c:pt>
                <c:pt idx="3817">
                  <c:v>2.12</c:v>
                </c:pt>
                <c:pt idx="3818">
                  <c:v>2.13</c:v>
                </c:pt>
                <c:pt idx="3819">
                  <c:v>2.09</c:v>
                </c:pt>
                <c:pt idx="3820">
                  <c:v>2.08</c:v>
                </c:pt>
                <c:pt idx="3821">
                  <c:v>2.11</c:v>
                </c:pt>
                <c:pt idx="3822">
                  <c:v>2.23</c:v>
                </c:pt>
                <c:pt idx="3823">
                  <c:v>2.31</c:v>
                </c:pt>
                <c:pt idx="3824">
                  <c:v>2.2799999999999998</c:v>
                </c:pt>
                <c:pt idx="3825">
                  <c:v>2.34</c:v>
                </c:pt>
                <c:pt idx="3826">
                  <c:v>2.2799999999999989</c:v>
                </c:pt>
                <c:pt idx="3827">
                  <c:v>2.17</c:v>
                </c:pt>
                <c:pt idx="3828">
                  <c:v>2.0699999999999998</c:v>
                </c:pt>
                <c:pt idx="3829">
                  <c:v>2.0299999999999998</c:v>
                </c:pt>
                <c:pt idx="3830">
                  <c:v>2</c:v>
                </c:pt>
                <c:pt idx="3831">
                  <c:v>2.06</c:v>
                </c:pt>
                <c:pt idx="3832">
                  <c:v>2.0099999999999998</c:v>
                </c:pt>
                <c:pt idx="3833">
                  <c:v>1.97</c:v>
                </c:pt>
                <c:pt idx="3834">
                  <c:v>2.0299999999999998</c:v>
                </c:pt>
                <c:pt idx="3835">
                  <c:v>2.0299999999999998</c:v>
                </c:pt>
                <c:pt idx="3836">
                  <c:v>2.09</c:v>
                </c:pt>
                <c:pt idx="3837">
                  <c:v>2.100000000000001</c:v>
                </c:pt>
                <c:pt idx="3838">
                  <c:v>2.0699999999999998</c:v>
                </c:pt>
                <c:pt idx="3839">
                  <c:v>2.0299999999999998</c:v>
                </c:pt>
                <c:pt idx="3840">
                  <c:v>2</c:v>
                </c:pt>
                <c:pt idx="3841">
                  <c:v>1.96</c:v>
                </c:pt>
                <c:pt idx="3842">
                  <c:v>2.04</c:v>
                </c:pt>
                <c:pt idx="3843">
                  <c:v>2.06</c:v>
                </c:pt>
                <c:pt idx="3844">
                  <c:v>2.1</c:v>
                </c:pt>
                <c:pt idx="3845">
                  <c:v>2.12</c:v>
                </c:pt>
                <c:pt idx="3846">
                  <c:v>2.17</c:v>
                </c:pt>
                <c:pt idx="3847">
                  <c:v>2.0699999999999998</c:v>
                </c:pt>
                <c:pt idx="3848">
                  <c:v>2.04</c:v>
                </c:pt>
                <c:pt idx="3849">
                  <c:v>1.98</c:v>
                </c:pt>
                <c:pt idx="3850">
                  <c:v>1.98</c:v>
                </c:pt>
                <c:pt idx="3851">
                  <c:v>1.97</c:v>
                </c:pt>
                <c:pt idx="3852">
                  <c:v>1.98</c:v>
                </c:pt>
                <c:pt idx="3853">
                  <c:v>2.0099999999999998</c:v>
                </c:pt>
                <c:pt idx="3854">
                  <c:v>1.94</c:v>
                </c:pt>
                <c:pt idx="3855">
                  <c:v>1.89</c:v>
                </c:pt>
                <c:pt idx="3856">
                  <c:v>1.86</c:v>
                </c:pt>
                <c:pt idx="3857">
                  <c:v>1.84</c:v>
                </c:pt>
                <c:pt idx="3858">
                  <c:v>1.77</c:v>
                </c:pt>
                <c:pt idx="3859">
                  <c:v>1.78</c:v>
                </c:pt>
                <c:pt idx="3860">
                  <c:v>1.82</c:v>
                </c:pt>
                <c:pt idx="3861">
                  <c:v>1.8</c:v>
                </c:pt>
                <c:pt idx="3862">
                  <c:v>1.77</c:v>
                </c:pt>
                <c:pt idx="3863">
                  <c:v>1.81</c:v>
                </c:pt>
                <c:pt idx="3864">
                  <c:v>1.81</c:v>
                </c:pt>
                <c:pt idx="3865">
                  <c:v>1.81</c:v>
                </c:pt>
                <c:pt idx="3866">
                  <c:v>1.82</c:v>
                </c:pt>
                <c:pt idx="3867">
                  <c:v>1.84</c:v>
                </c:pt>
                <c:pt idx="3868">
                  <c:v>1.86</c:v>
                </c:pt>
                <c:pt idx="3869">
                  <c:v>1.88</c:v>
                </c:pt>
                <c:pt idx="3870">
                  <c:v>1.87</c:v>
                </c:pt>
                <c:pt idx="3871">
                  <c:v>1.86</c:v>
                </c:pt>
                <c:pt idx="3872">
                  <c:v>1.89</c:v>
                </c:pt>
                <c:pt idx="3873">
                  <c:v>1.93</c:v>
                </c:pt>
                <c:pt idx="3874">
                  <c:v>1.83</c:v>
                </c:pt>
                <c:pt idx="3875">
                  <c:v>1.88</c:v>
                </c:pt>
                <c:pt idx="3876">
                  <c:v>1.83</c:v>
                </c:pt>
                <c:pt idx="3877">
                  <c:v>1.81</c:v>
                </c:pt>
                <c:pt idx="3878">
                  <c:v>1.83</c:v>
                </c:pt>
                <c:pt idx="3879">
                  <c:v>1.87</c:v>
                </c:pt>
                <c:pt idx="3880">
                  <c:v>1.88</c:v>
                </c:pt>
                <c:pt idx="3881">
                  <c:v>1.87</c:v>
                </c:pt>
                <c:pt idx="3882">
                  <c:v>1.87</c:v>
                </c:pt>
                <c:pt idx="3883">
                  <c:v>1.83</c:v>
                </c:pt>
                <c:pt idx="3884">
                  <c:v>1.83</c:v>
                </c:pt>
                <c:pt idx="3885">
                  <c:v>1.82</c:v>
                </c:pt>
                <c:pt idx="3886">
                  <c:v>1.85</c:v>
                </c:pt>
                <c:pt idx="3887">
                  <c:v>1.85</c:v>
                </c:pt>
                <c:pt idx="3888">
                  <c:v>1.84</c:v>
                </c:pt>
                <c:pt idx="3889">
                  <c:v>1.86</c:v>
                </c:pt>
                <c:pt idx="3890">
                  <c:v>1.88</c:v>
                </c:pt>
                <c:pt idx="3891">
                  <c:v>1.83</c:v>
                </c:pt>
                <c:pt idx="3892">
                  <c:v>1.8</c:v>
                </c:pt>
                <c:pt idx="3893">
                  <c:v>1.8</c:v>
                </c:pt>
                <c:pt idx="3894">
                  <c:v>1.77</c:v>
                </c:pt>
                <c:pt idx="3895">
                  <c:v>1.74</c:v>
                </c:pt>
                <c:pt idx="3896">
                  <c:v>1.74</c:v>
                </c:pt>
                <c:pt idx="3897">
                  <c:v>1.71</c:v>
                </c:pt>
                <c:pt idx="3898">
                  <c:v>1.68</c:v>
                </c:pt>
                <c:pt idx="3899">
                  <c:v>1.68</c:v>
                </c:pt>
                <c:pt idx="3900">
                  <c:v>1.66</c:v>
                </c:pt>
                <c:pt idx="3901">
                  <c:v>1.68</c:v>
                </c:pt>
                <c:pt idx="3902">
                  <c:v>1.67</c:v>
                </c:pt>
                <c:pt idx="3903">
                  <c:v>1.68</c:v>
                </c:pt>
                <c:pt idx="3904">
                  <c:v>1.65</c:v>
                </c:pt>
                <c:pt idx="3905">
                  <c:v>1.59</c:v>
                </c:pt>
                <c:pt idx="3906">
                  <c:v>1.58</c:v>
                </c:pt>
                <c:pt idx="3907">
                  <c:v>1.57</c:v>
                </c:pt>
                <c:pt idx="3908">
                  <c:v>1.57</c:v>
                </c:pt>
                <c:pt idx="3909">
                  <c:v>1.57</c:v>
                </c:pt>
                <c:pt idx="3910">
                  <c:v>1.53</c:v>
                </c:pt>
                <c:pt idx="3911">
                  <c:v>1.54</c:v>
                </c:pt>
                <c:pt idx="3912">
                  <c:v>1.59</c:v>
                </c:pt>
                <c:pt idx="3913">
                  <c:v>1.59</c:v>
                </c:pt>
                <c:pt idx="3914">
                  <c:v>1.49</c:v>
                </c:pt>
                <c:pt idx="3915">
                  <c:v>1.48</c:v>
                </c:pt>
                <c:pt idx="3916">
                  <c:v>1.51</c:v>
                </c:pt>
                <c:pt idx="3917">
                  <c:v>1.42</c:v>
                </c:pt>
                <c:pt idx="3918">
                  <c:v>1.69</c:v>
                </c:pt>
                <c:pt idx="3919">
                  <c:v>1.65</c:v>
                </c:pt>
                <c:pt idx="3920">
                  <c:v>1.68</c:v>
                </c:pt>
                <c:pt idx="3921">
                  <c:v>1.74</c:v>
                </c:pt>
                <c:pt idx="3922">
                  <c:v>1.76</c:v>
                </c:pt>
                <c:pt idx="3923">
                  <c:v>1.72</c:v>
                </c:pt>
                <c:pt idx="3924">
                  <c:v>1.69</c:v>
                </c:pt>
                <c:pt idx="3925">
                  <c:v>1.7</c:v>
                </c:pt>
                <c:pt idx="3926">
                  <c:v>1.54</c:v>
                </c:pt>
                <c:pt idx="3927">
                  <c:v>1.52</c:v>
                </c:pt>
                <c:pt idx="3928">
                  <c:v>1.56</c:v>
                </c:pt>
                <c:pt idx="3929">
                  <c:v>1.58</c:v>
                </c:pt>
                <c:pt idx="3930">
                  <c:v>1.68</c:v>
                </c:pt>
                <c:pt idx="3931">
                  <c:v>1.7</c:v>
                </c:pt>
                <c:pt idx="3932">
                  <c:v>1.64</c:v>
                </c:pt>
                <c:pt idx="3933">
                  <c:v>1.67</c:v>
                </c:pt>
                <c:pt idx="3934">
                  <c:v>1.78</c:v>
                </c:pt>
                <c:pt idx="3935">
                  <c:v>1.77</c:v>
                </c:pt>
                <c:pt idx="3936">
                  <c:v>1.77</c:v>
                </c:pt>
                <c:pt idx="3937">
                  <c:v>1.81</c:v>
                </c:pt>
                <c:pt idx="3938">
                  <c:v>1.79</c:v>
                </c:pt>
                <c:pt idx="3939">
                  <c:v>1.77</c:v>
                </c:pt>
                <c:pt idx="3940">
                  <c:v>1.74</c:v>
                </c:pt>
                <c:pt idx="3941">
                  <c:v>1.74</c:v>
                </c:pt>
                <c:pt idx="3942">
                  <c:v>1.72</c:v>
                </c:pt>
                <c:pt idx="3943">
                  <c:v>1.71</c:v>
                </c:pt>
                <c:pt idx="3944">
                  <c:v>1.68</c:v>
                </c:pt>
                <c:pt idx="3945">
                  <c:v>1.69</c:v>
                </c:pt>
                <c:pt idx="3946">
                  <c:v>1.66</c:v>
                </c:pt>
                <c:pt idx="3947">
                  <c:v>1.66</c:v>
                </c:pt>
                <c:pt idx="3948">
                  <c:v>1.67</c:v>
                </c:pt>
                <c:pt idx="3949">
                  <c:v>1.64</c:v>
                </c:pt>
                <c:pt idx="3950">
                  <c:v>1.6</c:v>
                </c:pt>
                <c:pt idx="3951">
                  <c:v>1.58</c:v>
                </c:pt>
                <c:pt idx="3952">
                  <c:v>1.55</c:v>
                </c:pt>
                <c:pt idx="3953">
                  <c:v>1.59</c:v>
                </c:pt>
                <c:pt idx="3954">
                  <c:v>1.6</c:v>
                </c:pt>
                <c:pt idx="3955">
                  <c:v>1.59</c:v>
                </c:pt>
                <c:pt idx="3956">
                  <c:v>1.59</c:v>
                </c:pt>
                <c:pt idx="3957">
                  <c:v>1.56</c:v>
                </c:pt>
                <c:pt idx="3958">
                  <c:v>1.5</c:v>
                </c:pt>
                <c:pt idx="3959">
                  <c:v>1.54</c:v>
                </c:pt>
                <c:pt idx="3960">
                  <c:v>1.53</c:v>
                </c:pt>
                <c:pt idx="3961">
                  <c:v>1.53</c:v>
                </c:pt>
                <c:pt idx="3962">
                  <c:v>1.53</c:v>
                </c:pt>
                <c:pt idx="3963">
                  <c:v>1.53</c:v>
                </c:pt>
                <c:pt idx="3964">
                  <c:v>1.51</c:v>
                </c:pt>
                <c:pt idx="3965">
                  <c:v>1.58</c:v>
                </c:pt>
                <c:pt idx="3966">
                  <c:v>1.56</c:v>
                </c:pt>
                <c:pt idx="3967">
                  <c:v>1.53</c:v>
                </c:pt>
                <c:pt idx="3968">
                  <c:v>1.52</c:v>
                </c:pt>
                <c:pt idx="3969">
                  <c:v>1.51</c:v>
                </c:pt>
                <c:pt idx="3970">
                  <c:v>1.5</c:v>
                </c:pt>
                <c:pt idx="3971">
                  <c:v>1.51</c:v>
                </c:pt>
                <c:pt idx="3972">
                  <c:v>1.58</c:v>
                </c:pt>
                <c:pt idx="3973">
                  <c:v>1.57</c:v>
                </c:pt>
                <c:pt idx="3974">
                  <c:v>1.53</c:v>
                </c:pt>
                <c:pt idx="3975">
                  <c:v>1.54</c:v>
                </c:pt>
                <c:pt idx="3976">
                  <c:v>1.53</c:v>
                </c:pt>
                <c:pt idx="3977">
                  <c:v>1.54</c:v>
                </c:pt>
                <c:pt idx="3978">
                  <c:v>1.51</c:v>
                </c:pt>
                <c:pt idx="3979">
                  <c:v>1.46</c:v>
                </c:pt>
                <c:pt idx="3980">
                  <c:v>1.39</c:v>
                </c:pt>
                <c:pt idx="3981">
                  <c:v>1.46</c:v>
                </c:pt>
                <c:pt idx="3982">
                  <c:v>1.5</c:v>
                </c:pt>
                <c:pt idx="3983">
                  <c:v>1.46</c:v>
                </c:pt>
                <c:pt idx="3984">
                  <c:v>1.48</c:v>
                </c:pt>
                <c:pt idx="3985">
                  <c:v>1.49</c:v>
                </c:pt>
                <c:pt idx="3986">
                  <c:v>1.48</c:v>
                </c:pt>
                <c:pt idx="3987">
                  <c:v>1.42</c:v>
                </c:pt>
                <c:pt idx="3988">
                  <c:v>1.44</c:v>
                </c:pt>
                <c:pt idx="3989">
                  <c:v>1.42</c:v>
                </c:pt>
                <c:pt idx="3990">
                  <c:v>1.42</c:v>
                </c:pt>
                <c:pt idx="3991">
                  <c:v>1.42</c:v>
                </c:pt>
                <c:pt idx="3992">
                  <c:v>1.38</c:v>
                </c:pt>
                <c:pt idx="3993">
                  <c:v>1.37</c:v>
                </c:pt>
                <c:pt idx="3994">
                  <c:v>1.39</c:v>
                </c:pt>
                <c:pt idx="3995">
                  <c:v>1.42</c:v>
                </c:pt>
                <c:pt idx="3996">
                  <c:v>1.46</c:v>
                </c:pt>
                <c:pt idx="3997">
                  <c:v>1.41</c:v>
                </c:pt>
                <c:pt idx="3998">
                  <c:v>1.39</c:v>
                </c:pt>
                <c:pt idx="3999">
                  <c:v>1.39</c:v>
                </c:pt>
                <c:pt idx="4000">
                  <c:v>1.39</c:v>
                </c:pt>
                <c:pt idx="4001">
                  <c:v>1.42</c:v>
                </c:pt>
                <c:pt idx="4002">
                  <c:v>1.34</c:v>
                </c:pt>
                <c:pt idx="4003">
                  <c:v>1.37</c:v>
                </c:pt>
                <c:pt idx="4004">
                  <c:v>1.29</c:v>
                </c:pt>
                <c:pt idx="4005">
                  <c:v>1.29</c:v>
                </c:pt>
                <c:pt idx="4006">
                  <c:v>1.29</c:v>
                </c:pt>
                <c:pt idx="4007">
                  <c:v>1.29</c:v>
                </c:pt>
                <c:pt idx="4008">
                  <c:v>1.32</c:v>
                </c:pt>
                <c:pt idx="4009">
                  <c:v>1.38</c:v>
                </c:pt>
                <c:pt idx="4010">
                  <c:v>1.42</c:v>
                </c:pt>
                <c:pt idx="4011">
                  <c:v>1.46</c:v>
                </c:pt>
                <c:pt idx="4012">
                  <c:v>1.54</c:v>
                </c:pt>
                <c:pt idx="4013">
                  <c:v>1.47</c:v>
                </c:pt>
                <c:pt idx="4014">
                  <c:v>1.51</c:v>
                </c:pt>
                <c:pt idx="4015">
                  <c:v>1.46</c:v>
                </c:pt>
                <c:pt idx="4016">
                  <c:v>1.38</c:v>
                </c:pt>
                <c:pt idx="4017">
                  <c:v>1.37</c:v>
                </c:pt>
                <c:pt idx="4018">
                  <c:v>1.34</c:v>
                </c:pt>
                <c:pt idx="4019">
                  <c:v>1.37</c:v>
                </c:pt>
                <c:pt idx="4020">
                  <c:v>1.33</c:v>
                </c:pt>
                <c:pt idx="4021">
                  <c:v>1.35</c:v>
                </c:pt>
                <c:pt idx="4022">
                  <c:v>1.33</c:v>
                </c:pt>
                <c:pt idx="4023">
                  <c:v>1.33</c:v>
                </c:pt>
                <c:pt idx="4024">
                  <c:v>1.23</c:v>
                </c:pt>
                <c:pt idx="4025">
                  <c:v>1.1499999999999999</c:v>
                </c:pt>
                <c:pt idx="4026">
                  <c:v>1.1499999999999999</c:v>
                </c:pt>
                <c:pt idx="4027">
                  <c:v>1.1200000000000001</c:v>
                </c:pt>
                <c:pt idx="4028">
                  <c:v>1.1100000000000001</c:v>
                </c:pt>
                <c:pt idx="4029">
                  <c:v>1.1100000000000001</c:v>
                </c:pt>
                <c:pt idx="4030">
                  <c:v>1.1299999999999999</c:v>
                </c:pt>
                <c:pt idx="4031">
                  <c:v>1.1200000000000001</c:v>
                </c:pt>
                <c:pt idx="4032">
                  <c:v>1.1499999999999999</c:v>
                </c:pt>
                <c:pt idx="4033">
                  <c:v>1.1599999999999999</c:v>
                </c:pt>
                <c:pt idx="4034">
                  <c:v>1.18</c:v>
                </c:pt>
                <c:pt idx="4035">
                  <c:v>1.21</c:v>
                </c:pt>
                <c:pt idx="4036">
                  <c:v>1.18</c:v>
                </c:pt>
                <c:pt idx="4037">
                  <c:v>1.1599999999999999</c:v>
                </c:pt>
                <c:pt idx="4038">
                  <c:v>1.1399999999999999</c:v>
                </c:pt>
                <c:pt idx="4039">
                  <c:v>1.1599999999999999</c:v>
                </c:pt>
                <c:pt idx="4040">
                  <c:v>1.18</c:v>
                </c:pt>
                <c:pt idx="4041">
                  <c:v>1.19</c:v>
                </c:pt>
                <c:pt idx="4042">
                  <c:v>1.18</c:v>
                </c:pt>
                <c:pt idx="4043">
                  <c:v>1.24</c:v>
                </c:pt>
                <c:pt idx="4044">
                  <c:v>1.1599999999999999</c:v>
                </c:pt>
                <c:pt idx="4045">
                  <c:v>1.1200000000000001</c:v>
                </c:pt>
                <c:pt idx="4046">
                  <c:v>1.1000000000000001</c:v>
                </c:pt>
                <c:pt idx="4047">
                  <c:v>1.1299999999999999</c:v>
                </c:pt>
                <c:pt idx="4048">
                  <c:v>1.19</c:v>
                </c:pt>
                <c:pt idx="4049">
                  <c:v>1.22</c:v>
                </c:pt>
                <c:pt idx="4050">
                  <c:v>1.19</c:v>
                </c:pt>
                <c:pt idx="4051">
                  <c:v>1.18</c:v>
                </c:pt>
                <c:pt idx="4052">
                  <c:v>1.21</c:v>
                </c:pt>
                <c:pt idx="4053">
                  <c:v>1.1599999999999999</c:v>
                </c:pt>
                <c:pt idx="4054">
                  <c:v>1.17</c:v>
                </c:pt>
                <c:pt idx="4055">
                  <c:v>1.2</c:v>
                </c:pt>
                <c:pt idx="4056">
                  <c:v>1.18</c:v>
                </c:pt>
                <c:pt idx="4057">
                  <c:v>1.17</c:v>
                </c:pt>
                <c:pt idx="4058">
                  <c:v>1.1299999999999999</c:v>
                </c:pt>
                <c:pt idx="4059">
                  <c:v>1.07</c:v>
                </c:pt>
                <c:pt idx="4060">
                  <c:v>1.1499999999999999</c:v>
                </c:pt>
                <c:pt idx="4061">
                  <c:v>1.1299999999999999</c:v>
                </c:pt>
                <c:pt idx="4062">
                  <c:v>1.1100000000000001</c:v>
                </c:pt>
                <c:pt idx="4063">
                  <c:v>1.1499999999999999</c:v>
                </c:pt>
                <c:pt idx="4064">
                  <c:v>1.1499999999999999</c:v>
                </c:pt>
                <c:pt idx="4065">
                  <c:v>1.1399999999999999</c:v>
                </c:pt>
                <c:pt idx="4066">
                  <c:v>1.19</c:v>
                </c:pt>
                <c:pt idx="4067">
                  <c:v>1.1599999999999999</c:v>
                </c:pt>
                <c:pt idx="4068">
                  <c:v>1.21</c:v>
                </c:pt>
                <c:pt idx="4069">
                  <c:v>1.23</c:v>
                </c:pt>
                <c:pt idx="4070">
                  <c:v>1.28</c:v>
                </c:pt>
                <c:pt idx="4071">
                  <c:v>1.23</c:v>
                </c:pt>
                <c:pt idx="4072">
                  <c:v>1.19</c:v>
                </c:pt>
                <c:pt idx="4073">
                  <c:v>1.1499999999999999</c:v>
                </c:pt>
                <c:pt idx="4074">
                  <c:v>1.1399999999999999</c:v>
                </c:pt>
                <c:pt idx="4075">
                  <c:v>1.03</c:v>
                </c:pt>
                <c:pt idx="4076">
                  <c:v>1.02</c:v>
                </c:pt>
                <c:pt idx="4077">
                  <c:v>0.99</c:v>
                </c:pt>
                <c:pt idx="4078">
                  <c:v>0.95</c:v>
                </c:pt>
                <c:pt idx="4079">
                  <c:v>0.94</c:v>
                </c:pt>
                <c:pt idx="4080">
                  <c:v>0.97999999999999987</c:v>
                </c:pt>
                <c:pt idx="4081">
                  <c:v>0.95000000000000007</c:v>
                </c:pt>
                <c:pt idx="4082">
                  <c:v>0.92</c:v>
                </c:pt>
                <c:pt idx="4083">
                  <c:v>0.9</c:v>
                </c:pt>
                <c:pt idx="4084">
                  <c:v>0.94000000000000006</c:v>
                </c:pt>
                <c:pt idx="4085">
                  <c:v>0.94000000000000006</c:v>
                </c:pt>
                <c:pt idx="4086">
                  <c:v>0.96000000000000008</c:v>
                </c:pt>
                <c:pt idx="4087">
                  <c:v>0.95000000000000007</c:v>
                </c:pt>
                <c:pt idx="4088">
                  <c:v>0.92</c:v>
                </c:pt>
                <c:pt idx="4089">
                  <c:v>0.86</c:v>
                </c:pt>
                <c:pt idx="4090">
                  <c:v>0.73999999999999988</c:v>
                </c:pt>
                <c:pt idx="4091">
                  <c:v>0.75000000000000011</c:v>
                </c:pt>
                <c:pt idx="4092">
                  <c:v>0.7599999999999999</c:v>
                </c:pt>
                <c:pt idx="4093">
                  <c:v>0.75</c:v>
                </c:pt>
                <c:pt idx="4094">
                  <c:v>0.82000000000000006</c:v>
                </c:pt>
                <c:pt idx="4095">
                  <c:v>0.88000000000000012</c:v>
                </c:pt>
                <c:pt idx="4096">
                  <c:v>0.87000000000000011</c:v>
                </c:pt>
                <c:pt idx="4097">
                  <c:v>0.94</c:v>
                </c:pt>
                <c:pt idx="4098">
                  <c:v>0.88000000000000012</c:v>
                </c:pt>
                <c:pt idx="4099">
                  <c:v>0.8600000000000001</c:v>
                </c:pt>
                <c:pt idx="4100">
                  <c:v>0.75</c:v>
                </c:pt>
                <c:pt idx="4101">
                  <c:v>0.79</c:v>
                </c:pt>
                <c:pt idx="4102">
                  <c:v>0.84</c:v>
                </c:pt>
                <c:pt idx="4103">
                  <c:v>0.80999999999999994</c:v>
                </c:pt>
                <c:pt idx="4104">
                  <c:v>0.7599999999999999</c:v>
                </c:pt>
                <c:pt idx="4105">
                  <c:v>0.79999999999999993</c:v>
                </c:pt>
                <c:pt idx="4106">
                  <c:v>0.79999999999999993</c:v>
                </c:pt>
                <c:pt idx="4107">
                  <c:v>0.7599999999999999</c:v>
                </c:pt>
                <c:pt idx="4108">
                  <c:v>0.77000000000000013</c:v>
                </c:pt>
                <c:pt idx="4109">
                  <c:v>0.83</c:v>
                </c:pt>
                <c:pt idx="4110">
                  <c:v>0.84</c:v>
                </c:pt>
                <c:pt idx="4111">
                  <c:v>0.83</c:v>
                </c:pt>
                <c:pt idx="4112">
                  <c:v>0.86</c:v>
                </c:pt>
                <c:pt idx="4113">
                  <c:v>0.86999999999999988</c:v>
                </c:pt>
                <c:pt idx="4114">
                  <c:v>0.86999999999999988</c:v>
                </c:pt>
                <c:pt idx="4115">
                  <c:v>0.87999999999999989</c:v>
                </c:pt>
                <c:pt idx="4116">
                  <c:v>0.90999999999999992</c:v>
                </c:pt>
                <c:pt idx="4117">
                  <c:v>0.89999999999999991</c:v>
                </c:pt>
                <c:pt idx="4118">
                  <c:v>0.96</c:v>
                </c:pt>
                <c:pt idx="4119">
                  <c:v>1.18</c:v>
                </c:pt>
                <c:pt idx="4120">
                  <c:v>0.97</c:v>
                </c:pt>
                <c:pt idx="4121">
                  <c:v>1.1000000000000001</c:v>
                </c:pt>
                <c:pt idx="4122">
                  <c:v>1.08</c:v>
                </c:pt>
                <c:pt idx="4123">
                  <c:v>1.04</c:v>
                </c:pt>
                <c:pt idx="4124">
                  <c:v>1.03</c:v>
                </c:pt>
                <c:pt idx="4125">
                  <c:v>1</c:v>
                </c:pt>
                <c:pt idx="4126">
                  <c:v>0.99</c:v>
                </c:pt>
                <c:pt idx="4127">
                  <c:v>1.01</c:v>
                </c:pt>
                <c:pt idx="4128">
                  <c:v>1</c:v>
                </c:pt>
                <c:pt idx="4129">
                  <c:v>0.96</c:v>
                </c:pt>
                <c:pt idx="4130">
                  <c:v>0.95</c:v>
                </c:pt>
                <c:pt idx="4131">
                  <c:v>1.01</c:v>
                </c:pt>
                <c:pt idx="4132">
                  <c:v>1.01</c:v>
                </c:pt>
                <c:pt idx="4133">
                  <c:v>1.01</c:v>
                </c:pt>
                <c:pt idx="4134">
                  <c:v>0.97</c:v>
                </c:pt>
                <c:pt idx="4135">
                  <c:v>0.91999999999999993</c:v>
                </c:pt>
                <c:pt idx="4136">
                  <c:v>0.90999999999999992</c:v>
                </c:pt>
                <c:pt idx="4137">
                  <c:v>0.85000000000000009</c:v>
                </c:pt>
                <c:pt idx="4138">
                  <c:v>0.87000000000000011</c:v>
                </c:pt>
                <c:pt idx="4139">
                  <c:v>0.87000000000000011</c:v>
                </c:pt>
                <c:pt idx="4140">
                  <c:v>0.8600000000000001</c:v>
                </c:pt>
                <c:pt idx="4141">
                  <c:v>0.8600000000000001</c:v>
                </c:pt>
                <c:pt idx="4142">
                  <c:v>0.82000000000000006</c:v>
                </c:pt>
                <c:pt idx="4143">
                  <c:v>0.82000000000000006</c:v>
                </c:pt>
                <c:pt idx="4144">
                  <c:v>0.8</c:v>
                </c:pt>
                <c:pt idx="4145">
                  <c:v>0.78</c:v>
                </c:pt>
                <c:pt idx="4146">
                  <c:v>0.78</c:v>
                </c:pt>
                <c:pt idx="4147">
                  <c:v>0.76</c:v>
                </c:pt>
                <c:pt idx="4148">
                  <c:v>0.80999999999999994</c:v>
                </c:pt>
                <c:pt idx="4149">
                  <c:v>0.74999999999999989</c:v>
                </c:pt>
                <c:pt idx="4150">
                  <c:v>0.7599999999999999</c:v>
                </c:pt>
                <c:pt idx="4151">
                  <c:v>0.75000000000000011</c:v>
                </c:pt>
                <c:pt idx="4152">
                  <c:v>0.71999999999999986</c:v>
                </c:pt>
                <c:pt idx="4153">
                  <c:v>0.70999999999999985</c:v>
                </c:pt>
                <c:pt idx="4154">
                  <c:v>0.71999999999999986</c:v>
                </c:pt>
                <c:pt idx="4155">
                  <c:v>0.69</c:v>
                </c:pt>
                <c:pt idx="4156">
                  <c:v>0.66</c:v>
                </c:pt>
                <c:pt idx="4157">
                  <c:v>0.70000000000000007</c:v>
                </c:pt>
                <c:pt idx="4158">
                  <c:v>0.71000000000000008</c:v>
                </c:pt>
                <c:pt idx="4159">
                  <c:v>0.71000000000000008</c:v>
                </c:pt>
                <c:pt idx="4160">
                  <c:v>0.71000000000000008</c:v>
                </c:pt>
                <c:pt idx="4161">
                  <c:v>0.70000000000000007</c:v>
                </c:pt>
                <c:pt idx="4162">
                  <c:v>0.78</c:v>
                </c:pt>
                <c:pt idx="4163">
                  <c:v>0.77</c:v>
                </c:pt>
                <c:pt idx="4164">
                  <c:v>0.78</c:v>
                </c:pt>
                <c:pt idx="4165">
                  <c:v>0.73</c:v>
                </c:pt>
                <c:pt idx="4166">
                  <c:v>0.74</c:v>
                </c:pt>
                <c:pt idx="4167">
                  <c:v>0.75</c:v>
                </c:pt>
                <c:pt idx="4168">
                  <c:v>0.75</c:v>
                </c:pt>
                <c:pt idx="4169">
                  <c:v>0.75</c:v>
                </c:pt>
                <c:pt idx="4170">
                  <c:v>0.75</c:v>
                </c:pt>
                <c:pt idx="4171">
                  <c:v>0.73</c:v>
                </c:pt>
                <c:pt idx="4172">
                  <c:v>0.77</c:v>
                </c:pt>
                <c:pt idx="4173">
                  <c:v>0.76</c:v>
                </c:pt>
                <c:pt idx="4174">
                  <c:v>0.76</c:v>
                </c:pt>
                <c:pt idx="4175">
                  <c:v>0.67999999999999994</c:v>
                </c:pt>
                <c:pt idx="4176">
                  <c:v>0.73</c:v>
                </c:pt>
                <c:pt idx="4177">
                  <c:v>0.73</c:v>
                </c:pt>
                <c:pt idx="4178">
                  <c:v>0.82000000000000006</c:v>
                </c:pt>
                <c:pt idx="4179">
                  <c:v>0.94</c:v>
                </c:pt>
                <c:pt idx="4180">
                  <c:v>0.92999999999999994</c:v>
                </c:pt>
                <c:pt idx="4181">
                  <c:v>0.89000000000000012</c:v>
                </c:pt>
                <c:pt idx="4182">
                  <c:v>0.91000000000000014</c:v>
                </c:pt>
                <c:pt idx="4183">
                  <c:v>0.89000000000000012</c:v>
                </c:pt>
                <c:pt idx="4184">
                  <c:v>0.92</c:v>
                </c:pt>
                <c:pt idx="4185">
                  <c:v>0.88</c:v>
                </c:pt>
                <c:pt idx="4186">
                  <c:v>0.86</c:v>
                </c:pt>
                <c:pt idx="4187">
                  <c:v>0.85</c:v>
                </c:pt>
                <c:pt idx="4188">
                  <c:v>0.84</c:v>
                </c:pt>
                <c:pt idx="4189">
                  <c:v>0.69</c:v>
                </c:pt>
                <c:pt idx="4190">
                  <c:v>0.77</c:v>
                </c:pt>
                <c:pt idx="4191">
                  <c:v>0.79</c:v>
                </c:pt>
                <c:pt idx="4192">
                  <c:v>0.8</c:v>
                </c:pt>
                <c:pt idx="4193">
                  <c:v>0.82999999999999985</c:v>
                </c:pt>
                <c:pt idx="4194">
                  <c:v>0.8899999999999999</c:v>
                </c:pt>
                <c:pt idx="4195">
                  <c:v>0.85999999999999988</c:v>
                </c:pt>
                <c:pt idx="4196">
                  <c:v>0.8899999999999999</c:v>
                </c:pt>
                <c:pt idx="4197">
                  <c:v>0.8899999999999999</c:v>
                </c:pt>
                <c:pt idx="4198">
                  <c:v>0.89999999999999991</c:v>
                </c:pt>
                <c:pt idx="4199">
                  <c:v>0.87999999999999989</c:v>
                </c:pt>
                <c:pt idx="4200">
                  <c:v>0.89999999999999991</c:v>
                </c:pt>
                <c:pt idx="4201">
                  <c:v>0.95</c:v>
                </c:pt>
                <c:pt idx="4202">
                  <c:v>0.92999999999999994</c:v>
                </c:pt>
                <c:pt idx="4203">
                  <c:v>0.95</c:v>
                </c:pt>
                <c:pt idx="4204">
                  <c:v>0.87999999999999989</c:v>
                </c:pt>
                <c:pt idx="4205">
                  <c:v>0.86999999999999988</c:v>
                </c:pt>
                <c:pt idx="4206">
                  <c:v>0.85999999999999988</c:v>
                </c:pt>
                <c:pt idx="4207">
                  <c:v>0.83999999999999986</c:v>
                </c:pt>
                <c:pt idx="4208">
                  <c:v>0.80999999999999983</c:v>
                </c:pt>
                <c:pt idx="4209">
                  <c:v>0.77</c:v>
                </c:pt>
                <c:pt idx="4210">
                  <c:v>0.77</c:v>
                </c:pt>
                <c:pt idx="4211">
                  <c:v>0.71000000000000008</c:v>
                </c:pt>
                <c:pt idx="4212">
                  <c:v>0.67</c:v>
                </c:pt>
                <c:pt idx="4213">
                  <c:v>0.66999999999999993</c:v>
                </c:pt>
                <c:pt idx="4214">
                  <c:v>0.63</c:v>
                </c:pt>
                <c:pt idx="4215">
                  <c:v>0.58000000000000007</c:v>
                </c:pt>
                <c:pt idx="4216">
                  <c:v>0.57000000000000006</c:v>
                </c:pt>
                <c:pt idx="4217">
                  <c:v>0.60000000000000009</c:v>
                </c:pt>
                <c:pt idx="4218">
                  <c:v>0.59000000000000008</c:v>
                </c:pt>
                <c:pt idx="4219">
                  <c:v>0.52</c:v>
                </c:pt>
                <c:pt idx="4220">
                  <c:v>0.54</c:v>
                </c:pt>
                <c:pt idx="4221">
                  <c:v>0.53</c:v>
                </c:pt>
                <c:pt idx="4222">
                  <c:v>0.51</c:v>
                </c:pt>
                <c:pt idx="4223">
                  <c:v>0.52</c:v>
                </c:pt>
                <c:pt idx="4224">
                  <c:v>0.57999999999999996</c:v>
                </c:pt>
                <c:pt idx="4225">
                  <c:v>0.53</c:v>
                </c:pt>
                <c:pt idx="4226">
                  <c:v>0.55000000000000004</c:v>
                </c:pt>
                <c:pt idx="4227">
                  <c:v>0.56000000000000005</c:v>
                </c:pt>
                <c:pt idx="4228">
                  <c:v>0.58000000000000007</c:v>
                </c:pt>
                <c:pt idx="4229">
                  <c:v>0.65</c:v>
                </c:pt>
                <c:pt idx="4230">
                  <c:v>0.61</c:v>
                </c:pt>
                <c:pt idx="4231">
                  <c:v>0.65</c:v>
                </c:pt>
                <c:pt idx="4232">
                  <c:v>0.62000000000000011</c:v>
                </c:pt>
                <c:pt idx="4233">
                  <c:v>0.60000000000000009</c:v>
                </c:pt>
                <c:pt idx="4234">
                  <c:v>0.6100000000000001</c:v>
                </c:pt>
                <c:pt idx="4235">
                  <c:v>0.57000000000000006</c:v>
                </c:pt>
                <c:pt idx="4236">
                  <c:v>0.62</c:v>
                </c:pt>
                <c:pt idx="4237">
                  <c:v>0.57000000000000006</c:v>
                </c:pt>
                <c:pt idx="4238">
                  <c:v>0.59</c:v>
                </c:pt>
                <c:pt idx="4239">
                  <c:v>0.61</c:v>
                </c:pt>
                <c:pt idx="4240">
                  <c:v>0.61</c:v>
                </c:pt>
                <c:pt idx="4241">
                  <c:v>0.61</c:v>
                </c:pt>
                <c:pt idx="4242">
                  <c:v>0.57999999999999996</c:v>
                </c:pt>
                <c:pt idx="4243">
                  <c:v>0.57999999999999996</c:v>
                </c:pt>
                <c:pt idx="4244">
                  <c:v>0.59</c:v>
                </c:pt>
                <c:pt idx="4245">
                  <c:v>0.57999999999999996</c:v>
                </c:pt>
                <c:pt idx="4246">
                  <c:v>0.55000000000000004</c:v>
                </c:pt>
                <c:pt idx="4247">
                  <c:v>0.57999999999999996</c:v>
                </c:pt>
                <c:pt idx="4248">
                  <c:v>0.55000000000000004</c:v>
                </c:pt>
                <c:pt idx="4249">
                  <c:v>0.61</c:v>
                </c:pt>
                <c:pt idx="4250">
                  <c:v>0.65999999999999992</c:v>
                </c:pt>
                <c:pt idx="4251">
                  <c:v>0.66999999999999993</c:v>
                </c:pt>
                <c:pt idx="4252">
                  <c:v>0.66999999999999993</c:v>
                </c:pt>
                <c:pt idx="4253">
                  <c:v>0.67999999999999994</c:v>
                </c:pt>
                <c:pt idx="4254">
                  <c:v>0.63</c:v>
                </c:pt>
                <c:pt idx="4255">
                  <c:v>0.57999999999999996</c:v>
                </c:pt>
                <c:pt idx="4256">
                  <c:v>0.61</c:v>
                </c:pt>
                <c:pt idx="4257">
                  <c:v>0.57999999999999996</c:v>
                </c:pt>
                <c:pt idx="4258">
                  <c:v>0.6399999999999999</c:v>
                </c:pt>
                <c:pt idx="4259">
                  <c:v>0.62000000000000011</c:v>
                </c:pt>
                <c:pt idx="4260">
                  <c:v>0.63000000000000012</c:v>
                </c:pt>
                <c:pt idx="4261">
                  <c:v>0.57000000000000006</c:v>
                </c:pt>
                <c:pt idx="4262">
                  <c:v>0.72000000000000008</c:v>
                </c:pt>
                <c:pt idx="4263">
                  <c:v>0.81</c:v>
                </c:pt>
                <c:pt idx="4264">
                  <c:v>0.57000000000000006</c:v>
                </c:pt>
                <c:pt idx="4265">
                  <c:v>0.65999999999999992</c:v>
                </c:pt>
                <c:pt idx="4266">
                  <c:v>0.71</c:v>
                </c:pt>
                <c:pt idx="4267">
                  <c:v>0.72000000000000008</c:v>
                </c:pt>
                <c:pt idx="4268">
                  <c:v>0.70000000000000007</c:v>
                </c:pt>
                <c:pt idx="4269">
                  <c:v>0.62000000000000011</c:v>
                </c:pt>
                <c:pt idx="4270">
                  <c:v>0.64</c:v>
                </c:pt>
                <c:pt idx="4271">
                  <c:v>0.68</c:v>
                </c:pt>
                <c:pt idx="4272">
                  <c:v>0.72</c:v>
                </c:pt>
                <c:pt idx="4273">
                  <c:v>0.71000000000000008</c:v>
                </c:pt>
                <c:pt idx="4274">
                  <c:v>0.71000000000000008</c:v>
                </c:pt>
                <c:pt idx="4275">
                  <c:v>0.71000000000000008</c:v>
                </c:pt>
                <c:pt idx="4276">
                  <c:v>0.71000000000000008</c:v>
                </c:pt>
                <c:pt idx="4277">
                  <c:v>0.72</c:v>
                </c:pt>
                <c:pt idx="4278">
                  <c:v>0.74</c:v>
                </c:pt>
                <c:pt idx="4279">
                  <c:v>0.7</c:v>
                </c:pt>
                <c:pt idx="4280">
                  <c:v>0.69</c:v>
                </c:pt>
                <c:pt idx="4281">
                  <c:v>0.71</c:v>
                </c:pt>
                <c:pt idx="4282">
                  <c:v>0.78000000000000014</c:v>
                </c:pt>
                <c:pt idx="4283">
                  <c:v>0.55000000000000004</c:v>
                </c:pt>
                <c:pt idx="4284">
                  <c:v>0.28999999999999992</c:v>
                </c:pt>
                <c:pt idx="4285">
                  <c:v>0.78000000000000014</c:v>
                </c:pt>
                <c:pt idx="4286">
                  <c:v>0.85</c:v>
                </c:pt>
                <c:pt idx="4287">
                  <c:v>0.9</c:v>
                </c:pt>
                <c:pt idx="4288">
                  <c:v>0.8</c:v>
                </c:pt>
                <c:pt idx="4289">
                  <c:v>0.65000000000000013</c:v>
                </c:pt>
                <c:pt idx="4290">
                  <c:v>0.80999999999999994</c:v>
                </c:pt>
                <c:pt idx="4291">
                  <c:v>0.94</c:v>
                </c:pt>
                <c:pt idx="4292">
                  <c:v>0.99</c:v>
                </c:pt>
                <c:pt idx="4293">
                  <c:v>0.94</c:v>
                </c:pt>
                <c:pt idx="4294">
                  <c:v>0.97</c:v>
                </c:pt>
                <c:pt idx="4295">
                  <c:v>0.89999999999999991</c:v>
                </c:pt>
                <c:pt idx="4296">
                  <c:v>0.87999999999999989</c:v>
                </c:pt>
                <c:pt idx="4297">
                  <c:v>0.75000000000000011</c:v>
                </c:pt>
                <c:pt idx="4298">
                  <c:v>0.79999999999999993</c:v>
                </c:pt>
                <c:pt idx="4299">
                  <c:v>0.80999999999999994</c:v>
                </c:pt>
                <c:pt idx="4300">
                  <c:v>0.83</c:v>
                </c:pt>
                <c:pt idx="4301">
                  <c:v>0.89999999999999991</c:v>
                </c:pt>
                <c:pt idx="4302">
                  <c:v>0.8899999999999999</c:v>
                </c:pt>
                <c:pt idx="4303">
                  <c:v>0.83999999999999986</c:v>
                </c:pt>
                <c:pt idx="4304">
                  <c:v>0.85</c:v>
                </c:pt>
                <c:pt idx="4305">
                  <c:v>0.8</c:v>
                </c:pt>
                <c:pt idx="4306">
                  <c:v>0.91999999999999993</c:v>
                </c:pt>
                <c:pt idx="4307">
                  <c:v>0.90000000000000013</c:v>
                </c:pt>
                <c:pt idx="4308">
                  <c:v>0.97000000000000008</c:v>
                </c:pt>
                <c:pt idx="4309">
                  <c:v>0.93</c:v>
                </c:pt>
                <c:pt idx="4310">
                  <c:v>0.86999999999999988</c:v>
                </c:pt>
                <c:pt idx="4311">
                  <c:v>0.74999999999999989</c:v>
                </c:pt>
                <c:pt idx="4312">
                  <c:v>0.78000000000000014</c:v>
                </c:pt>
                <c:pt idx="4313">
                  <c:v>0.71</c:v>
                </c:pt>
                <c:pt idx="4314">
                  <c:v>0.73</c:v>
                </c:pt>
                <c:pt idx="4315">
                  <c:v>0.69</c:v>
                </c:pt>
                <c:pt idx="4316">
                  <c:v>0.64000000000000012</c:v>
                </c:pt>
                <c:pt idx="4317">
                  <c:v>0.74999999999999989</c:v>
                </c:pt>
                <c:pt idx="4318">
                  <c:v>0.71</c:v>
                </c:pt>
                <c:pt idx="4319">
                  <c:v>0.70000000000000007</c:v>
                </c:pt>
                <c:pt idx="4320">
                  <c:v>0.63</c:v>
                </c:pt>
                <c:pt idx="4321">
                  <c:v>0.67</c:v>
                </c:pt>
                <c:pt idx="4322">
                  <c:v>0.65</c:v>
                </c:pt>
                <c:pt idx="4323">
                  <c:v>0.71000000000000008</c:v>
                </c:pt>
                <c:pt idx="4324">
                  <c:v>0.61</c:v>
                </c:pt>
                <c:pt idx="4325">
                  <c:v>0.61</c:v>
                </c:pt>
                <c:pt idx="4326">
                  <c:v>0.62</c:v>
                </c:pt>
                <c:pt idx="4327">
                  <c:v>0.64999999999999991</c:v>
                </c:pt>
                <c:pt idx="4328">
                  <c:v>0.72000000000000008</c:v>
                </c:pt>
                <c:pt idx="4329">
                  <c:v>0.65</c:v>
                </c:pt>
                <c:pt idx="4330">
                  <c:v>0.6</c:v>
                </c:pt>
                <c:pt idx="4331">
                  <c:v>0.66</c:v>
                </c:pt>
                <c:pt idx="4332">
                  <c:v>0.6</c:v>
                </c:pt>
                <c:pt idx="4333">
                  <c:v>0.65999999999999992</c:v>
                </c:pt>
                <c:pt idx="4334">
                  <c:v>0.63</c:v>
                </c:pt>
                <c:pt idx="4335">
                  <c:v>0.66</c:v>
                </c:pt>
                <c:pt idx="4336">
                  <c:v>0.63</c:v>
                </c:pt>
                <c:pt idx="4337">
                  <c:v>0.67</c:v>
                </c:pt>
                <c:pt idx="4338">
                  <c:v>0.69000000000000006</c:v>
                </c:pt>
                <c:pt idx="4339">
                  <c:v>0.68</c:v>
                </c:pt>
                <c:pt idx="4340">
                  <c:v>0.72</c:v>
                </c:pt>
                <c:pt idx="4341">
                  <c:v>0.76</c:v>
                </c:pt>
                <c:pt idx="4342">
                  <c:v>0.77999999999999992</c:v>
                </c:pt>
                <c:pt idx="4343">
                  <c:v>0.71000000000000008</c:v>
                </c:pt>
                <c:pt idx="4344">
                  <c:v>0.72</c:v>
                </c:pt>
                <c:pt idx="4345">
                  <c:v>0.67000000000000015</c:v>
                </c:pt>
                <c:pt idx="4346">
                  <c:v>0.69</c:v>
                </c:pt>
                <c:pt idx="4347">
                  <c:v>0.67999999999999994</c:v>
                </c:pt>
                <c:pt idx="4348">
                  <c:v>0.7</c:v>
                </c:pt>
                <c:pt idx="4349">
                  <c:v>0.64999999999999991</c:v>
                </c:pt>
                <c:pt idx="4350">
                  <c:v>0.70000000000000007</c:v>
                </c:pt>
                <c:pt idx="4351">
                  <c:v>0.74999999999999989</c:v>
                </c:pt>
                <c:pt idx="4352">
                  <c:v>0.70000000000000007</c:v>
                </c:pt>
                <c:pt idx="4353">
                  <c:v>0.67</c:v>
                </c:pt>
                <c:pt idx="4354">
                  <c:v>0.64</c:v>
                </c:pt>
                <c:pt idx="4355">
                  <c:v>0.64</c:v>
                </c:pt>
                <c:pt idx="4356">
                  <c:v>0.65</c:v>
                </c:pt>
                <c:pt idx="4357">
                  <c:v>0.69000000000000006</c:v>
                </c:pt>
                <c:pt idx="4358">
                  <c:v>0.65000000000000013</c:v>
                </c:pt>
                <c:pt idx="4359">
                  <c:v>0.6399999999999999</c:v>
                </c:pt>
                <c:pt idx="4360">
                  <c:v>0.6</c:v>
                </c:pt>
                <c:pt idx="4361">
                  <c:v>0.63</c:v>
                </c:pt>
                <c:pt idx="4362">
                  <c:v>0.61</c:v>
                </c:pt>
                <c:pt idx="4363">
                  <c:v>0.65</c:v>
                </c:pt>
                <c:pt idx="4364">
                  <c:v>0.64</c:v>
                </c:pt>
                <c:pt idx="4365">
                  <c:v>0.64</c:v>
                </c:pt>
                <c:pt idx="4366">
                  <c:v>0.63</c:v>
                </c:pt>
                <c:pt idx="4367">
                  <c:v>0.67</c:v>
                </c:pt>
                <c:pt idx="4368">
                  <c:v>0.66</c:v>
                </c:pt>
                <c:pt idx="4369">
                  <c:v>0.61999999999999988</c:v>
                </c:pt>
                <c:pt idx="4370">
                  <c:v>0.59000000000000008</c:v>
                </c:pt>
                <c:pt idx="4371">
                  <c:v>0.64999999999999991</c:v>
                </c:pt>
                <c:pt idx="4372">
                  <c:v>0.61999999999999988</c:v>
                </c:pt>
                <c:pt idx="4373">
                  <c:v>0.6</c:v>
                </c:pt>
                <c:pt idx="4374">
                  <c:v>0.62999999999999989</c:v>
                </c:pt>
                <c:pt idx="4375">
                  <c:v>0.6</c:v>
                </c:pt>
                <c:pt idx="4376">
                  <c:v>0.57999999999999996</c:v>
                </c:pt>
                <c:pt idx="4377">
                  <c:v>0.6399999999999999</c:v>
                </c:pt>
                <c:pt idx="4378">
                  <c:v>0.61999999999999988</c:v>
                </c:pt>
                <c:pt idx="4379">
                  <c:v>0.65999999999999992</c:v>
                </c:pt>
                <c:pt idx="4380">
                  <c:v>0.64999999999999991</c:v>
                </c:pt>
                <c:pt idx="4381">
                  <c:v>0.62999999999999989</c:v>
                </c:pt>
                <c:pt idx="4382">
                  <c:v>0.67999999999999994</c:v>
                </c:pt>
                <c:pt idx="4383">
                  <c:v>0.61</c:v>
                </c:pt>
                <c:pt idx="4384">
                  <c:v>0.55000000000000004</c:v>
                </c:pt>
                <c:pt idx="4385">
                  <c:v>0.60000000000000009</c:v>
                </c:pt>
                <c:pt idx="4386">
                  <c:v>0.6100000000000001</c:v>
                </c:pt>
                <c:pt idx="4387">
                  <c:v>0.59000000000000008</c:v>
                </c:pt>
                <c:pt idx="4388">
                  <c:v>0.62000000000000011</c:v>
                </c:pt>
                <c:pt idx="4389">
                  <c:v>0.70000000000000018</c:v>
                </c:pt>
                <c:pt idx="4390">
                  <c:v>0.64000000000000012</c:v>
                </c:pt>
                <c:pt idx="4391">
                  <c:v>0.64999999999999991</c:v>
                </c:pt>
                <c:pt idx="4392">
                  <c:v>0.6399999999999999</c:v>
                </c:pt>
                <c:pt idx="4393">
                  <c:v>0.62999999999999989</c:v>
                </c:pt>
                <c:pt idx="4394">
                  <c:v>0.61999999999999988</c:v>
                </c:pt>
                <c:pt idx="4395">
                  <c:v>0.69000000000000006</c:v>
                </c:pt>
                <c:pt idx="4396">
                  <c:v>0.57999999999999996</c:v>
                </c:pt>
                <c:pt idx="4397">
                  <c:v>0.61</c:v>
                </c:pt>
                <c:pt idx="4398">
                  <c:v>0.57999999999999996</c:v>
                </c:pt>
                <c:pt idx="4399">
                  <c:v>0.57999999999999996</c:v>
                </c:pt>
                <c:pt idx="4400">
                  <c:v>0.55000000000000004</c:v>
                </c:pt>
                <c:pt idx="4401">
                  <c:v>0.57000000000000006</c:v>
                </c:pt>
                <c:pt idx="4402">
                  <c:v>0.58000000000000007</c:v>
                </c:pt>
                <c:pt idx="4403">
                  <c:v>0.59000000000000008</c:v>
                </c:pt>
                <c:pt idx="4404">
                  <c:v>0.56000000000000005</c:v>
                </c:pt>
                <c:pt idx="4405">
                  <c:v>0.54</c:v>
                </c:pt>
                <c:pt idx="4406">
                  <c:v>0.57000000000000006</c:v>
                </c:pt>
                <c:pt idx="4407">
                  <c:v>0.55000000000000004</c:v>
                </c:pt>
                <c:pt idx="4408">
                  <c:v>0.52</c:v>
                </c:pt>
                <c:pt idx="4409">
                  <c:v>0.54</c:v>
                </c:pt>
                <c:pt idx="4410">
                  <c:v>0.51</c:v>
                </c:pt>
                <c:pt idx="4411">
                  <c:v>0.56000000000000005</c:v>
                </c:pt>
                <c:pt idx="4412">
                  <c:v>0.55000000000000004</c:v>
                </c:pt>
                <c:pt idx="4413">
                  <c:v>0.59000000000000008</c:v>
                </c:pt>
                <c:pt idx="4414">
                  <c:v>0.71</c:v>
                </c:pt>
                <c:pt idx="4415">
                  <c:v>0.59</c:v>
                </c:pt>
                <c:pt idx="4416">
                  <c:v>0.51000000000000012</c:v>
                </c:pt>
                <c:pt idx="4417">
                  <c:v>0.54</c:v>
                </c:pt>
                <c:pt idx="4418">
                  <c:v>0.58000000000000007</c:v>
                </c:pt>
                <c:pt idx="4419">
                  <c:v>0.54</c:v>
                </c:pt>
                <c:pt idx="4420">
                  <c:v>0.52</c:v>
                </c:pt>
                <c:pt idx="4421">
                  <c:v>0.54</c:v>
                </c:pt>
                <c:pt idx="4422">
                  <c:v>0.53999999999999992</c:v>
                </c:pt>
                <c:pt idx="4423">
                  <c:v>0.54999999999999993</c:v>
                </c:pt>
                <c:pt idx="4424">
                  <c:v>0.53</c:v>
                </c:pt>
                <c:pt idx="4425">
                  <c:v>0.54</c:v>
                </c:pt>
                <c:pt idx="4426">
                  <c:v>0.56000000000000005</c:v>
                </c:pt>
                <c:pt idx="4427">
                  <c:v>0.59000000000000008</c:v>
                </c:pt>
                <c:pt idx="4428">
                  <c:v>0.56999999999999995</c:v>
                </c:pt>
                <c:pt idx="4429">
                  <c:v>0.57999999999999996</c:v>
                </c:pt>
                <c:pt idx="4430">
                  <c:v>0.57999999999999996</c:v>
                </c:pt>
                <c:pt idx="4431">
                  <c:v>0.57999999999999996</c:v>
                </c:pt>
                <c:pt idx="4432">
                  <c:v>0.56000000000000005</c:v>
                </c:pt>
                <c:pt idx="4433">
                  <c:v>0.52999999999999992</c:v>
                </c:pt>
                <c:pt idx="4434">
                  <c:v>0.53999999999999992</c:v>
                </c:pt>
                <c:pt idx="4435">
                  <c:v>0.53999999999999992</c:v>
                </c:pt>
                <c:pt idx="4436">
                  <c:v>0.56000000000000005</c:v>
                </c:pt>
                <c:pt idx="4437">
                  <c:v>0.53</c:v>
                </c:pt>
                <c:pt idx="4438">
                  <c:v>0.55000000000000004</c:v>
                </c:pt>
                <c:pt idx="4439">
                  <c:v>0.56000000000000005</c:v>
                </c:pt>
                <c:pt idx="4440">
                  <c:v>0.5</c:v>
                </c:pt>
                <c:pt idx="4441">
                  <c:v>0.53</c:v>
                </c:pt>
                <c:pt idx="4442">
                  <c:v>0.5</c:v>
                </c:pt>
                <c:pt idx="4443">
                  <c:v>0.51</c:v>
                </c:pt>
                <c:pt idx="4444">
                  <c:v>0.67999999999999994</c:v>
                </c:pt>
                <c:pt idx="4445">
                  <c:v>0.66000000000000014</c:v>
                </c:pt>
                <c:pt idx="4446">
                  <c:v>0.67000000000000015</c:v>
                </c:pt>
                <c:pt idx="4447">
                  <c:v>0.68000000000000016</c:v>
                </c:pt>
                <c:pt idx="4448">
                  <c:v>0.72000000000000008</c:v>
                </c:pt>
                <c:pt idx="4449">
                  <c:v>0.69000000000000006</c:v>
                </c:pt>
                <c:pt idx="4450">
                  <c:v>0.70000000000000007</c:v>
                </c:pt>
                <c:pt idx="4451">
                  <c:v>0.69000000000000006</c:v>
                </c:pt>
                <c:pt idx="4452">
                  <c:v>0.7</c:v>
                </c:pt>
                <c:pt idx="4453">
                  <c:v>0.73</c:v>
                </c:pt>
                <c:pt idx="4454">
                  <c:v>0.72</c:v>
                </c:pt>
                <c:pt idx="4455">
                  <c:v>0.71</c:v>
                </c:pt>
                <c:pt idx="4456">
                  <c:v>0.75</c:v>
                </c:pt>
                <c:pt idx="4457">
                  <c:v>0.72</c:v>
                </c:pt>
                <c:pt idx="4458">
                  <c:v>0.74</c:v>
                </c:pt>
                <c:pt idx="4459">
                  <c:v>0.77</c:v>
                </c:pt>
                <c:pt idx="4460">
                  <c:v>0.81</c:v>
                </c:pt>
                <c:pt idx="4461">
                  <c:v>0.87</c:v>
                </c:pt>
                <c:pt idx="4462">
                  <c:v>0.95000000000000007</c:v>
                </c:pt>
                <c:pt idx="4463">
                  <c:v>0.87</c:v>
                </c:pt>
                <c:pt idx="4464">
                  <c:v>0.92</c:v>
                </c:pt>
                <c:pt idx="4465">
                  <c:v>0.85000000000000009</c:v>
                </c:pt>
                <c:pt idx="4466">
                  <c:v>0.76</c:v>
                </c:pt>
                <c:pt idx="4467">
                  <c:v>0.81</c:v>
                </c:pt>
                <c:pt idx="4468">
                  <c:v>0.79</c:v>
                </c:pt>
                <c:pt idx="4469">
                  <c:v>0.73</c:v>
                </c:pt>
                <c:pt idx="4470">
                  <c:v>0.79999999999999993</c:v>
                </c:pt>
                <c:pt idx="4471">
                  <c:v>0.80999999999999994</c:v>
                </c:pt>
                <c:pt idx="4472">
                  <c:v>0.88</c:v>
                </c:pt>
                <c:pt idx="4473">
                  <c:v>0.86</c:v>
                </c:pt>
                <c:pt idx="4474">
                  <c:v>0.82</c:v>
                </c:pt>
                <c:pt idx="4475">
                  <c:v>0.79</c:v>
                </c:pt>
                <c:pt idx="4476">
                  <c:v>0.81</c:v>
                </c:pt>
                <c:pt idx="4477">
                  <c:v>0.81</c:v>
                </c:pt>
                <c:pt idx="4478">
                  <c:v>0.75</c:v>
                </c:pt>
                <c:pt idx="4479">
                  <c:v>0.74</c:v>
                </c:pt>
                <c:pt idx="4480">
                  <c:v>0.76</c:v>
                </c:pt>
                <c:pt idx="4481">
                  <c:v>0.75</c:v>
                </c:pt>
                <c:pt idx="4482">
                  <c:v>0.72</c:v>
                </c:pt>
                <c:pt idx="4483">
                  <c:v>0.71</c:v>
                </c:pt>
                <c:pt idx="4484">
                  <c:v>0.64999999999999991</c:v>
                </c:pt>
                <c:pt idx="4485">
                  <c:v>0.62</c:v>
                </c:pt>
                <c:pt idx="4486">
                  <c:v>0.62</c:v>
                </c:pt>
                <c:pt idx="4487">
                  <c:v>0.67</c:v>
                </c:pt>
                <c:pt idx="4488">
                  <c:v>0.61</c:v>
                </c:pt>
                <c:pt idx="4489">
                  <c:v>0.67</c:v>
                </c:pt>
                <c:pt idx="4490">
                  <c:v>0.63000000000000012</c:v>
                </c:pt>
                <c:pt idx="4491">
                  <c:v>0.67999999999999994</c:v>
                </c:pt>
                <c:pt idx="4492">
                  <c:v>0.66999999999999993</c:v>
                </c:pt>
                <c:pt idx="4493">
                  <c:v>0.64999999999999991</c:v>
                </c:pt>
                <c:pt idx="4494">
                  <c:v>0.66</c:v>
                </c:pt>
                <c:pt idx="4495">
                  <c:v>0.66</c:v>
                </c:pt>
                <c:pt idx="4496">
                  <c:v>0.66</c:v>
                </c:pt>
                <c:pt idx="4497">
                  <c:v>0.62</c:v>
                </c:pt>
                <c:pt idx="4498">
                  <c:v>0.65</c:v>
                </c:pt>
                <c:pt idx="4499">
                  <c:v>0.63</c:v>
                </c:pt>
                <c:pt idx="4500">
                  <c:v>0.6</c:v>
                </c:pt>
                <c:pt idx="4501">
                  <c:v>0.63</c:v>
                </c:pt>
                <c:pt idx="4502">
                  <c:v>0.65999999999999992</c:v>
                </c:pt>
                <c:pt idx="4503">
                  <c:v>0.68</c:v>
                </c:pt>
                <c:pt idx="4504">
                  <c:v>0.73000000000000009</c:v>
                </c:pt>
                <c:pt idx="4505">
                  <c:v>0.72</c:v>
                </c:pt>
                <c:pt idx="4506">
                  <c:v>0.77</c:v>
                </c:pt>
                <c:pt idx="4507">
                  <c:v>0.76</c:v>
                </c:pt>
                <c:pt idx="4508">
                  <c:v>0.72</c:v>
                </c:pt>
                <c:pt idx="4509">
                  <c:v>0.73</c:v>
                </c:pt>
                <c:pt idx="4510">
                  <c:v>0.71</c:v>
                </c:pt>
                <c:pt idx="4511">
                  <c:v>0.75</c:v>
                </c:pt>
                <c:pt idx="4512">
                  <c:v>0.72</c:v>
                </c:pt>
                <c:pt idx="4513">
                  <c:v>0.73</c:v>
                </c:pt>
                <c:pt idx="4514">
                  <c:v>0.74</c:v>
                </c:pt>
                <c:pt idx="4515">
                  <c:v>0.73</c:v>
                </c:pt>
                <c:pt idx="4516">
                  <c:v>0.76</c:v>
                </c:pt>
                <c:pt idx="4517">
                  <c:v>0.74</c:v>
                </c:pt>
                <c:pt idx="4518">
                  <c:v>0.71</c:v>
                </c:pt>
                <c:pt idx="4519">
                  <c:v>0.76</c:v>
                </c:pt>
                <c:pt idx="4520">
                  <c:v>0.77</c:v>
                </c:pt>
                <c:pt idx="4521">
                  <c:v>0.76</c:v>
                </c:pt>
                <c:pt idx="4522">
                  <c:v>0.68</c:v>
                </c:pt>
                <c:pt idx="4523">
                  <c:v>0.75</c:v>
                </c:pt>
                <c:pt idx="4524">
                  <c:v>0.73</c:v>
                </c:pt>
                <c:pt idx="4525">
                  <c:v>0.8</c:v>
                </c:pt>
                <c:pt idx="4526">
                  <c:v>0.76</c:v>
                </c:pt>
                <c:pt idx="4527">
                  <c:v>0.78</c:v>
                </c:pt>
                <c:pt idx="4528">
                  <c:v>0.78</c:v>
                </c:pt>
                <c:pt idx="4529">
                  <c:v>0.75</c:v>
                </c:pt>
                <c:pt idx="4530">
                  <c:v>0.74</c:v>
                </c:pt>
                <c:pt idx="4531">
                  <c:v>0.72000000000000008</c:v>
                </c:pt>
                <c:pt idx="4532">
                  <c:v>0.68</c:v>
                </c:pt>
                <c:pt idx="4533">
                  <c:v>0.74</c:v>
                </c:pt>
                <c:pt idx="4534">
                  <c:v>0.69</c:v>
                </c:pt>
                <c:pt idx="4535">
                  <c:v>0.71</c:v>
                </c:pt>
                <c:pt idx="4536">
                  <c:v>0.75</c:v>
                </c:pt>
                <c:pt idx="4537">
                  <c:v>0.7</c:v>
                </c:pt>
                <c:pt idx="4538">
                  <c:v>0.64</c:v>
                </c:pt>
                <c:pt idx="4539">
                  <c:v>0.65</c:v>
                </c:pt>
                <c:pt idx="4540">
                  <c:v>0.67</c:v>
                </c:pt>
                <c:pt idx="4541">
                  <c:v>0.67</c:v>
                </c:pt>
                <c:pt idx="4542">
                  <c:v>0.63</c:v>
                </c:pt>
                <c:pt idx="4543">
                  <c:v>0.71000000000000008</c:v>
                </c:pt>
                <c:pt idx="4544">
                  <c:v>0.67</c:v>
                </c:pt>
                <c:pt idx="4545">
                  <c:v>0.66999999999999993</c:v>
                </c:pt>
                <c:pt idx="4546">
                  <c:v>0.7</c:v>
                </c:pt>
                <c:pt idx="4547">
                  <c:v>0.7</c:v>
                </c:pt>
                <c:pt idx="4548">
                  <c:v>0.76</c:v>
                </c:pt>
                <c:pt idx="4549">
                  <c:v>0.71</c:v>
                </c:pt>
                <c:pt idx="4550">
                  <c:v>0.74</c:v>
                </c:pt>
                <c:pt idx="4551">
                  <c:v>0.79</c:v>
                </c:pt>
                <c:pt idx="4552">
                  <c:v>0.87999999999999989</c:v>
                </c:pt>
                <c:pt idx="4553">
                  <c:v>0.86</c:v>
                </c:pt>
                <c:pt idx="4554">
                  <c:v>0.98000000000000009</c:v>
                </c:pt>
                <c:pt idx="4555">
                  <c:v>0.9</c:v>
                </c:pt>
                <c:pt idx="4556">
                  <c:v>0.79999999999999993</c:v>
                </c:pt>
                <c:pt idx="4557">
                  <c:v>0.76</c:v>
                </c:pt>
                <c:pt idx="4558">
                  <c:v>0.76</c:v>
                </c:pt>
                <c:pt idx="4559">
                  <c:v>0.72</c:v>
                </c:pt>
                <c:pt idx="4560">
                  <c:v>0.92</c:v>
                </c:pt>
                <c:pt idx="4561">
                  <c:v>0.88</c:v>
                </c:pt>
                <c:pt idx="4562">
                  <c:v>0.77</c:v>
                </c:pt>
                <c:pt idx="4563">
                  <c:v>0.75</c:v>
                </c:pt>
                <c:pt idx="4564">
                  <c:v>0.65</c:v>
                </c:pt>
                <c:pt idx="4565">
                  <c:v>0.63</c:v>
                </c:pt>
                <c:pt idx="4566">
                  <c:v>0.61</c:v>
                </c:pt>
                <c:pt idx="4567">
                  <c:v>0.64</c:v>
                </c:pt>
                <c:pt idx="4568">
                  <c:v>0.72</c:v>
                </c:pt>
                <c:pt idx="4569">
                  <c:v>0.69</c:v>
                </c:pt>
                <c:pt idx="4570">
                  <c:v>0.64</c:v>
                </c:pt>
                <c:pt idx="4571">
                  <c:v>0.68</c:v>
                </c:pt>
                <c:pt idx="4572">
                  <c:v>0.63</c:v>
                </c:pt>
                <c:pt idx="4573">
                  <c:v>0.57999999999999996</c:v>
                </c:pt>
                <c:pt idx="4574">
                  <c:v>0.62</c:v>
                </c:pt>
                <c:pt idx="4575">
                  <c:v>0.63</c:v>
                </c:pt>
                <c:pt idx="4576">
                  <c:v>0.59</c:v>
                </c:pt>
                <c:pt idx="4577">
                  <c:v>0.64</c:v>
                </c:pt>
                <c:pt idx="4578">
                  <c:v>0.64</c:v>
                </c:pt>
                <c:pt idx="4579">
                  <c:v>0.59</c:v>
                </c:pt>
                <c:pt idx="4580">
                  <c:v>0.59</c:v>
                </c:pt>
                <c:pt idx="4581">
                  <c:v>0.56999999999999995</c:v>
                </c:pt>
                <c:pt idx="4582">
                  <c:v>0.64</c:v>
                </c:pt>
                <c:pt idx="4583">
                  <c:v>0.61</c:v>
                </c:pt>
                <c:pt idx="4584">
                  <c:v>0.63</c:v>
                </c:pt>
                <c:pt idx="4585">
                  <c:v>0.59</c:v>
                </c:pt>
                <c:pt idx="4586">
                  <c:v>0.63</c:v>
                </c:pt>
                <c:pt idx="4587">
                  <c:v>0.65</c:v>
                </c:pt>
                <c:pt idx="4588">
                  <c:v>0.63</c:v>
                </c:pt>
                <c:pt idx="4589">
                  <c:v>0.57000000000000006</c:v>
                </c:pt>
                <c:pt idx="4590">
                  <c:v>0.61</c:v>
                </c:pt>
                <c:pt idx="4591">
                  <c:v>0.56000000000000005</c:v>
                </c:pt>
                <c:pt idx="4592">
                  <c:v>0.53</c:v>
                </c:pt>
                <c:pt idx="4593">
                  <c:v>0.53</c:v>
                </c:pt>
                <c:pt idx="4594">
                  <c:v>0.51</c:v>
                </c:pt>
                <c:pt idx="4595">
                  <c:v>0.46</c:v>
                </c:pt>
                <c:pt idx="4596">
                  <c:v>0.5</c:v>
                </c:pt>
                <c:pt idx="4597">
                  <c:v>0.52</c:v>
                </c:pt>
                <c:pt idx="4598">
                  <c:v>0.46</c:v>
                </c:pt>
                <c:pt idx="4599">
                  <c:v>0.48</c:v>
                </c:pt>
                <c:pt idx="4600">
                  <c:v>0.57000000000000006</c:v>
                </c:pt>
                <c:pt idx="4601">
                  <c:v>0.49</c:v>
                </c:pt>
                <c:pt idx="4602">
                  <c:v>0.53</c:v>
                </c:pt>
                <c:pt idx="4603">
                  <c:v>0.54</c:v>
                </c:pt>
                <c:pt idx="4604">
                  <c:v>0.54</c:v>
                </c:pt>
                <c:pt idx="4605">
                  <c:v>0.51</c:v>
                </c:pt>
                <c:pt idx="4606">
                  <c:v>0.5</c:v>
                </c:pt>
                <c:pt idx="4607">
                  <c:v>0.5</c:v>
                </c:pt>
                <c:pt idx="4608">
                  <c:v>0.53</c:v>
                </c:pt>
                <c:pt idx="4609">
                  <c:v>0.54</c:v>
                </c:pt>
                <c:pt idx="4610">
                  <c:v>0.56999999999999995</c:v>
                </c:pt>
                <c:pt idx="4611">
                  <c:v>0.5</c:v>
                </c:pt>
                <c:pt idx="4612">
                  <c:v>0.47</c:v>
                </c:pt>
                <c:pt idx="4613">
                  <c:v>0.5</c:v>
                </c:pt>
                <c:pt idx="4614">
                  <c:v>0.55000000000000004</c:v>
                </c:pt>
                <c:pt idx="4615">
                  <c:v>0.54</c:v>
                </c:pt>
                <c:pt idx="4616">
                  <c:v>0.5</c:v>
                </c:pt>
                <c:pt idx="4617">
                  <c:v>0.53</c:v>
                </c:pt>
                <c:pt idx="4618">
                  <c:v>0.48</c:v>
                </c:pt>
                <c:pt idx="4619">
                  <c:v>0.49</c:v>
                </c:pt>
                <c:pt idx="4620">
                  <c:v>0.5</c:v>
                </c:pt>
                <c:pt idx="4621">
                  <c:v>0.5</c:v>
                </c:pt>
                <c:pt idx="4622">
                  <c:v>0.47</c:v>
                </c:pt>
                <c:pt idx="4623">
                  <c:v>0.52</c:v>
                </c:pt>
                <c:pt idx="4624">
                  <c:v>0.47</c:v>
                </c:pt>
                <c:pt idx="4625">
                  <c:v>0.52</c:v>
                </c:pt>
                <c:pt idx="4626">
                  <c:v>0.5</c:v>
                </c:pt>
                <c:pt idx="4627">
                  <c:v>0.53</c:v>
                </c:pt>
                <c:pt idx="4628">
                  <c:v>0.51</c:v>
                </c:pt>
                <c:pt idx="4629">
                  <c:v>0.48</c:v>
                </c:pt>
                <c:pt idx="4630">
                  <c:v>0.52</c:v>
                </c:pt>
                <c:pt idx="4631">
                  <c:v>0.56000000000000005</c:v>
                </c:pt>
                <c:pt idx="4632">
                  <c:v>0.58000000000000007</c:v>
                </c:pt>
                <c:pt idx="4633">
                  <c:v>0.56999999999999995</c:v>
                </c:pt>
                <c:pt idx="4634">
                  <c:v>0.56999999999999995</c:v>
                </c:pt>
                <c:pt idx="4635">
                  <c:v>0.49</c:v>
                </c:pt>
                <c:pt idx="4636">
                  <c:v>0.54</c:v>
                </c:pt>
                <c:pt idx="4637">
                  <c:v>0.49</c:v>
                </c:pt>
                <c:pt idx="4638">
                  <c:v>0.52</c:v>
                </c:pt>
                <c:pt idx="4639">
                  <c:v>0.47</c:v>
                </c:pt>
                <c:pt idx="4640">
                  <c:v>0.48</c:v>
                </c:pt>
                <c:pt idx="4641">
                  <c:v>0.44</c:v>
                </c:pt>
                <c:pt idx="4642">
                  <c:v>0.46</c:v>
                </c:pt>
                <c:pt idx="4643">
                  <c:v>0.5</c:v>
                </c:pt>
                <c:pt idx="4644">
                  <c:v>0.46</c:v>
                </c:pt>
                <c:pt idx="4645">
                  <c:v>0.49</c:v>
                </c:pt>
                <c:pt idx="4646">
                  <c:v>0.51</c:v>
                </c:pt>
                <c:pt idx="4647">
                  <c:v>0.49</c:v>
                </c:pt>
                <c:pt idx="4648">
                  <c:v>0.53</c:v>
                </c:pt>
                <c:pt idx="4649">
                  <c:v>0.53</c:v>
                </c:pt>
                <c:pt idx="4650">
                  <c:v>0.5</c:v>
                </c:pt>
                <c:pt idx="4651">
                  <c:v>0.51</c:v>
                </c:pt>
                <c:pt idx="4652">
                  <c:v>0.5</c:v>
                </c:pt>
                <c:pt idx="4653">
                  <c:v>0.55000000000000004</c:v>
                </c:pt>
                <c:pt idx="4654">
                  <c:v>0.54</c:v>
                </c:pt>
                <c:pt idx="4655">
                  <c:v>0.55000000000000004</c:v>
                </c:pt>
                <c:pt idx="4656">
                  <c:v>0.54</c:v>
                </c:pt>
                <c:pt idx="4657">
                  <c:v>0.56000000000000005</c:v>
                </c:pt>
                <c:pt idx="4658">
                  <c:v>0.57999999999999996</c:v>
                </c:pt>
                <c:pt idx="4659">
                  <c:v>0.66999999999999993</c:v>
                </c:pt>
                <c:pt idx="4660">
                  <c:v>0.7</c:v>
                </c:pt>
                <c:pt idx="4661">
                  <c:v>0.66999999999999993</c:v>
                </c:pt>
                <c:pt idx="4662">
                  <c:v>0.63</c:v>
                </c:pt>
                <c:pt idx="4663">
                  <c:v>0.64999999999999991</c:v>
                </c:pt>
                <c:pt idx="4664">
                  <c:v>0.74</c:v>
                </c:pt>
                <c:pt idx="4665">
                  <c:v>0.71</c:v>
                </c:pt>
                <c:pt idx="4666">
                  <c:v>0.73</c:v>
                </c:pt>
                <c:pt idx="4667">
                  <c:v>0.7</c:v>
                </c:pt>
                <c:pt idx="4668">
                  <c:v>0.79999999999999993</c:v>
                </c:pt>
                <c:pt idx="4669">
                  <c:v>0.74</c:v>
                </c:pt>
                <c:pt idx="4670">
                  <c:v>0.7</c:v>
                </c:pt>
                <c:pt idx="4671">
                  <c:v>0.72</c:v>
                </c:pt>
                <c:pt idx="4672">
                  <c:v>0.7</c:v>
                </c:pt>
                <c:pt idx="4673">
                  <c:v>0.7</c:v>
                </c:pt>
                <c:pt idx="4674">
                  <c:v>0.66</c:v>
                </c:pt>
                <c:pt idx="4675">
                  <c:v>0.55000000000000004</c:v>
                </c:pt>
                <c:pt idx="4676">
                  <c:v>0.61</c:v>
                </c:pt>
                <c:pt idx="4677">
                  <c:v>0.57000000000000006</c:v>
                </c:pt>
                <c:pt idx="4678">
                  <c:v>0.52</c:v>
                </c:pt>
                <c:pt idx="4679">
                  <c:v>0.56000000000000005</c:v>
                </c:pt>
                <c:pt idx="4680">
                  <c:v>0.62999999999999989</c:v>
                </c:pt>
                <c:pt idx="4681">
                  <c:v>0.63</c:v>
                </c:pt>
                <c:pt idx="4682">
                  <c:v>0.61999999999999988</c:v>
                </c:pt>
                <c:pt idx="4683">
                  <c:v>0.57999999999999996</c:v>
                </c:pt>
                <c:pt idx="4684">
                  <c:v>0.6100000000000001</c:v>
                </c:pt>
                <c:pt idx="4685">
                  <c:v>0.56999999999999995</c:v>
                </c:pt>
                <c:pt idx="4686">
                  <c:v>0.54</c:v>
                </c:pt>
                <c:pt idx="4687">
                  <c:v>0.58000000000000007</c:v>
                </c:pt>
                <c:pt idx="4688">
                  <c:v>0.59000000000000008</c:v>
                </c:pt>
                <c:pt idx="4689">
                  <c:v>0.60000000000000009</c:v>
                </c:pt>
                <c:pt idx="4690">
                  <c:v>0.58000000000000007</c:v>
                </c:pt>
                <c:pt idx="4691">
                  <c:v>0.58000000000000007</c:v>
                </c:pt>
                <c:pt idx="4692">
                  <c:v>0.62</c:v>
                </c:pt>
                <c:pt idx="4693">
                  <c:v>0.6</c:v>
                </c:pt>
                <c:pt idx="4694">
                  <c:v>0.61</c:v>
                </c:pt>
                <c:pt idx="4695">
                  <c:v>0.6</c:v>
                </c:pt>
                <c:pt idx="4696">
                  <c:v>0.61</c:v>
                </c:pt>
                <c:pt idx="4697">
                  <c:v>0.72</c:v>
                </c:pt>
                <c:pt idx="4698">
                  <c:v>0.67</c:v>
                </c:pt>
                <c:pt idx="4699">
                  <c:v>0.70000000000000007</c:v>
                </c:pt>
                <c:pt idx="4700">
                  <c:v>0.74</c:v>
                </c:pt>
                <c:pt idx="4701">
                  <c:v>0.68</c:v>
                </c:pt>
                <c:pt idx="4702">
                  <c:v>0.68</c:v>
                </c:pt>
                <c:pt idx="4703">
                  <c:v>0.64</c:v>
                </c:pt>
                <c:pt idx="4704">
                  <c:v>0.69</c:v>
                </c:pt>
                <c:pt idx="4705">
                  <c:v>0.72</c:v>
                </c:pt>
                <c:pt idx="4706">
                  <c:v>0.71000000000000008</c:v>
                </c:pt>
                <c:pt idx="4707">
                  <c:v>0.75</c:v>
                </c:pt>
                <c:pt idx="4708">
                  <c:v>0.72</c:v>
                </c:pt>
                <c:pt idx="4709">
                  <c:v>0.71</c:v>
                </c:pt>
                <c:pt idx="4710">
                  <c:v>0.74</c:v>
                </c:pt>
                <c:pt idx="4711">
                  <c:v>0.71</c:v>
                </c:pt>
                <c:pt idx="4712">
                  <c:v>0.75</c:v>
                </c:pt>
                <c:pt idx="4713">
                  <c:v>0.77</c:v>
                </c:pt>
                <c:pt idx="4714">
                  <c:v>0.78999999999999992</c:v>
                </c:pt>
                <c:pt idx="4715">
                  <c:v>0.79999999999999993</c:v>
                </c:pt>
                <c:pt idx="4716">
                  <c:v>0.82</c:v>
                </c:pt>
                <c:pt idx="4717">
                  <c:v>0.78999999999999992</c:v>
                </c:pt>
                <c:pt idx="4718">
                  <c:v>0.86999999999999988</c:v>
                </c:pt>
                <c:pt idx="4719">
                  <c:v>0.78</c:v>
                </c:pt>
                <c:pt idx="4720">
                  <c:v>0.81999999999999984</c:v>
                </c:pt>
                <c:pt idx="4721">
                  <c:v>0.94</c:v>
                </c:pt>
                <c:pt idx="4722">
                  <c:v>0.92999999999999994</c:v>
                </c:pt>
                <c:pt idx="4723">
                  <c:v>0.88000000000000012</c:v>
                </c:pt>
                <c:pt idx="4724">
                  <c:v>0.85000000000000009</c:v>
                </c:pt>
                <c:pt idx="4725">
                  <c:v>0.87000000000000011</c:v>
                </c:pt>
                <c:pt idx="4726">
                  <c:v>0.79</c:v>
                </c:pt>
                <c:pt idx="4727">
                  <c:v>0.76</c:v>
                </c:pt>
                <c:pt idx="4728">
                  <c:v>0.74</c:v>
                </c:pt>
                <c:pt idx="4729">
                  <c:v>0.72</c:v>
                </c:pt>
                <c:pt idx="4730">
                  <c:v>0.78</c:v>
                </c:pt>
                <c:pt idx="4731">
                  <c:v>0.81</c:v>
                </c:pt>
                <c:pt idx="4732">
                  <c:v>0.8</c:v>
                </c:pt>
                <c:pt idx="4733">
                  <c:v>0.83000000000000007</c:v>
                </c:pt>
                <c:pt idx="4734">
                  <c:v>0.76</c:v>
                </c:pt>
                <c:pt idx="4735">
                  <c:v>0.76</c:v>
                </c:pt>
                <c:pt idx="4736">
                  <c:v>0.74</c:v>
                </c:pt>
                <c:pt idx="4737">
                  <c:v>0.7</c:v>
                </c:pt>
                <c:pt idx="4738">
                  <c:v>0.73</c:v>
                </c:pt>
                <c:pt idx="4739">
                  <c:v>0.7</c:v>
                </c:pt>
                <c:pt idx="4740">
                  <c:v>0.74</c:v>
                </c:pt>
                <c:pt idx="4741">
                  <c:v>0.76</c:v>
                </c:pt>
                <c:pt idx="4742">
                  <c:v>0.73</c:v>
                </c:pt>
                <c:pt idx="4743">
                  <c:v>0.77</c:v>
                </c:pt>
                <c:pt idx="4744">
                  <c:v>0.75</c:v>
                </c:pt>
                <c:pt idx="4745">
                  <c:v>0.7599999999999999</c:v>
                </c:pt>
                <c:pt idx="4746">
                  <c:v>0.73</c:v>
                </c:pt>
                <c:pt idx="4747">
                  <c:v>0.69</c:v>
                </c:pt>
                <c:pt idx="4748">
                  <c:v>0.71000000000000008</c:v>
                </c:pt>
                <c:pt idx="4749">
                  <c:v>0.73999999999999988</c:v>
                </c:pt>
                <c:pt idx="4750">
                  <c:v>0.7</c:v>
                </c:pt>
                <c:pt idx="4751">
                  <c:v>0.73</c:v>
                </c:pt>
                <c:pt idx="4752">
                  <c:v>0.67000000000000015</c:v>
                </c:pt>
                <c:pt idx="4753">
                  <c:v>0.71000000000000008</c:v>
                </c:pt>
                <c:pt idx="4754">
                  <c:v>0.70000000000000007</c:v>
                </c:pt>
                <c:pt idx="4755">
                  <c:v>0.67</c:v>
                </c:pt>
                <c:pt idx="4756">
                  <c:v>0.67999999999999994</c:v>
                </c:pt>
                <c:pt idx="4757">
                  <c:v>0.64</c:v>
                </c:pt>
                <c:pt idx="4758">
                  <c:v>0.61999999999999988</c:v>
                </c:pt>
                <c:pt idx="4759">
                  <c:v>0.66999999999999993</c:v>
                </c:pt>
                <c:pt idx="4760">
                  <c:v>0.65999999999999992</c:v>
                </c:pt>
                <c:pt idx="4761">
                  <c:v>0.71</c:v>
                </c:pt>
                <c:pt idx="4762">
                  <c:v>0.72</c:v>
                </c:pt>
                <c:pt idx="4763">
                  <c:v>0.74</c:v>
                </c:pt>
                <c:pt idx="4764">
                  <c:v>0.70000000000000007</c:v>
                </c:pt>
                <c:pt idx="4765">
                  <c:v>0.67</c:v>
                </c:pt>
                <c:pt idx="4766">
                  <c:v>0.75</c:v>
                </c:pt>
                <c:pt idx="4767">
                  <c:v>0.76</c:v>
                </c:pt>
                <c:pt idx="4768">
                  <c:v>0.74</c:v>
                </c:pt>
                <c:pt idx="4769">
                  <c:v>0.76</c:v>
                </c:pt>
                <c:pt idx="4770">
                  <c:v>0.76</c:v>
                </c:pt>
                <c:pt idx="4771">
                  <c:v>0.76</c:v>
                </c:pt>
                <c:pt idx="4772">
                  <c:v>0.76</c:v>
                </c:pt>
                <c:pt idx="4773">
                  <c:v>0.74</c:v>
                </c:pt>
                <c:pt idx="4774">
                  <c:v>0.72</c:v>
                </c:pt>
                <c:pt idx="4775">
                  <c:v>0.74</c:v>
                </c:pt>
                <c:pt idx="4776">
                  <c:v>0.57000000000000006</c:v>
                </c:pt>
                <c:pt idx="4777">
                  <c:v>0.57000000000000006</c:v>
                </c:pt>
                <c:pt idx="4778">
                  <c:v>0.60000000000000009</c:v>
                </c:pt>
                <c:pt idx="4779">
                  <c:v>0.54</c:v>
                </c:pt>
                <c:pt idx="4780">
                  <c:v>0.54</c:v>
                </c:pt>
                <c:pt idx="4781">
                  <c:v>0.54</c:v>
                </c:pt>
                <c:pt idx="4782">
                  <c:v>0.54</c:v>
                </c:pt>
                <c:pt idx="4783">
                  <c:v>0.53</c:v>
                </c:pt>
                <c:pt idx="4784">
                  <c:v>0.51</c:v>
                </c:pt>
                <c:pt idx="4785">
                  <c:v>0.52</c:v>
                </c:pt>
                <c:pt idx="4786">
                  <c:v>0.5</c:v>
                </c:pt>
                <c:pt idx="4787">
                  <c:v>0.48</c:v>
                </c:pt>
                <c:pt idx="4788">
                  <c:v>0.48</c:v>
                </c:pt>
                <c:pt idx="4789">
                  <c:v>0.47</c:v>
                </c:pt>
                <c:pt idx="4790">
                  <c:v>0.48</c:v>
                </c:pt>
                <c:pt idx="4791">
                  <c:v>0.51</c:v>
                </c:pt>
                <c:pt idx="4792">
                  <c:v>0.48</c:v>
                </c:pt>
                <c:pt idx="4793">
                  <c:v>0.47</c:v>
                </c:pt>
                <c:pt idx="4794">
                  <c:v>0.51</c:v>
                </c:pt>
                <c:pt idx="4795">
                  <c:v>0.49999999999999989</c:v>
                </c:pt>
                <c:pt idx="4796">
                  <c:v>0.52</c:v>
                </c:pt>
                <c:pt idx="4797">
                  <c:v>0.46</c:v>
                </c:pt>
                <c:pt idx="4798">
                  <c:v>0.49</c:v>
                </c:pt>
                <c:pt idx="4799">
                  <c:v>0.48</c:v>
                </c:pt>
                <c:pt idx="4800">
                  <c:v>0.48</c:v>
                </c:pt>
                <c:pt idx="4801">
                  <c:v>0.47</c:v>
                </c:pt>
                <c:pt idx="4802">
                  <c:v>0.5</c:v>
                </c:pt>
                <c:pt idx="4803">
                  <c:v>0.47</c:v>
                </c:pt>
                <c:pt idx="4804">
                  <c:v>0.51</c:v>
                </c:pt>
                <c:pt idx="4805">
                  <c:v>0.5</c:v>
                </c:pt>
                <c:pt idx="4806">
                  <c:v>0.5</c:v>
                </c:pt>
                <c:pt idx="4807">
                  <c:v>0.49</c:v>
                </c:pt>
                <c:pt idx="4808">
                  <c:v>0.5</c:v>
                </c:pt>
                <c:pt idx="4809">
                  <c:v>0.45</c:v>
                </c:pt>
                <c:pt idx="4810">
                  <c:v>0.46000000000000008</c:v>
                </c:pt>
                <c:pt idx="4811">
                  <c:v>0.45000000000000012</c:v>
                </c:pt>
                <c:pt idx="4812">
                  <c:v>0.46</c:v>
                </c:pt>
                <c:pt idx="4813">
                  <c:v>0.43</c:v>
                </c:pt>
                <c:pt idx="4814">
                  <c:v>0.47000000000000008</c:v>
                </c:pt>
                <c:pt idx="4815">
                  <c:v>0.41</c:v>
                </c:pt>
                <c:pt idx="4816">
                  <c:v>0.44000000000000011</c:v>
                </c:pt>
                <c:pt idx="4817">
                  <c:v>0.42</c:v>
                </c:pt>
                <c:pt idx="4818">
                  <c:v>0.43</c:v>
                </c:pt>
                <c:pt idx="4819">
                  <c:v>0.41</c:v>
                </c:pt>
                <c:pt idx="4820">
                  <c:v>0.41</c:v>
                </c:pt>
                <c:pt idx="4821">
                  <c:v>0.42</c:v>
                </c:pt>
                <c:pt idx="4822">
                  <c:v>0.48</c:v>
                </c:pt>
                <c:pt idx="4823">
                  <c:v>0.43</c:v>
                </c:pt>
                <c:pt idx="4824">
                  <c:v>0.47</c:v>
                </c:pt>
                <c:pt idx="4825">
                  <c:v>0.47</c:v>
                </c:pt>
                <c:pt idx="4826">
                  <c:v>0.45</c:v>
                </c:pt>
                <c:pt idx="4827">
                  <c:v>0.44</c:v>
                </c:pt>
                <c:pt idx="4828">
                  <c:v>0.4</c:v>
                </c:pt>
                <c:pt idx="4829">
                  <c:v>0.48</c:v>
                </c:pt>
                <c:pt idx="4830">
                  <c:v>0.41999999999999987</c:v>
                </c:pt>
                <c:pt idx="4831">
                  <c:v>0.42</c:v>
                </c:pt>
                <c:pt idx="4832">
                  <c:v>0.4</c:v>
                </c:pt>
                <c:pt idx="4833">
                  <c:v>0.39</c:v>
                </c:pt>
                <c:pt idx="4834">
                  <c:v>0.44</c:v>
                </c:pt>
                <c:pt idx="4835">
                  <c:v>0.4</c:v>
                </c:pt>
                <c:pt idx="4836">
                  <c:v>0.4</c:v>
                </c:pt>
                <c:pt idx="4837">
                  <c:v>0.39</c:v>
                </c:pt>
                <c:pt idx="4838">
                  <c:v>0.39</c:v>
                </c:pt>
                <c:pt idx="4839">
                  <c:v>0.37999999999999989</c:v>
                </c:pt>
                <c:pt idx="4840">
                  <c:v>0.38000000000000012</c:v>
                </c:pt>
                <c:pt idx="4841">
                  <c:v>0.39</c:v>
                </c:pt>
                <c:pt idx="4842">
                  <c:v>0.44</c:v>
                </c:pt>
                <c:pt idx="4843">
                  <c:v>0.4</c:v>
                </c:pt>
                <c:pt idx="4844">
                  <c:v>0.42</c:v>
                </c:pt>
                <c:pt idx="4845">
                  <c:v>0.39</c:v>
                </c:pt>
                <c:pt idx="4846">
                  <c:v>0.4</c:v>
                </c:pt>
                <c:pt idx="4847">
                  <c:v>0.34</c:v>
                </c:pt>
                <c:pt idx="4848">
                  <c:v>0.37</c:v>
                </c:pt>
                <c:pt idx="4849">
                  <c:v>0.34</c:v>
                </c:pt>
                <c:pt idx="4850">
                  <c:v>0.41</c:v>
                </c:pt>
                <c:pt idx="4851">
                  <c:v>0.38</c:v>
                </c:pt>
                <c:pt idx="4852">
                  <c:v>0.41</c:v>
                </c:pt>
                <c:pt idx="4853">
                  <c:v>0.39</c:v>
                </c:pt>
                <c:pt idx="4854">
                  <c:v>0.4</c:v>
                </c:pt>
                <c:pt idx="4855">
                  <c:v>0.41</c:v>
                </c:pt>
                <c:pt idx="4856">
                  <c:v>0.37</c:v>
                </c:pt>
                <c:pt idx="4857">
                  <c:v>0.4</c:v>
                </c:pt>
                <c:pt idx="4858">
                  <c:v>0.37</c:v>
                </c:pt>
                <c:pt idx="4859">
                  <c:v>0.38</c:v>
                </c:pt>
                <c:pt idx="4860">
                  <c:v>0.4</c:v>
                </c:pt>
                <c:pt idx="4861">
                  <c:v>0.37999999999999989</c:v>
                </c:pt>
                <c:pt idx="4862">
                  <c:v>0.39</c:v>
                </c:pt>
                <c:pt idx="4863">
                  <c:v>0.37</c:v>
                </c:pt>
                <c:pt idx="4864">
                  <c:v>0.4</c:v>
                </c:pt>
                <c:pt idx="4865">
                  <c:v>0.37999999999999989</c:v>
                </c:pt>
                <c:pt idx="4866">
                  <c:v>0.4</c:v>
                </c:pt>
                <c:pt idx="4867">
                  <c:v>0.42999999999999988</c:v>
                </c:pt>
                <c:pt idx="4868">
                  <c:v>0.41</c:v>
                </c:pt>
                <c:pt idx="4869">
                  <c:v>0.37000000000000011</c:v>
                </c:pt>
                <c:pt idx="4870">
                  <c:v>0.41</c:v>
                </c:pt>
                <c:pt idx="4871">
                  <c:v>0.39</c:v>
                </c:pt>
                <c:pt idx="4872">
                  <c:v>0.32</c:v>
                </c:pt>
                <c:pt idx="4873">
                  <c:v>0.38</c:v>
                </c:pt>
                <c:pt idx="4874">
                  <c:v>0.32</c:v>
                </c:pt>
                <c:pt idx="4875">
                  <c:v>0.38</c:v>
                </c:pt>
                <c:pt idx="4876">
                  <c:v>0.38</c:v>
                </c:pt>
                <c:pt idx="4877">
                  <c:v>0.41</c:v>
                </c:pt>
                <c:pt idx="4878">
                  <c:v>0.37999999999999989</c:v>
                </c:pt>
                <c:pt idx="4879">
                  <c:v>0.35</c:v>
                </c:pt>
                <c:pt idx="4880">
                  <c:v>0.36</c:v>
                </c:pt>
                <c:pt idx="4881">
                  <c:v>0.35</c:v>
                </c:pt>
                <c:pt idx="4882">
                  <c:v>0.33</c:v>
                </c:pt>
                <c:pt idx="4883">
                  <c:v>0.33</c:v>
                </c:pt>
                <c:pt idx="4884">
                  <c:v>0.32</c:v>
                </c:pt>
                <c:pt idx="4885">
                  <c:v>0.32</c:v>
                </c:pt>
                <c:pt idx="4886">
                  <c:v>0.35</c:v>
                </c:pt>
                <c:pt idx="4887">
                  <c:v>0.36999999999999988</c:v>
                </c:pt>
                <c:pt idx="4888">
                  <c:v>0.36</c:v>
                </c:pt>
                <c:pt idx="4889">
                  <c:v>0.32</c:v>
                </c:pt>
                <c:pt idx="4890">
                  <c:v>0.34</c:v>
                </c:pt>
                <c:pt idx="4891">
                  <c:v>0.32</c:v>
                </c:pt>
                <c:pt idx="4892">
                  <c:v>0.32</c:v>
                </c:pt>
                <c:pt idx="4893">
                  <c:v>0.32</c:v>
                </c:pt>
                <c:pt idx="4894">
                  <c:v>0.32</c:v>
                </c:pt>
                <c:pt idx="4895">
                  <c:v>0.3</c:v>
                </c:pt>
                <c:pt idx="4896">
                  <c:v>0.28999999999999998</c:v>
                </c:pt>
                <c:pt idx="4897">
                  <c:v>0.3</c:v>
                </c:pt>
                <c:pt idx="4898">
                  <c:v>0.29999999999999988</c:v>
                </c:pt>
                <c:pt idx="4899">
                  <c:v>0.28000000000000003</c:v>
                </c:pt>
                <c:pt idx="4900">
                  <c:v>0.26</c:v>
                </c:pt>
                <c:pt idx="4901">
                  <c:v>0.26</c:v>
                </c:pt>
                <c:pt idx="4902">
                  <c:v>0.28000000000000003</c:v>
                </c:pt>
                <c:pt idx="4903">
                  <c:v>0.28999999999999998</c:v>
                </c:pt>
                <c:pt idx="4904">
                  <c:v>0.28000000000000003</c:v>
                </c:pt>
                <c:pt idx="4905">
                  <c:v>0.28000000000000003</c:v>
                </c:pt>
                <c:pt idx="4906">
                  <c:v>0.27</c:v>
                </c:pt>
                <c:pt idx="4907">
                  <c:v>0.28000000000000003</c:v>
                </c:pt>
                <c:pt idx="4908">
                  <c:v>0.27</c:v>
                </c:pt>
                <c:pt idx="4909">
                  <c:v>0.24</c:v>
                </c:pt>
                <c:pt idx="4910">
                  <c:v>0.26</c:v>
                </c:pt>
                <c:pt idx="4911">
                  <c:v>0.28999999999999998</c:v>
                </c:pt>
                <c:pt idx="4912">
                  <c:v>0.26</c:v>
                </c:pt>
                <c:pt idx="4913">
                  <c:v>0.27</c:v>
                </c:pt>
                <c:pt idx="4914">
                  <c:v>0.24999999999999989</c:v>
                </c:pt>
                <c:pt idx="4915">
                  <c:v>0.27</c:v>
                </c:pt>
                <c:pt idx="4916">
                  <c:v>0.28000000000000003</c:v>
                </c:pt>
                <c:pt idx="4917">
                  <c:v>0.24</c:v>
                </c:pt>
                <c:pt idx="4918">
                  <c:v>0.27</c:v>
                </c:pt>
                <c:pt idx="4919">
                  <c:v>0.33</c:v>
                </c:pt>
                <c:pt idx="4920">
                  <c:v>0.31</c:v>
                </c:pt>
                <c:pt idx="4921">
                  <c:v>0.3</c:v>
                </c:pt>
                <c:pt idx="4922">
                  <c:v>0.28000000000000003</c:v>
                </c:pt>
                <c:pt idx="4923">
                  <c:v>0.28000000000000003</c:v>
                </c:pt>
                <c:pt idx="4924">
                  <c:v>0.23999999999999991</c:v>
                </c:pt>
                <c:pt idx="4925">
                  <c:v>0.26</c:v>
                </c:pt>
                <c:pt idx="4926">
                  <c:v>0.27</c:v>
                </c:pt>
                <c:pt idx="4927">
                  <c:v>0.27</c:v>
                </c:pt>
                <c:pt idx="4928">
                  <c:v>0.24</c:v>
                </c:pt>
                <c:pt idx="4929">
                  <c:v>0.27</c:v>
                </c:pt>
                <c:pt idx="4930">
                  <c:v>0.28000000000000003</c:v>
                </c:pt>
                <c:pt idx="4931">
                  <c:v>0.27</c:v>
                </c:pt>
                <c:pt idx="4932">
                  <c:v>0.28999999999999992</c:v>
                </c:pt>
                <c:pt idx="4933">
                  <c:v>0.28999999999999998</c:v>
                </c:pt>
                <c:pt idx="4934">
                  <c:v>0.26</c:v>
                </c:pt>
                <c:pt idx="4935">
                  <c:v>0.22</c:v>
                </c:pt>
                <c:pt idx="4936">
                  <c:v>0.26</c:v>
                </c:pt>
                <c:pt idx="4937">
                  <c:v>0.23</c:v>
                </c:pt>
                <c:pt idx="4938">
                  <c:v>0.22</c:v>
                </c:pt>
                <c:pt idx="4939">
                  <c:v>0.22</c:v>
                </c:pt>
                <c:pt idx="4940">
                  <c:v>0.22</c:v>
                </c:pt>
                <c:pt idx="4941">
                  <c:v>0.24</c:v>
                </c:pt>
                <c:pt idx="4942">
                  <c:v>0.24</c:v>
                </c:pt>
                <c:pt idx="4943">
                  <c:v>0.24</c:v>
                </c:pt>
                <c:pt idx="4944">
                  <c:v>0.23</c:v>
                </c:pt>
                <c:pt idx="4945">
                  <c:v>0.25</c:v>
                </c:pt>
                <c:pt idx="4946">
                  <c:v>0.23</c:v>
                </c:pt>
                <c:pt idx="4947">
                  <c:v>0.28999999999999998</c:v>
                </c:pt>
                <c:pt idx="4948">
                  <c:v>0.27</c:v>
                </c:pt>
                <c:pt idx="4949">
                  <c:v>0.23</c:v>
                </c:pt>
                <c:pt idx="4950">
                  <c:v>0.24</c:v>
                </c:pt>
                <c:pt idx="4951">
                  <c:v>0.24</c:v>
                </c:pt>
                <c:pt idx="4952">
                  <c:v>0.24</c:v>
                </c:pt>
                <c:pt idx="4953">
                  <c:v>0.22</c:v>
                </c:pt>
                <c:pt idx="4954">
                  <c:v>0.25</c:v>
                </c:pt>
                <c:pt idx="4955">
                  <c:v>0.28000000000000003</c:v>
                </c:pt>
                <c:pt idx="4956">
                  <c:v>0.28000000000000003</c:v>
                </c:pt>
                <c:pt idx="4957">
                  <c:v>0.28000000000000003</c:v>
                </c:pt>
                <c:pt idx="4958">
                  <c:v>0.24</c:v>
                </c:pt>
                <c:pt idx="4959">
                  <c:v>0.21</c:v>
                </c:pt>
                <c:pt idx="4960">
                  <c:v>0.24</c:v>
                </c:pt>
                <c:pt idx="4961">
                  <c:v>0.23</c:v>
                </c:pt>
                <c:pt idx="4962">
                  <c:v>0.24</c:v>
                </c:pt>
                <c:pt idx="4963">
                  <c:v>0.51</c:v>
                </c:pt>
                <c:pt idx="4964">
                  <c:v>0.57000000000000006</c:v>
                </c:pt>
                <c:pt idx="4965">
                  <c:v>0.49</c:v>
                </c:pt>
                <c:pt idx="4966">
                  <c:v>0.51</c:v>
                </c:pt>
                <c:pt idx="4967">
                  <c:v>0.49</c:v>
                </c:pt>
                <c:pt idx="4968">
                  <c:v>0.51</c:v>
                </c:pt>
                <c:pt idx="4969">
                  <c:v>0.48</c:v>
                </c:pt>
                <c:pt idx="4970">
                  <c:v>0.48</c:v>
                </c:pt>
                <c:pt idx="4971">
                  <c:v>0.48</c:v>
                </c:pt>
                <c:pt idx="4972">
                  <c:v>0.51</c:v>
                </c:pt>
                <c:pt idx="4973">
                  <c:v>0.51</c:v>
                </c:pt>
                <c:pt idx="4974">
                  <c:v>0.54</c:v>
                </c:pt>
                <c:pt idx="4975">
                  <c:v>0.54</c:v>
                </c:pt>
                <c:pt idx="4976">
                  <c:v>0.53000000000000014</c:v>
                </c:pt>
                <c:pt idx="4977">
                  <c:v>0.51000000000000012</c:v>
                </c:pt>
                <c:pt idx="4978">
                  <c:v>0.53999999999999992</c:v>
                </c:pt>
                <c:pt idx="4979">
                  <c:v>0.49999999999999989</c:v>
                </c:pt>
                <c:pt idx="4980">
                  <c:v>0.5099999999999999</c:v>
                </c:pt>
                <c:pt idx="4981">
                  <c:v>0.47999999999999993</c:v>
                </c:pt>
                <c:pt idx="4982">
                  <c:v>0.50000000000000011</c:v>
                </c:pt>
                <c:pt idx="4983">
                  <c:v>0.50000000000000011</c:v>
                </c:pt>
                <c:pt idx="4984">
                  <c:v>0.44999999999999979</c:v>
                </c:pt>
                <c:pt idx="4985">
                  <c:v>0.46999999999999992</c:v>
                </c:pt>
                <c:pt idx="4986">
                  <c:v>0.43999999999999989</c:v>
                </c:pt>
                <c:pt idx="4987">
                  <c:v>0.46999999999999992</c:v>
                </c:pt>
                <c:pt idx="4988">
                  <c:v>0.45</c:v>
                </c:pt>
                <c:pt idx="4989">
                  <c:v>0.42999999999999988</c:v>
                </c:pt>
                <c:pt idx="4990">
                  <c:v>0.42000000000000021</c:v>
                </c:pt>
                <c:pt idx="4991">
                  <c:v>0.47999999999999993</c:v>
                </c:pt>
                <c:pt idx="4992">
                  <c:v>0.45</c:v>
                </c:pt>
                <c:pt idx="4993">
                  <c:v>0.49999999999999989</c:v>
                </c:pt>
                <c:pt idx="4994">
                  <c:v>0.49999999999999989</c:v>
                </c:pt>
                <c:pt idx="4995">
                  <c:v>0.4900000000000001</c:v>
                </c:pt>
                <c:pt idx="4996">
                  <c:v>0.50000000000000011</c:v>
                </c:pt>
                <c:pt idx="4997">
                  <c:v>0.50000000000000011</c:v>
                </c:pt>
                <c:pt idx="4998">
                  <c:v>0.45000000000000012</c:v>
                </c:pt>
                <c:pt idx="4999">
                  <c:v>0.48000000000000009</c:v>
                </c:pt>
                <c:pt idx="5000">
                  <c:v>0.52</c:v>
                </c:pt>
                <c:pt idx="5001">
                  <c:v>0.51000000000000012</c:v>
                </c:pt>
                <c:pt idx="5002">
                  <c:v>0.4900000000000001</c:v>
                </c:pt>
                <c:pt idx="5003">
                  <c:v>0.45000000000000012</c:v>
                </c:pt>
                <c:pt idx="5004">
                  <c:v>0.42</c:v>
                </c:pt>
                <c:pt idx="5005">
                  <c:v>0.47000000000000008</c:v>
                </c:pt>
                <c:pt idx="5006">
                  <c:v>0.47000000000000008</c:v>
                </c:pt>
                <c:pt idx="5007">
                  <c:v>0.48</c:v>
                </c:pt>
                <c:pt idx="5008">
                  <c:v>0.48</c:v>
                </c:pt>
                <c:pt idx="5009">
                  <c:v>0.48</c:v>
                </c:pt>
                <c:pt idx="5010">
                  <c:v>0.49</c:v>
                </c:pt>
                <c:pt idx="5011">
                  <c:v>0.49</c:v>
                </c:pt>
                <c:pt idx="5012">
                  <c:v>0.48</c:v>
                </c:pt>
                <c:pt idx="5013">
                  <c:v>0.47</c:v>
                </c:pt>
                <c:pt idx="5014">
                  <c:v>0.46</c:v>
                </c:pt>
                <c:pt idx="5015">
                  <c:v>0.48999999999999988</c:v>
                </c:pt>
                <c:pt idx="5016">
                  <c:v>0.47</c:v>
                </c:pt>
                <c:pt idx="5017">
                  <c:v>0.46</c:v>
                </c:pt>
                <c:pt idx="5018">
                  <c:v>0.49</c:v>
                </c:pt>
                <c:pt idx="5019">
                  <c:v>0.46</c:v>
                </c:pt>
                <c:pt idx="5020">
                  <c:v>0.46</c:v>
                </c:pt>
                <c:pt idx="5021">
                  <c:v>0.46</c:v>
                </c:pt>
                <c:pt idx="5022">
                  <c:v>0.47</c:v>
                </c:pt>
                <c:pt idx="5023">
                  <c:v>0.45</c:v>
                </c:pt>
                <c:pt idx="5024">
                  <c:v>0.45</c:v>
                </c:pt>
                <c:pt idx="5025">
                  <c:v>0.45</c:v>
                </c:pt>
                <c:pt idx="5026">
                  <c:v>0.47</c:v>
                </c:pt>
                <c:pt idx="5027">
                  <c:v>0.48</c:v>
                </c:pt>
                <c:pt idx="5028">
                  <c:v>0.47</c:v>
                </c:pt>
                <c:pt idx="5029">
                  <c:v>0.49</c:v>
                </c:pt>
                <c:pt idx="5030">
                  <c:v>0.47</c:v>
                </c:pt>
                <c:pt idx="5031">
                  <c:v>0.45000000000000012</c:v>
                </c:pt>
                <c:pt idx="5032">
                  <c:v>0.44</c:v>
                </c:pt>
                <c:pt idx="5033">
                  <c:v>0.49</c:v>
                </c:pt>
                <c:pt idx="5034">
                  <c:v>0.5</c:v>
                </c:pt>
                <c:pt idx="5035">
                  <c:v>0.46</c:v>
                </c:pt>
                <c:pt idx="5036">
                  <c:v>0.45000000000000012</c:v>
                </c:pt>
                <c:pt idx="5037">
                  <c:v>0.47</c:v>
                </c:pt>
                <c:pt idx="5038">
                  <c:v>0.45000000000000012</c:v>
                </c:pt>
                <c:pt idx="5039">
                  <c:v>0.43999999999999989</c:v>
                </c:pt>
                <c:pt idx="5040">
                  <c:v>0.47</c:v>
                </c:pt>
                <c:pt idx="5041">
                  <c:v>0.45</c:v>
                </c:pt>
                <c:pt idx="5042">
                  <c:v>0.45</c:v>
                </c:pt>
                <c:pt idx="5043">
                  <c:v>0.47</c:v>
                </c:pt>
                <c:pt idx="5044">
                  <c:v>0.43999999999999989</c:v>
                </c:pt>
                <c:pt idx="5045">
                  <c:v>0.49</c:v>
                </c:pt>
                <c:pt idx="5046">
                  <c:v>0.47999999999999993</c:v>
                </c:pt>
                <c:pt idx="5047">
                  <c:v>0.52</c:v>
                </c:pt>
                <c:pt idx="5048">
                  <c:v>0.46</c:v>
                </c:pt>
                <c:pt idx="5049">
                  <c:v>0.48</c:v>
                </c:pt>
                <c:pt idx="5050">
                  <c:v>0.49</c:v>
                </c:pt>
                <c:pt idx="5051">
                  <c:v>0.49</c:v>
                </c:pt>
                <c:pt idx="5052">
                  <c:v>0.48</c:v>
                </c:pt>
                <c:pt idx="5053">
                  <c:v>0.47</c:v>
                </c:pt>
                <c:pt idx="5054">
                  <c:v>0.49</c:v>
                </c:pt>
                <c:pt idx="5055">
                  <c:v>0.45</c:v>
                </c:pt>
                <c:pt idx="5056">
                  <c:v>0.43999999999999989</c:v>
                </c:pt>
                <c:pt idx="5057">
                  <c:v>0.54</c:v>
                </c:pt>
                <c:pt idx="5058">
                  <c:v>0.58000000000000007</c:v>
                </c:pt>
                <c:pt idx="5059">
                  <c:v>0.49999999999999989</c:v>
                </c:pt>
                <c:pt idx="5060">
                  <c:v>0.56999999999999995</c:v>
                </c:pt>
                <c:pt idx="5061">
                  <c:v>0.61999999999999988</c:v>
                </c:pt>
                <c:pt idx="5062">
                  <c:v>0.80999999999999994</c:v>
                </c:pt>
                <c:pt idx="5063">
                  <c:v>0.73</c:v>
                </c:pt>
                <c:pt idx="5064">
                  <c:v>0.60999999999999988</c:v>
                </c:pt>
                <c:pt idx="5065">
                  <c:v>0.62999999999999989</c:v>
                </c:pt>
                <c:pt idx="5066">
                  <c:v>0.62999999999999989</c:v>
                </c:pt>
                <c:pt idx="5067">
                  <c:v>0.59999999999999987</c:v>
                </c:pt>
                <c:pt idx="5068">
                  <c:v>0.68</c:v>
                </c:pt>
                <c:pt idx="5069">
                  <c:v>0.6100000000000001</c:v>
                </c:pt>
                <c:pt idx="5070">
                  <c:v>0.7</c:v>
                </c:pt>
                <c:pt idx="5071">
                  <c:v>0.68</c:v>
                </c:pt>
                <c:pt idx="5072">
                  <c:v>0.60000000000000009</c:v>
                </c:pt>
                <c:pt idx="5073">
                  <c:v>0.61</c:v>
                </c:pt>
                <c:pt idx="5074">
                  <c:v>0.5</c:v>
                </c:pt>
                <c:pt idx="5075">
                  <c:v>0.56000000000000005</c:v>
                </c:pt>
                <c:pt idx="5076">
                  <c:v>0.56000000000000005</c:v>
                </c:pt>
                <c:pt idx="5077">
                  <c:v>0.56000000000000005</c:v>
                </c:pt>
                <c:pt idx="5078">
                  <c:v>0.54</c:v>
                </c:pt>
                <c:pt idx="5079">
                  <c:v>0.55000000000000004</c:v>
                </c:pt>
                <c:pt idx="5080">
                  <c:v>0.56999999999999995</c:v>
                </c:pt>
                <c:pt idx="5081">
                  <c:v>0.6</c:v>
                </c:pt>
                <c:pt idx="5082">
                  <c:v>0.61</c:v>
                </c:pt>
                <c:pt idx="5083">
                  <c:v>0.61</c:v>
                </c:pt>
                <c:pt idx="5084">
                  <c:v>0.6</c:v>
                </c:pt>
                <c:pt idx="5085">
                  <c:v>0.54</c:v>
                </c:pt>
                <c:pt idx="5086">
                  <c:v>0.56000000000000005</c:v>
                </c:pt>
                <c:pt idx="5087">
                  <c:v>0.51</c:v>
                </c:pt>
                <c:pt idx="5088">
                  <c:v>0.55000000000000004</c:v>
                </c:pt>
                <c:pt idx="5089">
                  <c:v>0.5</c:v>
                </c:pt>
                <c:pt idx="5090">
                  <c:v>0.53</c:v>
                </c:pt>
                <c:pt idx="5091">
                  <c:v>0.52</c:v>
                </c:pt>
                <c:pt idx="5092">
                  <c:v>0.54</c:v>
                </c:pt>
                <c:pt idx="5093">
                  <c:v>0.55000000000000004</c:v>
                </c:pt>
                <c:pt idx="5094">
                  <c:v>0.54999999999999993</c:v>
                </c:pt>
                <c:pt idx="5095">
                  <c:v>0.57000000000000006</c:v>
                </c:pt>
                <c:pt idx="5096">
                  <c:v>0.57999999999999996</c:v>
                </c:pt>
                <c:pt idx="5097">
                  <c:v>0.54</c:v>
                </c:pt>
                <c:pt idx="5098">
                  <c:v>0.56000000000000005</c:v>
                </c:pt>
                <c:pt idx="5099">
                  <c:v>0.54</c:v>
                </c:pt>
                <c:pt idx="5100">
                  <c:v>0.61</c:v>
                </c:pt>
                <c:pt idx="5101">
                  <c:v>0.59000000000000008</c:v>
                </c:pt>
                <c:pt idx="5102">
                  <c:v>0.55000000000000004</c:v>
                </c:pt>
                <c:pt idx="5103">
                  <c:v>0.57000000000000006</c:v>
                </c:pt>
                <c:pt idx="5104">
                  <c:v>0.55000000000000004</c:v>
                </c:pt>
                <c:pt idx="5105">
                  <c:v>0.55000000000000004</c:v>
                </c:pt>
                <c:pt idx="5106">
                  <c:v>0.57000000000000006</c:v>
                </c:pt>
                <c:pt idx="5107">
                  <c:v>0.56000000000000005</c:v>
                </c:pt>
                <c:pt idx="5108">
                  <c:v>0.56000000000000005</c:v>
                </c:pt>
                <c:pt idx="5109">
                  <c:v>0.54</c:v>
                </c:pt>
                <c:pt idx="5110">
                  <c:v>0.55000000000000004</c:v>
                </c:pt>
                <c:pt idx="5111">
                  <c:v>0.55000000000000004</c:v>
                </c:pt>
                <c:pt idx="5112">
                  <c:v>0.57000000000000006</c:v>
                </c:pt>
                <c:pt idx="5113">
                  <c:v>0.56000000000000005</c:v>
                </c:pt>
                <c:pt idx="5114">
                  <c:v>0.56000000000000005</c:v>
                </c:pt>
                <c:pt idx="5115">
                  <c:v>0.56999999999999995</c:v>
                </c:pt>
                <c:pt idx="5116">
                  <c:v>0.59</c:v>
                </c:pt>
                <c:pt idx="5117">
                  <c:v>0.59</c:v>
                </c:pt>
                <c:pt idx="5118">
                  <c:v>0.55999999999999994</c:v>
                </c:pt>
                <c:pt idx="5119">
                  <c:v>0.59</c:v>
                </c:pt>
                <c:pt idx="5120">
                  <c:v>0.59</c:v>
                </c:pt>
                <c:pt idx="5121">
                  <c:v>0.56999999999999995</c:v>
                </c:pt>
                <c:pt idx="5122">
                  <c:v>0.59</c:v>
                </c:pt>
                <c:pt idx="5123">
                  <c:v>0.59</c:v>
                </c:pt>
                <c:pt idx="5124">
                  <c:v>0.56999999999999995</c:v>
                </c:pt>
                <c:pt idx="5125">
                  <c:v>0.57999999999999996</c:v>
                </c:pt>
                <c:pt idx="5126">
                  <c:v>0.58000000000000007</c:v>
                </c:pt>
                <c:pt idx="5127">
                  <c:v>0.59000000000000008</c:v>
                </c:pt>
                <c:pt idx="5128">
                  <c:v>0.59000000000000008</c:v>
                </c:pt>
                <c:pt idx="5129">
                  <c:v>0.54</c:v>
                </c:pt>
                <c:pt idx="5130">
                  <c:v>0.56000000000000005</c:v>
                </c:pt>
                <c:pt idx="5131">
                  <c:v>0.59</c:v>
                </c:pt>
                <c:pt idx="5132">
                  <c:v>0.57999999999999996</c:v>
                </c:pt>
                <c:pt idx="5133">
                  <c:v>0.58000000000000007</c:v>
                </c:pt>
                <c:pt idx="5134">
                  <c:v>0.54</c:v>
                </c:pt>
                <c:pt idx="5135">
                  <c:v>0.58000000000000007</c:v>
                </c:pt>
                <c:pt idx="5136">
                  <c:v>0.54</c:v>
                </c:pt>
                <c:pt idx="5137">
                  <c:v>0.54</c:v>
                </c:pt>
                <c:pt idx="5138">
                  <c:v>0.54</c:v>
                </c:pt>
                <c:pt idx="5139">
                  <c:v>0.55000000000000004</c:v>
                </c:pt>
                <c:pt idx="5140">
                  <c:v>0.57000000000000006</c:v>
                </c:pt>
                <c:pt idx="5141">
                  <c:v>0.55000000000000004</c:v>
                </c:pt>
                <c:pt idx="5142">
                  <c:v>0.56999999999999995</c:v>
                </c:pt>
                <c:pt idx="5143">
                  <c:v>0.55000000000000004</c:v>
                </c:pt>
                <c:pt idx="5144">
                  <c:v>0.55000000000000004</c:v>
                </c:pt>
                <c:pt idx="5145">
                  <c:v>0.54999999999999993</c:v>
                </c:pt>
                <c:pt idx="5146">
                  <c:v>0.6</c:v>
                </c:pt>
                <c:pt idx="5147">
                  <c:v>0.57000000000000006</c:v>
                </c:pt>
                <c:pt idx="5148">
                  <c:v>0.55000000000000004</c:v>
                </c:pt>
                <c:pt idx="5149">
                  <c:v>0.58000000000000007</c:v>
                </c:pt>
                <c:pt idx="5150">
                  <c:v>0.56000000000000005</c:v>
                </c:pt>
                <c:pt idx="5151">
                  <c:v>0.56000000000000005</c:v>
                </c:pt>
                <c:pt idx="5152">
                  <c:v>0.6</c:v>
                </c:pt>
                <c:pt idx="5153">
                  <c:v>0.64</c:v>
                </c:pt>
                <c:pt idx="5154">
                  <c:v>0.57000000000000006</c:v>
                </c:pt>
                <c:pt idx="5155">
                  <c:v>0.58000000000000007</c:v>
                </c:pt>
                <c:pt idx="5156">
                  <c:v>0.59000000000000008</c:v>
                </c:pt>
                <c:pt idx="5157">
                  <c:v>0.56000000000000005</c:v>
                </c:pt>
                <c:pt idx="5158">
                  <c:v>0.59000000000000008</c:v>
                </c:pt>
                <c:pt idx="5159">
                  <c:v>0.63000000000000012</c:v>
                </c:pt>
                <c:pt idx="5160">
                  <c:v>0.60000000000000009</c:v>
                </c:pt>
                <c:pt idx="5161">
                  <c:v>0.64000000000000012</c:v>
                </c:pt>
                <c:pt idx="5162">
                  <c:v>0.59000000000000008</c:v>
                </c:pt>
                <c:pt idx="5163">
                  <c:v>0.60000000000000009</c:v>
                </c:pt>
                <c:pt idx="5164">
                  <c:v>0.58000000000000007</c:v>
                </c:pt>
                <c:pt idx="5165">
                  <c:v>0.7</c:v>
                </c:pt>
                <c:pt idx="5166">
                  <c:v>0.62</c:v>
                </c:pt>
                <c:pt idx="5167">
                  <c:v>0.61</c:v>
                </c:pt>
                <c:pt idx="5168">
                  <c:v>0.64999999999999991</c:v>
                </c:pt>
                <c:pt idx="5169">
                  <c:v>0.6399999999999999</c:v>
                </c:pt>
                <c:pt idx="5170">
                  <c:v>0.6399999999999999</c:v>
                </c:pt>
                <c:pt idx="5171">
                  <c:v>0.64999999999999991</c:v>
                </c:pt>
                <c:pt idx="5172">
                  <c:v>0.6100000000000001</c:v>
                </c:pt>
                <c:pt idx="5173">
                  <c:v>0.62999999999999989</c:v>
                </c:pt>
                <c:pt idx="5174">
                  <c:v>0.62</c:v>
                </c:pt>
                <c:pt idx="5175">
                  <c:v>0.63</c:v>
                </c:pt>
                <c:pt idx="5176">
                  <c:v>0.64</c:v>
                </c:pt>
                <c:pt idx="5177">
                  <c:v>0.63</c:v>
                </c:pt>
                <c:pt idx="5178">
                  <c:v>0.64</c:v>
                </c:pt>
                <c:pt idx="5179">
                  <c:v>0.62</c:v>
                </c:pt>
                <c:pt idx="5180">
                  <c:v>0.61</c:v>
                </c:pt>
                <c:pt idx="5181">
                  <c:v>0.64999999999999991</c:v>
                </c:pt>
                <c:pt idx="5182">
                  <c:v>0.65999999999999992</c:v>
                </c:pt>
                <c:pt idx="5183">
                  <c:v>0.6399999999999999</c:v>
                </c:pt>
                <c:pt idx="5184">
                  <c:v>0.69</c:v>
                </c:pt>
                <c:pt idx="5185">
                  <c:v>0.71</c:v>
                </c:pt>
                <c:pt idx="5186">
                  <c:v>0.7</c:v>
                </c:pt>
                <c:pt idx="5187">
                  <c:v>0.72</c:v>
                </c:pt>
                <c:pt idx="5188">
                  <c:v>0.71</c:v>
                </c:pt>
                <c:pt idx="5189">
                  <c:v>0.71</c:v>
                </c:pt>
                <c:pt idx="5190">
                  <c:v>0.67999999999999994</c:v>
                </c:pt>
                <c:pt idx="5191">
                  <c:v>0.7</c:v>
                </c:pt>
                <c:pt idx="5192">
                  <c:v>0.7</c:v>
                </c:pt>
                <c:pt idx="5193">
                  <c:v>0.69</c:v>
                </c:pt>
                <c:pt idx="5194">
                  <c:v>0.65</c:v>
                </c:pt>
                <c:pt idx="5195">
                  <c:v>0.66</c:v>
                </c:pt>
                <c:pt idx="5196">
                  <c:v>0.65</c:v>
                </c:pt>
                <c:pt idx="5197">
                  <c:v>0.66</c:v>
                </c:pt>
                <c:pt idx="5198">
                  <c:v>0.71</c:v>
                </c:pt>
                <c:pt idx="5199">
                  <c:v>0.69</c:v>
                </c:pt>
                <c:pt idx="5200">
                  <c:v>0.72</c:v>
                </c:pt>
                <c:pt idx="5201">
                  <c:v>0.73</c:v>
                </c:pt>
                <c:pt idx="5202">
                  <c:v>0.71000000000000008</c:v>
                </c:pt>
                <c:pt idx="5203">
                  <c:v>0.78</c:v>
                </c:pt>
                <c:pt idx="5204">
                  <c:v>0.75</c:v>
                </c:pt>
                <c:pt idx="5205">
                  <c:v>0.75</c:v>
                </c:pt>
                <c:pt idx="5206">
                  <c:v>0.77</c:v>
                </c:pt>
                <c:pt idx="5207">
                  <c:v>0.75</c:v>
                </c:pt>
                <c:pt idx="5208">
                  <c:v>0.72</c:v>
                </c:pt>
                <c:pt idx="5209">
                  <c:v>0.71</c:v>
                </c:pt>
                <c:pt idx="5210">
                  <c:v>0.72</c:v>
                </c:pt>
                <c:pt idx="5211">
                  <c:v>0.72</c:v>
                </c:pt>
                <c:pt idx="5212">
                  <c:v>0.72</c:v>
                </c:pt>
                <c:pt idx="5213">
                  <c:v>0.72</c:v>
                </c:pt>
                <c:pt idx="5214">
                  <c:v>0.73</c:v>
                </c:pt>
                <c:pt idx="5215">
                  <c:v>0.74</c:v>
                </c:pt>
                <c:pt idx="5216">
                  <c:v>0.74</c:v>
                </c:pt>
                <c:pt idx="5217">
                  <c:v>0.74</c:v>
                </c:pt>
                <c:pt idx="5218">
                  <c:v>0.76</c:v>
                </c:pt>
                <c:pt idx="5219">
                  <c:v>0.74</c:v>
                </c:pt>
                <c:pt idx="5220">
                  <c:v>0.78</c:v>
                </c:pt>
                <c:pt idx="5221">
                  <c:v>0.79999999999999993</c:v>
                </c:pt>
                <c:pt idx="5222">
                  <c:v>0.76</c:v>
                </c:pt>
                <c:pt idx="5223">
                  <c:v>0.7</c:v>
                </c:pt>
                <c:pt idx="5224">
                  <c:v>0.71</c:v>
                </c:pt>
                <c:pt idx="5225">
                  <c:v>0.87</c:v>
                </c:pt>
                <c:pt idx="5226">
                  <c:v>0.86</c:v>
                </c:pt>
                <c:pt idx="5227">
                  <c:v>0.85</c:v>
                </c:pt>
                <c:pt idx="5228">
                  <c:v>0.85</c:v>
                </c:pt>
                <c:pt idx="5229">
                  <c:v>0.86</c:v>
                </c:pt>
                <c:pt idx="5230">
                  <c:v>0.82000000000000006</c:v>
                </c:pt>
                <c:pt idx="5231">
                  <c:v>0.83</c:v>
                </c:pt>
                <c:pt idx="5232">
                  <c:v>0.80999999999999994</c:v>
                </c:pt>
                <c:pt idx="5233">
                  <c:v>0.82</c:v>
                </c:pt>
                <c:pt idx="5234">
                  <c:v>0.8</c:v>
                </c:pt>
                <c:pt idx="5235">
                  <c:v>0.82000000000000006</c:v>
                </c:pt>
                <c:pt idx="5236">
                  <c:v>0.82000000000000006</c:v>
                </c:pt>
                <c:pt idx="5237">
                  <c:v>0.82000000000000006</c:v>
                </c:pt>
                <c:pt idx="5238">
                  <c:v>0.82000000000000006</c:v>
                </c:pt>
                <c:pt idx="5239">
                  <c:v>0.8</c:v>
                </c:pt>
                <c:pt idx="5240">
                  <c:v>0.8</c:v>
                </c:pt>
                <c:pt idx="5241">
                  <c:v>0.8</c:v>
                </c:pt>
                <c:pt idx="5242">
                  <c:v>0.77</c:v>
                </c:pt>
                <c:pt idx="5243">
                  <c:v>0.8</c:v>
                </c:pt>
                <c:pt idx="5244">
                  <c:v>0.81</c:v>
                </c:pt>
                <c:pt idx="5245">
                  <c:v>0.86</c:v>
                </c:pt>
                <c:pt idx="5246">
                  <c:v>0.89</c:v>
                </c:pt>
                <c:pt idx="5247">
                  <c:v>0.87</c:v>
                </c:pt>
                <c:pt idx="5248">
                  <c:v>0.84</c:v>
                </c:pt>
                <c:pt idx="5249">
                  <c:v>0.79</c:v>
                </c:pt>
                <c:pt idx="5250">
                  <c:v>0.80999999999999994</c:v>
                </c:pt>
                <c:pt idx="5251">
                  <c:v>0.82</c:v>
                </c:pt>
                <c:pt idx="5252">
                  <c:v>0.79999999999999993</c:v>
                </c:pt>
                <c:pt idx="5253">
                  <c:v>0.78999999999999992</c:v>
                </c:pt>
                <c:pt idx="5254">
                  <c:v>0.79</c:v>
                </c:pt>
                <c:pt idx="5255">
                  <c:v>0.76</c:v>
                </c:pt>
                <c:pt idx="5256">
                  <c:v>0.75</c:v>
                </c:pt>
                <c:pt idx="5257">
                  <c:v>0.74</c:v>
                </c:pt>
                <c:pt idx="5258">
                  <c:v>0.73</c:v>
                </c:pt>
                <c:pt idx="5259">
                  <c:v>0.71</c:v>
                </c:pt>
                <c:pt idx="5260">
                  <c:v>0.7</c:v>
                </c:pt>
                <c:pt idx="5261">
                  <c:v>0.68</c:v>
                </c:pt>
                <c:pt idx="5262">
                  <c:v>0.69000000000000006</c:v>
                </c:pt>
                <c:pt idx="5263">
                  <c:v>0.66</c:v>
                </c:pt>
                <c:pt idx="5264">
                  <c:v>0.6100000000000001</c:v>
                </c:pt>
                <c:pt idx="5265">
                  <c:v>0.67</c:v>
                </c:pt>
                <c:pt idx="5266">
                  <c:v>0.67999999999999994</c:v>
                </c:pt>
                <c:pt idx="5267">
                  <c:v>0.67999999999999994</c:v>
                </c:pt>
                <c:pt idx="5268">
                  <c:v>0.67999999999999994</c:v>
                </c:pt>
                <c:pt idx="5269">
                  <c:v>0.65</c:v>
                </c:pt>
                <c:pt idx="5270">
                  <c:v>0.64</c:v>
                </c:pt>
                <c:pt idx="5271">
                  <c:v>0.65</c:v>
                </c:pt>
                <c:pt idx="5272">
                  <c:v>0.66999999999999993</c:v>
                </c:pt>
                <c:pt idx="5273">
                  <c:v>0.64</c:v>
                </c:pt>
                <c:pt idx="5274">
                  <c:v>0.63</c:v>
                </c:pt>
                <c:pt idx="5275">
                  <c:v>0.64</c:v>
                </c:pt>
                <c:pt idx="5276">
                  <c:v>0.64</c:v>
                </c:pt>
                <c:pt idx="5277">
                  <c:v>0.65999999999999992</c:v>
                </c:pt>
                <c:pt idx="5278">
                  <c:v>0.64</c:v>
                </c:pt>
                <c:pt idx="5279">
                  <c:v>0.66</c:v>
                </c:pt>
                <c:pt idx="5280">
                  <c:v>0.67</c:v>
                </c:pt>
                <c:pt idx="5281">
                  <c:v>0.67999999999999994</c:v>
                </c:pt>
                <c:pt idx="5282">
                  <c:v>0.65999999999999992</c:v>
                </c:pt>
                <c:pt idx="5283">
                  <c:v>0.7</c:v>
                </c:pt>
                <c:pt idx="5284">
                  <c:v>0.65</c:v>
                </c:pt>
                <c:pt idx="5285">
                  <c:v>0.62</c:v>
                </c:pt>
                <c:pt idx="5286">
                  <c:v>0.62</c:v>
                </c:pt>
                <c:pt idx="5287">
                  <c:v>0.59000000000000008</c:v>
                </c:pt>
                <c:pt idx="5288">
                  <c:v>0.60000000000000009</c:v>
                </c:pt>
                <c:pt idx="5289">
                  <c:v>0.62</c:v>
                </c:pt>
                <c:pt idx="5290">
                  <c:v>0.62</c:v>
                </c:pt>
                <c:pt idx="5291">
                  <c:v>0.56999999999999995</c:v>
                </c:pt>
                <c:pt idx="5292">
                  <c:v>0.55999999999999994</c:v>
                </c:pt>
                <c:pt idx="5293">
                  <c:v>0.53999999999999992</c:v>
                </c:pt>
                <c:pt idx="5294">
                  <c:v>0.53</c:v>
                </c:pt>
                <c:pt idx="5295">
                  <c:v>0.53</c:v>
                </c:pt>
                <c:pt idx="5296">
                  <c:v>0.53</c:v>
                </c:pt>
                <c:pt idx="5297">
                  <c:v>0.56000000000000005</c:v>
                </c:pt>
                <c:pt idx="5298">
                  <c:v>0.54</c:v>
                </c:pt>
                <c:pt idx="5299">
                  <c:v>0.6100000000000001</c:v>
                </c:pt>
                <c:pt idx="5300">
                  <c:v>0.62</c:v>
                </c:pt>
                <c:pt idx="5301">
                  <c:v>0.6100000000000001</c:v>
                </c:pt>
                <c:pt idx="5302">
                  <c:v>0.57000000000000006</c:v>
                </c:pt>
                <c:pt idx="5303">
                  <c:v>0.57000000000000006</c:v>
                </c:pt>
                <c:pt idx="5304">
                  <c:v>0.59000000000000008</c:v>
                </c:pt>
                <c:pt idx="5305">
                  <c:v>0.56000000000000005</c:v>
                </c:pt>
                <c:pt idx="5306">
                  <c:v>0.59000000000000008</c:v>
                </c:pt>
                <c:pt idx="5307">
                  <c:v>0.57000000000000006</c:v>
                </c:pt>
                <c:pt idx="5308">
                  <c:v>0.59</c:v>
                </c:pt>
                <c:pt idx="5309">
                  <c:v>0.62</c:v>
                </c:pt>
                <c:pt idx="5310">
                  <c:v>0.62</c:v>
                </c:pt>
                <c:pt idx="5311">
                  <c:v>0.62</c:v>
                </c:pt>
                <c:pt idx="5312">
                  <c:v>0.62</c:v>
                </c:pt>
                <c:pt idx="5313">
                  <c:v>0.64</c:v>
                </c:pt>
                <c:pt idx="5314">
                  <c:v>0.65</c:v>
                </c:pt>
                <c:pt idx="5315">
                  <c:v>0.65</c:v>
                </c:pt>
                <c:pt idx="5316">
                  <c:v>0.65</c:v>
                </c:pt>
                <c:pt idx="5317">
                  <c:v>0.67</c:v>
                </c:pt>
                <c:pt idx="5318">
                  <c:v>0.65</c:v>
                </c:pt>
                <c:pt idx="5319">
                  <c:v>0.67</c:v>
                </c:pt>
                <c:pt idx="5320">
                  <c:v>0.67</c:v>
                </c:pt>
                <c:pt idx="5321">
                  <c:v>0.65999999999999992</c:v>
                </c:pt>
                <c:pt idx="5322">
                  <c:v>0.67999999999999994</c:v>
                </c:pt>
                <c:pt idx="5323">
                  <c:v>0.66</c:v>
                </c:pt>
                <c:pt idx="5324">
                  <c:v>0.66</c:v>
                </c:pt>
                <c:pt idx="5325">
                  <c:v>0.67999999999999994</c:v>
                </c:pt>
                <c:pt idx="5326">
                  <c:v>0.69</c:v>
                </c:pt>
                <c:pt idx="5327">
                  <c:v>0.66</c:v>
                </c:pt>
                <c:pt idx="5328">
                  <c:v>0.61</c:v>
                </c:pt>
                <c:pt idx="5329">
                  <c:v>0.59</c:v>
                </c:pt>
                <c:pt idx="5330">
                  <c:v>0.56000000000000005</c:v>
                </c:pt>
                <c:pt idx="5331">
                  <c:v>0.5</c:v>
                </c:pt>
                <c:pt idx="5332">
                  <c:v>0.54</c:v>
                </c:pt>
                <c:pt idx="5333">
                  <c:v>0.59</c:v>
                </c:pt>
                <c:pt idx="5334">
                  <c:v>0.6</c:v>
                </c:pt>
                <c:pt idx="5335">
                  <c:v>0.6</c:v>
                </c:pt>
                <c:pt idx="5336">
                  <c:v>0.61</c:v>
                </c:pt>
                <c:pt idx="5337">
                  <c:v>0.65999999999999992</c:v>
                </c:pt>
                <c:pt idx="5338">
                  <c:v>0.65999999999999992</c:v>
                </c:pt>
                <c:pt idx="5339">
                  <c:v>0.55999999999999994</c:v>
                </c:pt>
                <c:pt idx="5340">
                  <c:v>0.58000000000000007</c:v>
                </c:pt>
                <c:pt idx="5341">
                  <c:v>0.54</c:v>
                </c:pt>
                <c:pt idx="5342">
                  <c:v>0.53</c:v>
                </c:pt>
                <c:pt idx="5343">
                  <c:v>0.57000000000000006</c:v>
                </c:pt>
                <c:pt idx="5344">
                  <c:v>0.52</c:v>
                </c:pt>
                <c:pt idx="5345">
                  <c:v>0.53</c:v>
                </c:pt>
                <c:pt idx="5346">
                  <c:v>0.51</c:v>
                </c:pt>
                <c:pt idx="5347">
                  <c:v>0.6</c:v>
                </c:pt>
                <c:pt idx="5348">
                  <c:v>0.48</c:v>
                </c:pt>
                <c:pt idx="5349">
                  <c:v>0.45</c:v>
                </c:pt>
                <c:pt idx="5350">
                  <c:v>0.49</c:v>
                </c:pt>
                <c:pt idx="5351">
                  <c:v>0.51</c:v>
                </c:pt>
                <c:pt idx="5352">
                  <c:v>0.49</c:v>
                </c:pt>
                <c:pt idx="5353">
                  <c:v>0.49</c:v>
                </c:pt>
                <c:pt idx="5354">
                  <c:v>0.53</c:v>
                </c:pt>
                <c:pt idx="5355">
                  <c:v>0.52</c:v>
                </c:pt>
                <c:pt idx="5356">
                  <c:v>0.49</c:v>
                </c:pt>
                <c:pt idx="5357">
                  <c:v>0.52</c:v>
                </c:pt>
                <c:pt idx="5358">
                  <c:v>0.49</c:v>
                </c:pt>
                <c:pt idx="5359">
                  <c:v>0.5</c:v>
                </c:pt>
                <c:pt idx="5360">
                  <c:v>0.52</c:v>
                </c:pt>
                <c:pt idx="5361">
                  <c:v>0.52</c:v>
                </c:pt>
                <c:pt idx="5362">
                  <c:v>0.52</c:v>
                </c:pt>
                <c:pt idx="5363">
                  <c:v>0.54</c:v>
                </c:pt>
                <c:pt idx="5364">
                  <c:v>0.56000000000000005</c:v>
                </c:pt>
                <c:pt idx="5365">
                  <c:v>0.55000000000000004</c:v>
                </c:pt>
                <c:pt idx="5366">
                  <c:v>0.61</c:v>
                </c:pt>
                <c:pt idx="5367">
                  <c:v>0.62</c:v>
                </c:pt>
                <c:pt idx="5368">
                  <c:v>0.54999999999999993</c:v>
                </c:pt>
                <c:pt idx="5369">
                  <c:v>0.55999999999999994</c:v>
                </c:pt>
                <c:pt idx="5370">
                  <c:v>0.58000000000000007</c:v>
                </c:pt>
                <c:pt idx="5371">
                  <c:v>0.61</c:v>
                </c:pt>
                <c:pt idx="5372">
                  <c:v>0.59</c:v>
                </c:pt>
                <c:pt idx="5373">
                  <c:v>0.6</c:v>
                </c:pt>
                <c:pt idx="5374">
                  <c:v>0.61</c:v>
                </c:pt>
                <c:pt idx="5375">
                  <c:v>0.65</c:v>
                </c:pt>
                <c:pt idx="5376">
                  <c:v>0.64</c:v>
                </c:pt>
                <c:pt idx="5377">
                  <c:v>0.61</c:v>
                </c:pt>
                <c:pt idx="5378">
                  <c:v>0.55000000000000004</c:v>
                </c:pt>
                <c:pt idx="5379">
                  <c:v>0.52</c:v>
                </c:pt>
                <c:pt idx="5380">
                  <c:v>0.59</c:v>
                </c:pt>
                <c:pt idx="5381">
                  <c:v>0.58000000000000007</c:v>
                </c:pt>
                <c:pt idx="5382">
                  <c:v>0.56999999999999995</c:v>
                </c:pt>
                <c:pt idx="5383">
                  <c:v>0.59000000000000008</c:v>
                </c:pt>
                <c:pt idx="5384">
                  <c:v>0.65</c:v>
                </c:pt>
                <c:pt idx="5385">
                  <c:v>0.59</c:v>
                </c:pt>
                <c:pt idx="5386">
                  <c:v>0.63</c:v>
                </c:pt>
                <c:pt idx="5387">
                  <c:v>0.6</c:v>
                </c:pt>
                <c:pt idx="5388">
                  <c:v>0.61</c:v>
                </c:pt>
                <c:pt idx="5389">
                  <c:v>0.62</c:v>
                </c:pt>
                <c:pt idx="5390">
                  <c:v>0.62</c:v>
                </c:pt>
                <c:pt idx="5391">
                  <c:v>0.64999999999999991</c:v>
                </c:pt>
                <c:pt idx="5392">
                  <c:v>0.67999999999999994</c:v>
                </c:pt>
                <c:pt idx="5393">
                  <c:v>0.6399999999999999</c:v>
                </c:pt>
                <c:pt idx="5394">
                  <c:v>0.65</c:v>
                </c:pt>
                <c:pt idx="5395">
                  <c:v>0.54</c:v>
                </c:pt>
                <c:pt idx="5396">
                  <c:v>0.62</c:v>
                </c:pt>
                <c:pt idx="5397">
                  <c:v>0.63</c:v>
                </c:pt>
                <c:pt idx="5398">
                  <c:v>0.56000000000000005</c:v>
                </c:pt>
                <c:pt idx="5399">
                  <c:v>0.62</c:v>
                </c:pt>
                <c:pt idx="5400">
                  <c:v>0.59000000000000008</c:v>
                </c:pt>
                <c:pt idx="5401">
                  <c:v>0.54</c:v>
                </c:pt>
                <c:pt idx="5402">
                  <c:v>0.57000000000000006</c:v>
                </c:pt>
                <c:pt idx="5403">
                  <c:v>0.54</c:v>
                </c:pt>
                <c:pt idx="5404">
                  <c:v>0.55000000000000004</c:v>
                </c:pt>
                <c:pt idx="5405">
                  <c:v>0.55000000000000004</c:v>
                </c:pt>
                <c:pt idx="5406">
                  <c:v>0.55999999999999994</c:v>
                </c:pt>
                <c:pt idx="5407">
                  <c:v>0.53999999999999992</c:v>
                </c:pt>
                <c:pt idx="5408">
                  <c:v>0.6</c:v>
                </c:pt>
                <c:pt idx="5409">
                  <c:v>0.55999999999999994</c:v>
                </c:pt>
                <c:pt idx="5410">
                  <c:v>0.55999999999999994</c:v>
                </c:pt>
                <c:pt idx="5411">
                  <c:v>0.52999999999999992</c:v>
                </c:pt>
                <c:pt idx="5412">
                  <c:v>0.5</c:v>
                </c:pt>
                <c:pt idx="5413">
                  <c:v>0.55000000000000004</c:v>
                </c:pt>
                <c:pt idx="5414">
                  <c:v>0.51</c:v>
                </c:pt>
                <c:pt idx="5415">
                  <c:v>0.56999999999999995</c:v>
                </c:pt>
                <c:pt idx="5416">
                  <c:v>0.6</c:v>
                </c:pt>
                <c:pt idx="5417">
                  <c:v>0.54999999999999993</c:v>
                </c:pt>
                <c:pt idx="5418">
                  <c:v>0.59</c:v>
                </c:pt>
                <c:pt idx="5419">
                  <c:v>0.63000000000000012</c:v>
                </c:pt>
                <c:pt idx="5420">
                  <c:v>0.53</c:v>
                </c:pt>
                <c:pt idx="5421">
                  <c:v>0.5</c:v>
                </c:pt>
                <c:pt idx="5422">
                  <c:v>0.49</c:v>
                </c:pt>
                <c:pt idx="5423">
                  <c:v>0.49</c:v>
                </c:pt>
                <c:pt idx="5424">
                  <c:v>0.42</c:v>
                </c:pt>
                <c:pt idx="5425">
                  <c:v>0.45</c:v>
                </c:pt>
                <c:pt idx="5426">
                  <c:v>0.43</c:v>
                </c:pt>
                <c:pt idx="5427">
                  <c:v>0.43</c:v>
                </c:pt>
                <c:pt idx="5428">
                  <c:v>0.45</c:v>
                </c:pt>
                <c:pt idx="5429">
                  <c:v>0.42</c:v>
                </c:pt>
                <c:pt idx="5430">
                  <c:v>0.45</c:v>
                </c:pt>
                <c:pt idx="5431">
                  <c:v>0.43</c:v>
                </c:pt>
                <c:pt idx="5432">
                  <c:v>0.42</c:v>
                </c:pt>
                <c:pt idx="5433">
                  <c:v>0.42</c:v>
                </c:pt>
                <c:pt idx="5434">
                  <c:v>0.43</c:v>
                </c:pt>
                <c:pt idx="5435">
                  <c:v>0.45</c:v>
                </c:pt>
                <c:pt idx="5436">
                  <c:v>0.44</c:v>
                </c:pt>
                <c:pt idx="5437">
                  <c:v>0.41</c:v>
                </c:pt>
                <c:pt idx="5438">
                  <c:v>0.38</c:v>
                </c:pt>
                <c:pt idx="5439">
                  <c:v>0.47</c:v>
                </c:pt>
                <c:pt idx="5440">
                  <c:v>0.38</c:v>
                </c:pt>
                <c:pt idx="5441">
                  <c:v>0.43</c:v>
                </c:pt>
                <c:pt idx="5442">
                  <c:v>0.4</c:v>
                </c:pt>
                <c:pt idx="5443">
                  <c:v>0.41</c:v>
                </c:pt>
                <c:pt idx="5444">
                  <c:v>0.41</c:v>
                </c:pt>
                <c:pt idx="5445">
                  <c:v>0.42</c:v>
                </c:pt>
                <c:pt idx="5446">
                  <c:v>0.4</c:v>
                </c:pt>
                <c:pt idx="5447">
                  <c:v>0.41</c:v>
                </c:pt>
                <c:pt idx="5448">
                  <c:v>0.46</c:v>
                </c:pt>
                <c:pt idx="5449">
                  <c:v>0.45</c:v>
                </c:pt>
                <c:pt idx="5450">
                  <c:v>0.44</c:v>
                </c:pt>
                <c:pt idx="5451">
                  <c:v>0.44</c:v>
                </c:pt>
                <c:pt idx="5452">
                  <c:v>0.42</c:v>
                </c:pt>
                <c:pt idx="5453">
                  <c:v>0.44</c:v>
                </c:pt>
                <c:pt idx="5454">
                  <c:v>0.44</c:v>
                </c:pt>
                <c:pt idx="5455">
                  <c:v>0.43</c:v>
                </c:pt>
                <c:pt idx="5456">
                  <c:v>0.38</c:v>
                </c:pt>
                <c:pt idx="5457">
                  <c:v>0.28000000000000003</c:v>
                </c:pt>
                <c:pt idx="5458">
                  <c:v>0.37</c:v>
                </c:pt>
                <c:pt idx="5459">
                  <c:v>0.37</c:v>
                </c:pt>
                <c:pt idx="5460">
                  <c:v>0.37</c:v>
                </c:pt>
                <c:pt idx="5461">
                  <c:v>0.35</c:v>
                </c:pt>
                <c:pt idx="5462">
                  <c:v>0.32</c:v>
                </c:pt>
                <c:pt idx="5463">
                  <c:v>0.33</c:v>
                </c:pt>
                <c:pt idx="5464">
                  <c:v>0.39</c:v>
                </c:pt>
                <c:pt idx="5465">
                  <c:v>0.25</c:v>
                </c:pt>
                <c:pt idx="5466">
                  <c:v>0.33</c:v>
                </c:pt>
                <c:pt idx="5467">
                  <c:v>0.32</c:v>
                </c:pt>
                <c:pt idx="5468">
                  <c:v>0.37</c:v>
                </c:pt>
                <c:pt idx="5469">
                  <c:v>0.32</c:v>
                </c:pt>
                <c:pt idx="5470">
                  <c:v>0.31</c:v>
                </c:pt>
                <c:pt idx="5471">
                  <c:v>0.35</c:v>
                </c:pt>
                <c:pt idx="5472">
                  <c:v>0.35</c:v>
                </c:pt>
                <c:pt idx="5473">
                  <c:v>0.35</c:v>
                </c:pt>
                <c:pt idx="5474">
                  <c:v>0.35</c:v>
                </c:pt>
                <c:pt idx="5475">
                  <c:v>0.31</c:v>
                </c:pt>
                <c:pt idx="5476">
                  <c:v>0.34</c:v>
                </c:pt>
                <c:pt idx="5477">
                  <c:v>0.34</c:v>
                </c:pt>
                <c:pt idx="5478">
                  <c:v>0.34</c:v>
                </c:pt>
                <c:pt idx="5479">
                  <c:v>0.28999999999999998</c:v>
                </c:pt>
                <c:pt idx="5480">
                  <c:v>0.34</c:v>
                </c:pt>
                <c:pt idx="5481">
                  <c:v>0.36</c:v>
                </c:pt>
                <c:pt idx="5482">
                  <c:v>0.31</c:v>
                </c:pt>
                <c:pt idx="5483">
                  <c:v>0.37</c:v>
                </c:pt>
                <c:pt idx="5484">
                  <c:v>0.34</c:v>
                </c:pt>
                <c:pt idx="5485">
                  <c:v>0.28999999999999998</c:v>
                </c:pt>
                <c:pt idx="5486">
                  <c:v>0.33</c:v>
                </c:pt>
                <c:pt idx="5487">
                  <c:v>0.31</c:v>
                </c:pt>
                <c:pt idx="5488">
                  <c:v>0.31</c:v>
                </c:pt>
                <c:pt idx="5489">
                  <c:v>0.31</c:v>
                </c:pt>
                <c:pt idx="5490">
                  <c:v>0.33</c:v>
                </c:pt>
                <c:pt idx="5491">
                  <c:v>0.32</c:v>
                </c:pt>
                <c:pt idx="5492">
                  <c:v>0.28999999999999998</c:v>
                </c:pt>
                <c:pt idx="5493">
                  <c:v>0.28999999999999998</c:v>
                </c:pt>
                <c:pt idx="5494">
                  <c:v>0.27</c:v>
                </c:pt>
                <c:pt idx="5495">
                  <c:v>0.28000000000000003</c:v>
                </c:pt>
                <c:pt idx="5496">
                  <c:v>0.28000000000000003</c:v>
                </c:pt>
                <c:pt idx="5497">
                  <c:v>0.36</c:v>
                </c:pt>
                <c:pt idx="5498">
                  <c:v>0.3</c:v>
                </c:pt>
                <c:pt idx="5499">
                  <c:v>0.3</c:v>
                </c:pt>
                <c:pt idx="5500">
                  <c:v>0.31000000000000011</c:v>
                </c:pt>
                <c:pt idx="5501">
                  <c:v>0.36</c:v>
                </c:pt>
                <c:pt idx="5502">
                  <c:v>0.35</c:v>
                </c:pt>
                <c:pt idx="5503">
                  <c:v>0.32</c:v>
                </c:pt>
                <c:pt idx="5504">
                  <c:v>0.30999999999999989</c:v>
                </c:pt>
                <c:pt idx="5505">
                  <c:v>0.32</c:v>
                </c:pt>
                <c:pt idx="5506">
                  <c:v>0.32</c:v>
                </c:pt>
                <c:pt idx="5507">
                  <c:v>0.35</c:v>
                </c:pt>
                <c:pt idx="5508">
                  <c:v>0.34</c:v>
                </c:pt>
                <c:pt idx="5509">
                  <c:v>0.34</c:v>
                </c:pt>
                <c:pt idx="5510">
                  <c:v>0.3</c:v>
                </c:pt>
                <c:pt idx="5511">
                  <c:v>0.31</c:v>
                </c:pt>
                <c:pt idx="5512">
                  <c:v>0.32</c:v>
                </c:pt>
                <c:pt idx="5513">
                  <c:v>0.3</c:v>
                </c:pt>
                <c:pt idx="5514">
                  <c:v>0.27</c:v>
                </c:pt>
                <c:pt idx="5515">
                  <c:v>0.30999999999999989</c:v>
                </c:pt>
                <c:pt idx="5516">
                  <c:v>0.33</c:v>
                </c:pt>
                <c:pt idx="5517">
                  <c:v>0.33</c:v>
                </c:pt>
                <c:pt idx="5518">
                  <c:v>0.37</c:v>
                </c:pt>
                <c:pt idx="5519">
                  <c:v>0.39</c:v>
                </c:pt>
                <c:pt idx="5520">
                  <c:v>0.46</c:v>
                </c:pt>
                <c:pt idx="5521">
                  <c:v>0.45</c:v>
                </c:pt>
                <c:pt idx="5522">
                  <c:v>0.39</c:v>
                </c:pt>
                <c:pt idx="5523">
                  <c:v>0.42</c:v>
                </c:pt>
                <c:pt idx="5524">
                  <c:v>0.43</c:v>
                </c:pt>
                <c:pt idx="5525">
                  <c:v>0.56000000000000005</c:v>
                </c:pt>
                <c:pt idx="5526">
                  <c:v>0.65999999999999992</c:v>
                </c:pt>
                <c:pt idx="5527">
                  <c:v>0.64</c:v>
                </c:pt>
                <c:pt idx="5528">
                  <c:v>0.64</c:v>
                </c:pt>
                <c:pt idx="5529">
                  <c:v>0.8600000000000001</c:v>
                </c:pt>
                <c:pt idx="5530">
                  <c:v>0.82000000000000006</c:v>
                </c:pt>
                <c:pt idx="5531">
                  <c:v>0.85999999999999988</c:v>
                </c:pt>
                <c:pt idx="5532">
                  <c:v>0.77</c:v>
                </c:pt>
                <c:pt idx="5533">
                  <c:v>0.77</c:v>
                </c:pt>
                <c:pt idx="5534">
                  <c:v>0.64999999999999991</c:v>
                </c:pt>
                <c:pt idx="5535">
                  <c:v>0.51</c:v>
                </c:pt>
                <c:pt idx="5536">
                  <c:v>0.64999999999999991</c:v>
                </c:pt>
                <c:pt idx="5537">
                  <c:v>0.67999999999999994</c:v>
                </c:pt>
                <c:pt idx="5538">
                  <c:v>0.63</c:v>
                </c:pt>
                <c:pt idx="5539">
                  <c:v>0.44</c:v>
                </c:pt>
                <c:pt idx="5540">
                  <c:v>0.48</c:v>
                </c:pt>
                <c:pt idx="5541">
                  <c:v>0.58000000000000007</c:v>
                </c:pt>
                <c:pt idx="5542">
                  <c:v>0.55000000000000004</c:v>
                </c:pt>
                <c:pt idx="5543">
                  <c:v>0.68</c:v>
                </c:pt>
                <c:pt idx="5544">
                  <c:v>0.63</c:v>
                </c:pt>
                <c:pt idx="5545">
                  <c:v>0.69000000000000006</c:v>
                </c:pt>
                <c:pt idx="5546">
                  <c:v>0.69</c:v>
                </c:pt>
                <c:pt idx="5547">
                  <c:v>0.7</c:v>
                </c:pt>
                <c:pt idx="5548">
                  <c:v>0.64</c:v>
                </c:pt>
                <c:pt idx="5549">
                  <c:v>0.54</c:v>
                </c:pt>
                <c:pt idx="5550">
                  <c:v>0.54</c:v>
                </c:pt>
                <c:pt idx="5551">
                  <c:v>0.54</c:v>
                </c:pt>
                <c:pt idx="5552">
                  <c:v>0.56000000000000005</c:v>
                </c:pt>
                <c:pt idx="5553">
                  <c:v>0.6</c:v>
                </c:pt>
                <c:pt idx="5554">
                  <c:v>0.62</c:v>
                </c:pt>
                <c:pt idx="5555">
                  <c:v>0.64</c:v>
                </c:pt>
                <c:pt idx="5556">
                  <c:v>0.72</c:v>
                </c:pt>
                <c:pt idx="5557">
                  <c:v>0.7</c:v>
                </c:pt>
                <c:pt idx="5558">
                  <c:v>0.76</c:v>
                </c:pt>
                <c:pt idx="5559">
                  <c:v>0.69</c:v>
                </c:pt>
                <c:pt idx="5560">
                  <c:v>0.66999999999999993</c:v>
                </c:pt>
                <c:pt idx="5561">
                  <c:v>0.69</c:v>
                </c:pt>
                <c:pt idx="5562">
                  <c:v>0.63</c:v>
                </c:pt>
                <c:pt idx="5563">
                  <c:v>0.62</c:v>
                </c:pt>
                <c:pt idx="5564">
                  <c:v>0.56000000000000005</c:v>
                </c:pt>
                <c:pt idx="5565">
                  <c:v>0.56000000000000005</c:v>
                </c:pt>
                <c:pt idx="5566">
                  <c:v>0.67999999999999994</c:v>
                </c:pt>
                <c:pt idx="5567">
                  <c:v>0.64</c:v>
                </c:pt>
                <c:pt idx="5568">
                  <c:v>0.72000000000000008</c:v>
                </c:pt>
                <c:pt idx="5569">
                  <c:v>0.64</c:v>
                </c:pt>
                <c:pt idx="5570">
                  <c:v>0.69</c:v>
                </c:pt>
                <c:pt idx="5571">
                  <c:v>0.68</c:v>
                </c:pt>
                <c:pt idx="5572">
                  <c:v>0.65</c:v>
                </c:pt>
                <c:pt idx="5573">
                  <c:v>0.62</c:v>
                </c:pt>
                <c:pt idx="5574">
                  <c:v>0.63000000000000012</c:v>
                </c:pt>
                <c:pt idx="5575">
                  <c:v>0.65</c:v>
                </c:pt>
                <c:pt idx="5576">
                  <c:v>0.7</c:v>
                </c:pt>
                <c:pt idx="5577">
                  <c:v>0.6</c:v>
                </c:pt>
                <c:pt idx="5578">
                  <c:v>0.57999999999999996</c:v>
                </c:pt>
                <c:pt idx="5579">
                  <c:v>0.56999999999999995</c:v>
                </c:pt>
                <c:pt idx="5580">
                  <c:v>0.63</c:v>
                </c:pt>
                <c:pt idx="5581">
                  <c:v>0.6</c:v>
                </c:pt>
                <c:pt idx="5582">
                  <c:v>0.6</c:v>
                </c:pt>
                <c:pt idx="5583">
                  <c:v>0.61</c:v>
                </c:pt>
                <c:pt idx="5584">
                  <c:v>0.53</c:v>
                </c:pt>
                <c:pt idx="5585">
                  <c:v>0.52</c:v>
                </c:pt>
                <c:pt idx="5586">
                  <c:v>0.56000000000000005</c:v>
                </c:pt>
                <c:pt idx="5587">
                  <c:v>0.52</c:v>
                </c:pt>
                <c:pt idx="5588">
                  <c:v>0.54</c:v>
                </c:pt>
                <c:pt idx="5589">
                  <c:v>0.5</c:v>
                </c:pt>
                <c:pt idx="5590">
                  <c:v>0.48</c:v>
                </c:pt>
                <c:pt idx="5591">
                  <c:v>0.42</c:v>
                </c:pt>
                <c:pt idx="5592">
                  <c:v>0.49</c:v>
                </c:pt>
                <c:pt idx="5593">
                  <c:v>0.46</c:v>
                </c:pt>
                <c:pt idx="5594">
                  <c:v>0.57000000000000006</c:v>
                </c:pt>
                <c:pt idx="5595">
                  <c:v>0.57000000000000006</c:v>
                </c:pt>
                <c:pt idx="5596">
                  <c:v>0.59</c:v>
                </c:pt>
                <c:pt idx="5597">
                  <c:v>0.53</c:v>
                </c:pt>
                <c:pt idx="5598">
                  <c:v>0.51</c:v>
                </c:pt>
                <c:pt idx="5599">
                  <c:v>0.51</c:v>
                </c:pt>
                <c:pt idx="5600">
                  <c:v>0.51</c:v>
                </c:pt>
                <c:pt idx="5601">
                  <c:v>0.49</c:v>
                </c:pt>
                <c:pt idx="5602">
                  <c:v>0.53</c:v>
                </c:pt>
                <c:pt idx="5603">
                  <c:v>0.5</c:v>
                </c:pt>
                <c:pt idx="5604">
                  <c:v>0.53</c:v>
                </c:pt>
                <c:pt idx="5605">
                  <c:v>0.55000000000000004</c:v>
                </c:pt>
                <c:pt idx="5606">
                  <c:v>0.53</c:v>
                </c:pt>
                <c:pt idx="5607">
                  <c:v>0.53</c:v>
                </c:pt>
                <c:pt idx="5608">
                  <c:v>0.56000000000000005</c:v>
                </c:pt>
                <c:pt idx="5609">
                  <c:v>0.47</c:v>
                </c:pt>
                <c:pt idx="5610">
                  <c:v>0.51</c:v>
                </c:pt>
                <c:pt idx="5611">
                  <c:v>0.5</c:v>
                </c:pt>
                <c:pt idx="5612">
                  <c:v>0.51</c:v>
                </c:pt>
                <c:pt idx="5613">
                  <c:v>0.5</c:v>
                </c:pt>
                <c:pt idx="5614">
                  <c:v>0.47</c:v>
                </c:pt>
                <c:pt idx="5615">
                  <c:v>0.5</c:v>
                </c:pt>
                <c:pt idx="5616">
                  <c:v>0.52</c:v>
                </c:pt>
                <c:pt idx="5617">
                  <c:v>0.46</c:v>
                </c:pt>
                <c:pt idx="5618">
                  <c:v>0.49</c:v>
                </c:pt>
                <c:pt idx="5619">
                  <c:v>0.47</c:v>
                </c:pt>
                <c:pt idx="5620">
                  <c:v>0.49</c:v>
                </c:pt>
                <c:pt idx="5621">
                  <c:v>0.44</c:v>
                </c:pt>
                <c:pt idx="5622">
                  <c:v>0.46</c:v>
                </c:pt>
                <c:pt idx="5623">
                  <c:v>0.45</c:v>
                </c:pt>
                <c:pt idx="5624">
                  <c:v>0.45000000000000012</c:v>
                </c:pt>
                <c:pt idx="5625">
                  <c:v>0.46</c:v>
                </c:pt>
                <c:pt idx="5626">
                  <c:v>0.41</c:v>
                </c:pt>
                <c:pt idx="5627">
                  <c:v>0.43</c:v>
                </c:pt>
                <c:pt idx="5628">
                  <c:v>0.46</c:v>
                </c:pt>
                <c:pt idx="5629">
                  <c:v>0.43999999999999989</c:v>
                </c:pt>
                <c:pt idx="5630">
                  <c:v>0.49</c:v>
                </c:pt>
                <c:pt idx="5631">
                  <c:v>0.45</c:v>
                </c:pt>
                <c:pt idx="5632">
                  <c:v>0.41999999999999987</c:v>
                </c:pt>
                <c:pt idx="5633">
                  <c:v>0.47</c:v>
                </c:pt>
                <c:pt idx="5634">
                  <c:v>0.42999999999999988</c:v>
                </c:pt>
                <c:pt idx="5635">
                  <c:v>0.45</c:v>
                </c:pt>
                <c:pt idx="5636">
                  <c:v>0.40999999999999992</c:v>
                </c:pt>
                <c:pt idx="5637">
                  <c:v>0.43999999999999989</c:v>
                </c:pt>
                <c:pt idx="5638">
                  <c:v>0.41</c:v>
                </c:pt>
                <c:pt idx="5639">
                  <c:v>0.43</c:v>
                </c:pt>
                <c:pt idx="5640">
                  <c:v>0.38</c:v>
                </c:pt>
                <c:pt idx="5641">
                  <c:v>0.35</c:v>
                </c:pt>
                <c:pt idx="5642">
                  <c:v>0.36</c:v>
                </c:pt>
                <c:pt idx="5643">
                  <c:v>0.37</c:v>
                </c:pt>
                <c:pt idx="5644">
                  <c:v>0.35</c:v>
                </c:pt>
                <c:pt idx="5645">
                  <c:v>0.38</c:v>
                </c:pt>
                <c:pt idx="5646">
                  <c:v>0.37</c:v>
                </c:pt>
                <c:pt idx="5647">
                  <c:v>0.4</c:v>
                </c:pt>
                <c:pt idx="5648">
                  <c:v>0.37</c:v>
                </c:pt>
                <c:pt idx="5649">
                  <c:v>0.43</c:v>
                </c:pt>
                <c:pt idx="5650">
                  <c:v>0.37</c:v>
                </c:pt>
                <c:pt idx="5651">
                  <c:v>0.38</c:v>
                </c:pt>
                <c:pt idx="5652">
                  <c:v>0.36</c:v>
                </c:pt>
                <c:pt idx="5653">
                  <c:v>0.35</c:v>
                </c:pt>
                <c:pt idx="5654">
                  <c:v>0.35</c:v>
                </c:pt>
                <c:pt idx="5655">
                  <c:v>0.4</c:v>
                </c:pt>
                <c:pt idx="5656">
                  <c:v>0.4</c:v>
                </c:pt>
                <c:pt idx="5657">
                  <c:v>0.37</c:v>
                </c:pt>
                <c:pt idx="5658">
                  <c:v>0.44000000000000011</c:v>
                </c:pt>
                <c:pt idx="5659">
                  <c:v>0.43</c:v>
                </c:pt>
                <c:pt idx="5660">
                  <c:v>0.41</c:v>
                </c:pt>
                <c:pt idx="5661">
                  <c:v>0.43</c:v>
                </c:pt>
                <c:pt idx="5662">
                  <c:v>0.4</c:v>
                </c:pt>
                <c:pt idx="5663">
                  <c:v>0.38</c:v>
                </c:pt>
                <c:pt idx="5664">
                  <c:v>0.37</c:v>
                </c:pt>
                <c:pt idx="5665">
                  <c:v>0.38</c:v>
                </c:pt>
                <c:pt idx="5666">
                  <c:v>0.36</c:v>
                </c:pt>
                <c:pt idx="5667">
                  <c:v>0.4</c:v>
                </c:pt>
                <c:pt idx="5668">
                  <c:v>0.38</c:v>
                </c:pt>
                <c:pt idx="5669">
                  <c:v>0.41</c:v>
                </c:pt>
                <c:pt idx="5670">
                  <c:v>0.38</c:v>
                </c:pt>
                <c:pt idx="5671">
                  <c:v>0.38</c:v>
                </c:pt>
                <c:pt idx="5672">
                  <c:v>0.39</c:v>
                </c:pt>
                <c:pt idx="5673">
                  <c:v>0.40999999999999992</c:v>
                </c:pt>
                <c:pt idx="5674">
                  <c:v>0.38</c:v>
                </c:pt>
                <c:pt idx="5675">
                  <c:v>0.4</c:v>
                </c:pt>
                <c:pt idx="5676">
                  <c:v>0.40999999999999992</c:v>
                </c:pt>
                <c:pt idx="5677">
                  <c:v>0.38</c:v>
                </c:pt>
                <c:pt idx="5678">
                  <c:v>0.38</c:v>
                </c:pt>
                <c:pt idx="5679">
                  <c:v>0.35</c:v>
                </c:pt>
                <c:pt idx="5680">
                  <c:v>0.37999999999999989</c:v>
                </c:pt>
                <c:pt idx="5681">
                  <c:v>0.35</c:v>
                </c:pt>
                <c:pt idx="5682">
                  <c:v>0.35</c:v>
                </c:pt>
                <c:pt idx="5683">
                  <c:v>0.37</c:v>
                </c:pt>
                <c:pt idx="5684">
                  <c:v>0.39</c:v>
                </c:pt>
                <c:pt idx="5685">
                  <c:v>0.39</c:v>
                </c:pt>
                <c:pt idx="5686">
                  <c:v>0.39</c:v>
                </c:pt>
                <c:pt idx="5687">
                  <c:v>0.41</c:v>
                </c:pt>
                <c:pt idx="5688">
                  <c:v>0.39</c:v>
                </c:pt>
                <c:pt idx="5689">
                  <c:v>0.41</c:v>
                </c:pt>
                <c:pt idx="5690">
                  <c:v>0.37</c:v>
                </c:pt>
                <c:pt idx="5691">
                  <c:v>0.38</c:v>
                </c:pt>
                <c:pt idx="5692">
                  <c:v>0.36</c:v>
                </c:pt>
                <c:pt idx="5693">
                  <c:v>0.42</c:v>
                </c:pt>
                <c:pt idx="5694">
                  <c:v>0.4</c:v>
                </c:pt>
                <c:pt idx="5695">
                  <c:v>0.4</c:v>
                </c:pt>
                <c:pt idx="5696">
                  <c:v>0.37</c:v>
                </c:pt>
                <c:pt idx="5697">
                  <c:v>0.39</c:v>
                </c:pt>
                <c:pt idx="5698">
                  <c:v>0.39000000000000012</c:v>
                </c:pt>
                <c:pt idx="5699">
                  <c:v>0.39000000000000012</c:v>
                </c:pt>
                <c:pt idx="5700">
                  <c:v>0.4</c:v>
                </c:pt>
                <c:pt idx="5701">
                  <c:v>0.5</c:v>
                </c:pt>
                <c:pt idx="5702">
                  <c:v>0.38</c:v>
                </c:pt>
                <c:pt idx="5703">
                  <c:v>0.33</c:v>
                </c:pt>
                <c:pt idx="5704">
                  <c:v>0.33000000000000013</c:v>
                </c:pt>
                <c:pt idx="5705">
                  <c:v>0.35</c:v>
                </c:pt>
                <c:pt idx="5706">
                  <c:v>0.37</c:v>
                </c:pt>
                <c:pt idx="5707">
                  <c:v>0.33</c:v>
                </c:pt>
                <c:pt idx="5708">
                  <c:v>0.35</c:v>
                </c:pt>
                <c:pt idx="5709">
                  <c:v>0.35</c:v>
                </c:pt>
                <c:pt idx="5710">
                  <c:v>0.34</c:v>
                </c:pt>
                <c:pt idx="5711">
                  <c:v>0.35</c:v>
                </c:pt>
                <c:pt idx="5712">
                  <c:v>0.36</c:v>
                </c:pt>
                <c:pt idx="5713">
                  <c:v>0.35</c:v>
                </c:pt>
                <c:pt idx="5714">
                  <c:v>0.33</c:v>
                </c:pt>
                <c:pt idx="5715">
                  <c:v>0.34</c:v>
                </c:pt>
                <c:pt idx="5716">
                  <c:v>0.35</c:v>
                </c:pt>
                <c:pt idx="5717">
                  <c:v>0.36</c:v>
                </c:pt>
                <c:pt idx="5718">
                  <c:v>0.33000000000000013</c:v>
                </c:pt>
                <c:pt idx="5719">
                  <c:v>0.30999999999999989</c:v>
                </c:pt>
                <c:pt idx="5720">
                  <c:v>0.33</c:v>
                </c:pt>
                <c:pt idx="5721">
                  <c:v>0.32</c:v>
                </c:pt>
                <c:pt idx="5722">
                  <c:v>0.32</c:v>
                </c:pt>
                <c:pt idx="5723">
                  <c:v>0.33</c:v>
                </c:pt>
                <c:pt idx="5724">
                  <c:v>0.34</c:v>
                </c:pt>
                <c:pt idx="5725">
                  <c:v>0.34</c:v>
                </c:pt>
                <c:pt idx="5726">
                  <c:v>0.34</c:v>
                </c:pt>
                <c:pt idx="5727">
                  <c:v>0.34</c:v>
                </c:pt>
                <c:pt idx="5728">
                  <c:v>0.34</c:v>
                </c:pt>
                <c:pt idx="5729">
                  <c:v>0.32</c:v>
                </c:pt>
                <c:pt idx="5730">
                  <c:v>0.3</c:v>
                </c:pt>
                <c:pt idx="5731">
                  <c:v>0.36</c:v>
                </c:pt>
                <c:pt idx="5732">
                  <c:v>0.32</c:v>
                </c:pt>
                <c:pt idx="5733">
                  <c:v>0.37</c:v>
                </c:pt>
                <c:pt idx="5734">
                  <c:v>0.37</c:v>
                </c:pt>
                <c:pt idx="5735">
                  <c:v>0.37</c:v>
                </c:pt>
                <c:pt idx="5736">
                  <c:v>0.28000000000000003</c:v>
                </c:pt>
                <c:pt idx="5737">
                  <c:v>0.31</c:v>
                </c:pt>
                <c:pt idx="5738">
                  <c:v>0.27</c:v>
                </c:pt>
                <c:pt idx="5739">
                  <c:v>0.27</c:v>
                </c:pt>
                <c:pt idx="5740">
                  <c:v>0.27</c:v>
                </c:pt>
                <c:pt idx="5741">
                  <c:v>0.3</c:v>
                </c:pt>
                <c:pt idx="5742">
                  <c:v>0.28999999999999998</c:v>
                </c:pt>
                <c:pt idx="5743">
                  <c:v>0.24999999999999989</c:v>
                </c:pt>
                <c:pt idx="5744">
                  <c:v>0.33</c:v>
                </c:pt>
                <c:pt idx="5745">
                  <c:v>0.35</c:v>
                </c:pt>
                <c:pt idx="5746">
                  <c:v>0.37</c:v>
                </c:pt>
                <c:pt idx="5747">
                  <c:v>0.35</c:v>
                </c:pt>
                <c:pt idx="5748">
                  <c:v>0.32000000000000012</c:v>
                </c:pt>
                <c:pt idx="5749">
                  <c:v>0.33</c:v>
                </c:pt>
                <c:pt idx="5750">
                  <c:v>0.35</c:v>
                </c:pt>
                <c:pt idx="5751">
                  <c:v>0.36</c:v>
                </c:pt>
                <c:pt idx="5752">
                  <c:v>0.34</c:v>
                </c:pt>
                <c:pt idx="5753">
                  <c:v>0.35</c:v>
                </c:pt>
                <c:pt idx="5754">
                  <c:v>0.39</c:v>
                </c:pt>
                <c:pt idx="5755">
                  <c:v>0.36</c:v>
                </c:pt>
                <c:pt idx="5756">
                  <c:v>0.35</c:v>
                </c:pt>
                <c:pt idx="5757">
                  <c:v>0.37</c:v>
                </c:pt>
                <c:pt idx="5758">
                  <c:v>0.36</c:v>
                </c:pt>
                <c:pt idx="5759">
                  <c:v>0.38</c:v>
                </c:pt>
                <c:pt idx="5760">
                  <c:v>0.37999999999999989</c:v>
                </c:pt>
                <c:pt idx="5761">
                  <c:v>0.37999999999999989</c:v>
                </c:pt>
                <c:pt idx="5762">
                  <c:v>0.38</c:v>
                </c:pt>
                <c:pt idx="5763">
                  <c:v>0.38</c:v>
                </c:pt>
                <c:pt idx="5764">
                  <c:v>0.38</c:v>
                </c:pt>
                <c:pt idx="5765">
                  <c:v>0.39</c:v>
                </c:pt>
                <c:pt idx="5766">
                  <c:v>0.35</c:v>
                </c:pt>
                <c:pt idx="5767">
                  <c:v>0.38</c:v>
                </c:pt>
                <c:pt idx="5768">
                  <c:v>0.38</c:v>
                </c:pt>
                <c:pt idx="5769">
                  <c:v>0.36</c:v>
                </c:pt>
                <c:pt idx="5770">
                  <c:v>0.41</c:v>
                </c:pt>
                <c:pt idx="5771">
                  <c:v>0.37</c:v>
                </c:pt>
                <c:pt idx="5772">
                  <c:v>0.4</c:v>
                </c:pt>
                <c:pt idx="5773">
                  <c:v>0.37</c:v>
                </c:pt>
                <c:pt idx="5774">
                  <c:v>0.42</c:v>
                </c:pt>
                <c:pt idx="5775">
                  <c:v>0.42</c:v>
                </c:pt>
                <c:pt idx="5776">
                  <c:v>0.37</c:v>
                </c:pt>
                <c:pt idx="5777">
                  <c:v>0.39</c:v>
                </c:pt>
                <c:pt idx="5778">
                  <c:v>0.42</c:v>
                </c:pt>
                <c:pt idx="5779">
                  <c:v>0.46</c:v>
                </c:pt>
                <c:pt idx="5780">
                  <c:v>0.4</c:v>
                </c:pt>
                <c:pt idx="5781">
                  <c:v>0.36</c:v>
                </c:pt>
                <c:pt idx="5782">
                  <c:v>0.36</c:v>
                </c:pt>
                <c:pt idx="5783">
                  <c:v>0.43</c:v>
                </c:pt>
                <c:pt idx="5784">
                  <c:v>0.39</c:v>
                </c:pt>
                <c:pt idx="5785">
                  <c:v>0.4</c:v>
                </c:pt>
                <c:pt idx="5786">
                  <c:v>0.4</c:v>
                </c:pt>
                <c:pt idx="5787">
                  <c:v>0.4</c:v>
                </c:pt>
                <c:pt idx="5788">
                  <c:v>0.39</c:v>
                </c:pt>
                <c:pt idx="5789">
                  <c:v>0.37</c:v>
                </c:pt>
                <c:pt idx="5790">
                  <c:v>0.39</c:v>
                </c:pt>
                <c:pt idx="5791">
                  <c:v>0.37</c:v>
                </c:pt>
                <c:pt idx="5792">
                  <c:v>0.4</c:v>
                </c:pt>
                <c:pt idx="5793">
                  <c:v>0.43</c:v>
                </c:pt>
                <c:pt idx="5794">
                  <c:v>0.4</c:v>
                </c:pt>
                <c:pt idx="5795">
                  <c:v>0.41</c:v>
                </c:pt>
                <c:pt idx="5796">
                  <c:v>0.41</c:v>
                </c:pt>
                <c:pt idx="5797">
                  <c:v>0.39</c:v>
                </c:pt>
                <c:pt idx="5798">
                  <c:v>0.4</c:v>
                </c:pt>
                <c:pt idx="5799">
                  <c:v>0.38</c:v>
                </c:pt>
                <c:pt idx="5800">
                  <c:v>0.41</c:v>
                </c:pt>
                <c:pt idx="5801">
                  <c:v>0.42</c:v>
                </c:pt>
                <c:pt idx="5802">
                  <c:v>0.37</c:v>
                </c:pt>
                <c:pt idx="5803">
                  <c:v>0.37</c:v>
                </c:pt>
                <c:pt idx="5804">
                  <c:v>0.37</c:v>
                </c:pt>
                <c:pt idx="5805">
                  <c:v>0.37</c:v>
                </c:pt>
                <c:pt idx="5806">
                  <c:v>0.37</c:v>
                </c:pt>
                <c:pt idx="5807">
                  <c:v>0.39</c:v>
                </c:pt>
                <c:pt idx="5808">
                  <c:v>0.41</c:v>
                </c:pt>
                <c:pt idx="5809">
                  <c:v>0.4</c:v>
                </c:pt>
                <c:pt idx="5810">
                  <c:v>0.43</c:v>
                </c:pt>
                <c:pt idx="5811">
                  <c:v>0.44</c:v>
                </c:pt>
                <c:pt idx="5812">
                  <c:v>0.41</c:v>
                </c:pt>
                <c:pt idx="5813">
                  <c:v>0.46</c:v>
                </c:pt>
                <c:pt idx="5814">
                  <c:v>0.41</c:v>
                </c:pt>
                <c:pt idx="5815">
                  <c:v>0.42</c:v>
                </c:pt>
                <c:pt idx="5816">
                  <c:v>0.44</c:v>
                </c:pt>
                <c:pt idx="5817">
                  <c:v>0.38</c:v>
                </c:pt>
                <c:pt idx="5818">
                  <c:v>0.39</c:v>
                </c:pt>
                <c:pt idx="5819">
                  <c:v>0.43</c:v>
                </c:pt>
                <c:pt idx="5820">
                  <c:v>0.42</c:v>
                </c:pt>
                <c:pt idx="5821">
                  <c:v>0.41</c:v>
                </c:pt>
                <c:pt idx="5822">
                  <c:v>0.41</c:v>
                </c:pt>
                <c:pt idx="5823">
                  <c:v>0.4</c:v>
                </c:pt>
                <c:pt idx="5824">
                  <c:v>0.44000000000000011</c:v>
                </c:pt>
                <c:pt idx="5825">
                  <c:v>0.44</c:v>
                </c:pt>
                <c:pt idx="5826">
                  <c:v>0.4</c:v>
                </c:pt>
                <c:pt idx="5827">
                  <c:v>0.41</c:v>
                </c:pt>
                <c:pt idx="5828">
                  <c:v>0.45000000000000012</c:v>
                </c:pt>
                <c:pt idx="5829">
                  <c:v>0.46</c:v>
                </c:pt>
                <c:pt idx="5830">
                  <c:v>0.48</c:v>
                </c:pt>
                <c:pt idx="5831">
                  <c:v>0.45</c:v>
                </c:pt>
                <c:pt idx="5832">
                  <c:v>0.48</c:v>
                </c:pt>
                <c:pt idx="5833">
                  <c:v>0.52</c:v>
                </c:pt>
                <c:pt idx="5834">
                  <c:v>0.47</c:v>
                </c:pt>
                <c:pt idx="5835">
                  <c:v>0.48</c:v>
                </c:pt>
                <c:pt idx="5836">
                  <c:v>0.51</c:v>
                </c:pt>
                <c:pt idx="5837">
                  <c:v>0.5</c:v>
                </c:pt>
                <c:pt idx="5838">
                  <c:v>0.47</c:v>
                </c:pt>
                <c:pt idx="5839">
                  <c:v>0.46</c:v>
                </c:pt>
                <c:pt idx="5840">
                  <c:v>0.45</c:v>
                </c:pt>
                <c:pt idx="5841">
                  <c:v>0.44</c:v>
                </c:pt>
                <c:pt idx="5842">
                  <c:v>0.45</c:v>
                </c:pt>
                <c:pt idx="5843">
                  <c:v>0.44</c:v>
                </c:pt>
                <c:pt idx="5844">
                  <c:v>0.48</c:v>
                </c:pt>
                <c:pt idx="5845">
                  <c:v>0.43</c:v>
                </c:pt>
                <c:pt idx="5846">
                  <c:v>0.43</c:v>
                </c:pt>
                <c:pt idx="5847">
                  <c:v>0.45</c:v>
                </c:pt>
                <c:pt idx="5848">
                  <c:v>0.44</c:v>
                </c:pt>
                <c:pt idx="5849">
                  <c:v>0.45</c:v>
                </c:pt>
                <c:pt idx="5850">
                  <c:v>0.43</c:v>
                </c:pt>
                <c:pt idx="5851">
                  <c:v>0.47</c:v>
                </c:pt>
                <c:pt idx="5852">
                  <c:v>0.44000000000000011</c:v>
                </c:pt>
                <c:pt idx="5853">
                  <c:v>0.45</c:v>
                </c:pt>
                <c:pt idx="5854">
                  <c:v>0.45</c:v>
                </c:pt>
                <c:pt idx="5855">
                  <c:v>0.47</c:v>
                </c:pt>
                <c:pt idx="5856">
                  <c:v>0.49</c:v>
                </c:pt>
                <c:pt idx="5857">
                  <c:v>0.5</c:v>
                </c:pt>
                <c:pt idx="5858">
                  <c:v>0.46</c:v>
                </c:pt>
                <c:pt idx="5859">
                  <c:v>0.46</c:v>
                </c:pt>
                <c:pt idx="5860">
                  <c:v>0.5</c:v>
                </c:pt>
                <c:pt idx="5861">
                  <c:v>0.51</c:v>
                </c:pt>
                <c:pt idx="5862">
                  <c:v>0.47</c:v>
                </c:pt>
                <c:pt idx="5863">
                  <c:v>0.47</c:v>
                </c:pt>
                <c:pt idx="5864">
                  <c:v>0.46</c:v>
                </c:pt>
                <c:pt idx="5865">
                  <c:v>0.52</c:v>
                </c:pt>
                <c:pt idx="5866">
                  <c:v>0.46</c:v>
                </c:pt>
                <c:pt idx="5867">
                  <c:v>0.49</c:v>
                </c:pt>
                <c:pt idx="5868">
                  <c:v>0.46</c:v>
                </c:pt>
                <c:pt idx="5869">
                  <c:v>0.46</c:v>
                </c:pt>
                <c:pt idx="5870">
                  <c:v>0.47</c:v>
                </c:pt>
                <c:pt idx="5871">
                  <c:v>0.49</c:v>
                </c:pt>
                <c:pt idx="5872">
                  <c:v>0.43</c:v>
                </c:pt>
                <c:pt idx="5873">
                  <c:v>0.47</c:v>
                </c:pt>
                <c:pt idx="5874">
                  <c:v>0.53</c:v>
                </c:pt>
                <c:pt idx="5875">
                  <c:v>0.51</c:v>
                </c:pt>
                <c:pt idx="5876">
                  <c:v>0.51</c:v>
                </c:pt>
                <c:pt idx="5877">
                  <c:v>0.48</c:v>
                </c:pt>
                <c:pt idx="5878">
                  <c:v>0.45</c:v>
                </c:pt>
                <c:pt idx="5879">
                  <c:v>0.48</c:v>
                </c:pt>
                <c:pt idx="5880">
                  <c:v>0.46</c:v>
                </c:pt>
                <c:pt idx="5881">
                  <c:v>0.47</c:v>
                </c:pt>
                <c:pt idx="5882">
                  <c:v>0.5</c:v>
                </c:pt>
                <c:pt idx="5883">
                  <c:v>0.49</c:v>
                </c:pt>
                <c:pt idx="5884">
                  <c:v>0.46</c:v>
                </c:pt>
                <c:pt idx="5885">
                  <c:v>0.46</c:v>
                </c:pt>
                <c:pt idx="5886">
                  <c:v>0.5</c:v>
                </c:pt>
                <c:pt idx="5887">
                  <c:v>0.49</c:v>
                </c:pt>
                <c:pt idx="5888">
                  <c:v>0.5</c:v>
                </c:pt>
                <c:pt idx="5889">
                  <c:v>0.49</c:v>
                </c:pt>
                <c:pt idx="5890">
                  <c:v>0.48</c:v>
                </c:pt>
                <c:pt idx="5891">
                  <c:v>0.45000000000000012</c:v>
                </c:pt>
                <c:pt idx="5892">
                  <c:v>0.48</c:v>
                </c:pt>
                <c:pt idx="5893">
                  <c:v>0.49</c:v>
                </c:pt>
                <c:pt idx="5894">
                  <c:v>0.49</c:v>
                </c:pt>
                <c:pt idx="5895">
                  <c:v>0.53</c:v>
                </c:pt>
                <c:pt idx="5896">
                  <c:v>0.48999999999999988</c:v>
                </c:pt>
                <c:pt idx="5897">
                  <c:v>0.48</c:v>
                </c:pt>
                <c:pt idx="5898">
                  <c:v>0.47</c:v>
                </c:pt>
                <c:pt idx="5899">
                  <c:v>0.44</c:v>
                </c:pt>
                <c:pt idx="5900">
                  <c:v>0.43</c:v>
                </c:pt>
                <c:pt idx="5901">
                  <c:v>0.44000000000000011</c:v>
                </c:pt>
                <c:pt idx="5902">
                  <c:v>0.46000000000000008</c:v>
                </c:pt>
                <c:pt idx="5903">
                  <c:v>0.44000000000000011</c:v>
                </c:pt>
                <c:pt idx="5904">
                  <c:v>0.45000000000000012</c:v>
                </c:pt>
                <c:pt idx="5905">
                  <c:v>0.43</c:v>
                </c:pt>
                <c:pt idx="5906">
                  <c:v>0.43</c:v>
                </c:pt>
                <c:pt idx="5907">
                  <c:v>0.44000000000000011</c:v>
                </c:pt>
                <c:pt idx="5908">
                  <c:v>0.48</c:v>
                </c:pt>
                <c:pt idx="5909">
                  <c:v>0.45</c:v>
                </c:pt>
                <c:pt idx="5910">
                  <c:v>0.43</c:v>
                </c:pt>
                <c:pt idx="5911">
                  <c:v>0.42</c:v>
                </c:pt>
                <c:pt idx="5912">
                  <c:v>0.49</c:v>
                </c:pt>
                <c:pt idx="5913">
                  <c:v>0.44</c:v>
                </c:pt>
                <c:pt idx="5914">
                  <c:v>0.43</c:v>
                </c:pt>
                <c:pt idx="5915">
                  <c:v>0.45</c:v>
                </c:pt>
                <c:pt idx="5916">
                  <c:v>0.43</c:v>
                </c:pt>
                <c:pt idx="5917">
                  <c:v>0.45</c:v>
                </c:pt>
                <c:pt idx="5918">
                  <c:v>0.45</c:v>
                </c:pt>
                <c:pt idx="5919">
                  <c:v>0.39</c:v>
                </c:pt>
                <c:pt idx="5920">
                  <c:v>0.43</c:v>
                </c:pt>
                <c:pt idx="5921">
                  <c:v>0.42</c:v>
                </c:pt>
                <c:pt idx="5922">
                  <c:v>0.38</c:v>
                </c:pt>
                <c:pt idx="5923">
                  <c:v>0.45</c:v>
                </c:pt>
                <c:pt idx="5924">
                  <c:v>0.42</c:v>
                </c:pt>
                <c:pt idx="5925">
                  <c:v>0.43</c:v>
                </c:pt>
                <c:pt idx="5926">
                  <c:v>0.43</c:v>
                </c:pt>
                <c:pt idx="5927">
                  <c:v>0.42</c:v>
                </c:pt>
                <c:pt idx="5928">
                  <c:v>0.41</c:v>
                </c:pt>
                <c:pt idx="5929">
                  <c:v>0.46</c:v>
                </c:pt>
                <c:pt idx="5930">
                  <c:v>0.44</c:v>
                </c:pt>
                <c:pt idx="5931">
                  <c:v>0.42</c:v>
                </c:pt>
                <c:pt idx="5932">
                  <c:v>0.43</c:v>
                </c:pt>
                <c:pt idx="5933">
                  <c:v>0.43</c:v>
                </c:pt>
                <c:pt idx="5934">
                  <c:v>0.45</c:v>
                </c:pt>
                <c:pt idx="5935">
                  <c:v>0.42</c:v>
                </c:pt>
                <c:pt idx="5936">
                  <c:v>0.42</c:v>
                </c:pt>
                <c:pt idx="5937">
                  <c:v>0.45000000000000012</c:v>
                </c:pt>
                <c:pt idx="5938">
                  <c:v>0.4</c:v>
                </c:pt>
                <c:pt idx="5939">
                  <c:v>0.41</c:v>
                </c:pt>
                <c:pt idx="5940">
                  <c:v>0.42</c:v>
                </c:pt>
                <c:pt idx="5941">
                  <c:v>0.44</c:v>
                </c:pt>
                <c:pt idx="5942">
                  <c:v>0.46</c:v>
                </c:pt>
                <c:pt idx="5943">
                  <c:v>0.41</c:v>
                </c:pt>
                <c:pt idx="5944">
                  <c:v>0.37</c:v>
                </c:pt>
                <c:pt idx="5945">
                  <c:v>0.43</c:v>
                </c:pt>
                <c:pt idx="5946">
                  <c:v>0.4</c:v>
                </c:pt>
                <c:pt idx="5947">
                  <c:v>0.46</c:v>
                </c:pt>
                <c:pt idx="5948">
                  <c:v>0.4</c:v>
                </c:pt>
                <c:pt idx="5949">
                  <c:v>0.44</c:v>
                </c:pt>
                <c:pt idx="5950">
                  <c:v>0.4</c:v>
                </c:pt>
                <c:pt idx="5951">
                  <c:v>0.41</c:v>
                </c:pt>
                <c:pt idx="5952">
                  <c:v>0.45</c:v>
                </c:pt>
                <c:pt idx="5953">
                  <c:v>0.43</c:v>
                </c:pt>
                <c:pt idx="5954">
                  <c:v>0.49</c:v>
                </c:pt>
                <c:pt idx="5955">
                  <c:v>0.48</c:v>
                </c:pt>
                <c:pt idx="5956">
                  <c:v>0.47</c:v>
                </c:pt>
                <c:pt idx="5957">
                  <c:v>0.44</c:v>
                </c:pt>
                <c:pt idx="5958">
                  <c:v>0.49</c:v>
                </c:pt>
                <c:pt idx="5959">
                  <c:v>0.41</c:v>
                </c:pt>
                <c:pt idx="5960">
                  <c:v>0.42</c:v>
                </c:pt>
                <c:pt idx="5961">
                  <c:v>0.48</c:v>
                </c:pt>
                <c:pt idx="5962">
                  <c:v>0.45</c:v>
                </c:pt>
                <c:pt idx="5963">
                  <c:v>0.52</c:v>
                </c:pt>
                <c:pt idx="5964">
                  <c:v>0.49</c:v>
                </c:pt>
                <c:pt idx="5965">
                  <c:v>0.47</c:v>
                </c:pt>
                <c:pt idx="5966">
                  <c:v>0.53</c:v>
                </c:pt>
                <c:pt idx="5967">
                  <c:v>0.5</c:v>
                </c:pt>
                <c:pt idx="5968">
                  <c:v>0.53</c:v>
                </c:pt>
                <c:pt idx="5969">
                  <c:v>0.5</c:v>
                </c:pt>
                <c:pt idx="5970">
                  <c:v>0.53</c:v>
                </c:pt>
                <c:pt idx="5971">
                  <c:v>0.54</c:v>
                </c:pt>
                <c:pt idx="5972">
                  <c:v>0.57000000000000006</c:v>
                </c:pt>
                <c:pt idx="5973">
                  <c:v>0.56000000000000005</c:v>
                </c:pt>
                <c:pt idx="5974">
                  <c:v>0.54</c:v>
                </c:pt>
                <c:pt idx="5975">
                  <c:v>0.54</c:v>
                </c:pt>
                <c:pt idx="5976">
                  <c:v>0.55000000000000004</c:v>
                </c:pt>
                <c:pt idx="5977">
                  <c:v>0.53</c:v>
                </c:pt>
                <c:pt idx="5978">
                  <c:v>0.52</c:v>
                </c:pt>
                <c:pt idx="5979">
                  <c:v>0.5</c:v>
                </c:pt>
                <c:pt idx="5980">
                  <c:v>0.49</c:v>
                </c:pt>
                <c:pt idx="5981">
                  <c:v>0.49</c:v>
                </c:pt>
                <c:pt idx="5982">
                  <c:v>0.48</c:v>
                </c:pt>
                <c:pt idx="5983">
                  <c:v>0.56000000000000005</c:v>
                </c:pt>
                <c:pt idx="5984">
                  <c:v>0.45</c:v>
                </c:pt>
                <c:pt idx="5985">
                  <c:v>0.46</c:v>
                </c:pt>
                <c:pt idx="5986">
                  <c:v>0.43</c:v>
                </c:pt>
                <c:pt idx="5987">
                  <c:v>0.46</c:v>
                </c:pt>
                <c:pt idx="5988">
                  <c:v>0.47</c:v>
                </c:pt>
                <c:pt idx="5989">
                  <c:v>0.47</c:v>
                </c:pt>
                <c:pt idx="5990">
                  <c:v>0.43</c:v>
                </c:pt>
                <c:pt idx="5991">
                  <c:v>0.49</c:v>
                </c:pt>
                <c:pt idx="5992">
                  <c:v>0.52</c:v>
                </c:pt>
                <c:pt idx="5993">
                  <c:v>0.49</c:v>
                </c:pt>
                <c:pt idx="5994">
                  <c:v>0.51</c:v>
                </c:pt>
                <c:pt idx="5995">
                  <c:v>0.51</c:v>
                </c:pt>
                <c:pt idx="5996">
                  <c:v>0.47</c:v>
                </c:pt>
                <c:pt idx="5997">
                  <c:v>0.47</c:v>
                </c:pt>
                <c:pt idx="5998">
                  <c:v>0.52</c:v>
                </c:pt>
                <c:pt idx="5999">
                  <c:v>0.5</c:v>
                </c:pt>
                <c:pt idx="6000">
                  <c:v>0.5</c:v>
                </c:pt>
                <c:pt idx="6001">
                  <c:v>0.44</c:v>
                </c:pt>
                <c:pt idx="6002">
                  <c:v>0.44000000000000011</c:v>
                </c:pt>
                <c:pt idx="6003">
                  <c:v>0.43</c:v>
                </c:pt>
                <c:pt idx="6004">
                  <c:v>0.42</c:v>
                </c:pt>
                <c:pt idx="6005">
                  <c:v>0.47</c:v>
                </c:pt>
                <c:pt idx="6006">
                  <c:v>0.45</c:v>
                </c:pt>
                <c:pt idx="6007">
                  <c:v>0.47</c:v>
                </c:pt>
                <c:pt idx="6008">
                  <c:v>0.43</c:v>
                </c:pt>
                <c:pt idx="6009">
                  <c:v>0.39</c:v>
                </c:pt>
                <c:pt idx="6010">
                  <c:v>0.45</c:v>
                </c:pt>
                <c:pt idx="6011">
                  <c:v>0.52</c:v>
                </c:pt>
                <c:pt idx="6012">
                  <c:v>0.52</c:v>
                </c:pt>
                <c:pt idx="6013">
                  <c:v>0.52</c:v>
                </c:pt>
                <c:pt idx="6014">
                  <c:v>0.53</c:v>
                </c:pt>
                <c:pt idx="6015">
                  <c:v>0.54</c:v>
                </c:pt>
                <c:pt idx="6016">
                  <c:v>0.54</c:v>
                </c:pt>
                <c:pt idx="6017">
                  <c:v>0.56000000000000005</c:v>
                </c:pt>
                <c:pt idx="6018">
                  <c:v>0.57000000000000006</c:v>
                </c:pt>
                <c:pt idx="6019">
                  <c:v>0.55000000000000004</c:v>
                </c:pt>
                <c:pt idx="6020">
                  <c:v>0.56999999999999995</c:v>
                </c:pt>
                <c:pt idx="6021">
                  <c:v>0.58000000000000007</c:v>
                </c:pt>
                <c:pt idx="6022">
                  <c:v>0.59000000000000008</c:v>
                </c:pt>
                <c:pt idx="6023">
                  <c:v>0.56000000000000005</c:v>
                </c:pt>
                <c:pt idx="6024">
                  <c:v>0.67</c:v>
                </c:pt>
                <c:pt idx="6025">
                  <c:v>0.62</c:v>
                </c:pt>
                <c:pt idx="6026">
                  <c:v>0.57000000000000006</c:v>
                </c:pt>
                <c:pt idx="6027">
                  <c:v>0.65999999999999992</c:v>
                </c:pt>
                <c:pt idx="6028">
                  <c:v>0.57999999999999996</c:v>
                </c:pt>
                <c:pt idx="6029">
                  <c:v>0.6399999999999999</c:v>
                </c:pt>
                <c:pt idx="6030">
                  <c:v>0.61</c:v>
                </c:pt>
                <c:pt idx="6031">
                  <c:v>0.69</c:v>
                </c:pt>
                <c:pt idx="6032">
                  <c:v>0.61</c:v>
                </c:pt>
                <c:pt idx="6033">
                  <c:v>0.55999999999999994</c:v>
                </c:pt>
                <c:pt idx="6034">
                  <c:v>0.57000000000000006</c:v>
                </c:pt>
                <c:pt idx="6035">
                  <c:v>0.6100000000000001</c:v>
                </c:pt>
                <c:pt idx="6036">
                  <c:v>0.6399999999999999</c:v>
                </c:pt>
                <c:pt idx="6037">
                  <c:v>0.69</c:v>
                </c:pt>
                <c:pt idx="6038">
                  <c:v>0.65</c:v>
                </c:pt>
                <c:pt idx="6039">
                  <c:v>0.70000000000000007</c:v>
                </c:pt>
                <c:pt idx="6040">
                  <c:v>0.71</c:v>
                </c:pt>
                <c:pt idx="6041">
                  <c:v>0.57999999999999996</c:v>
                </c:pt>
                <c:pt idx="6042">
                  <c:v>0.48</c:v>
                </c:pt>
                <c:pt idx="6043">
                  <c:v>0.7</c:v>
                </c:pt>
                <c:pt idx="6044">
                  <c:v>0.63</c:v>
                </c:pt>
                <c:pt idx="6045">
                  <c:v>0.67</c:v>
                </c:pt>
                <c:pt idx="6046">
                  <c:v>0.79999999999999993</c:v>
                </c:pt>
                <c:pt idx="6047">
                  <c:v>0.75</c:v>
                </c:pt>
                <c:pt idx="6048">
                  <c:v>0.76</c:v>
                </c:pt>
                <c:pt idx="6049">
                  <c:v>0.8</c:v>
                </c:pt>
                <c:pt idx="6050">
                  <c:v>0.67</c:v>
                </c:pt>
                <c:pt idx="6051">
                  <c:v>0.69</c:v>
                </c:pt>
                <c:pt idx="6052">
                  <c:v>0.6399999999999999</c:v>
                </c:pt>
                <c:pt idx="6053">
                  <c:v>0.64999999999999991</c:v>
                </c:pt>
                <c:pt idx="6054">
                  <c:v>0.6399999999999999</c:v>
                </c:pt>
                <c:pt idx="6055">
                  <c:v>0.61999999999999988</c:v>
                </c:pt>
                <c:pt idx="6056">
                  <c:v>0.67</c:v>
                </c:pt>
                <c:pt idx="6057">
                  <c:v>0.62000000000000011</c:v>
                </c:pt>
                <c:pt idx="6058">
                  <c:v>0.62000000000000011</c:v>
                </c:pt>
                <c:pt idx="6059">
                  <c:v>0.63000000000000012</c:v>
                </c:pt>
                <c:pt idx="6060">
                  <c:v>0.67999999999999994</c:v>
                </c:pt>
                <c:pt idx="6061">
                  <c:v>0.65999999999999992</c:v>
                </c:pt>
                <c:pt idx="6062">
                  <c:v>0.57999999999999996</c:v>
                </c:pt>
                <c:pt idx="6063">
                  <c:v>0.56999999999999995</c:v>
                </c:pt>
                <c:pt idx="6064">
                  <c:v>0.4900000000000001</c:v>
                </c:pt>
                <c:pt idx="6065">
                  <c:v>0.56999999999999984</c:v>
                </c:pt>
                <c:pt idx="6066">
                  <c:v>0.64000000000000012</c:v>
                </c:pt>
                <c:pt idx="6067">
                  <c:v>0.75</c:v>
                </c:pt>
                <c:pt idx="6068">
                  <c:v>0.68</c:v>
                </c:pt>
                <c:pt idx="6069">
                  <c:v>0.73000000000000009</c:v>
                </c:pt>
                <c:pt idx="6070">
                  <c:v>0.71000000000000008</c:v>
                </c:pt>
                <c:pt idx="6071">
                  <c:v>0.67999999999999994</c:v>
                </c:pt>
                <c:pt idx="6072">
                  <c:v>0.55999999999999994</c:v>
                </c:pt>
                <c:pt idx="6073">
                  <c:v>0.56000000000000005</c:v>
                </c:pt>
                <c:pt idx="6074">
                  <c:v>0.66999999999999993</c:v>
                </c:pt>
                <c:pt idx="6075">
                  <c:v>0.66999999999999993</c:v>
                </c:pt>
                <c:pt idx="6076">
                  <c:v>0.66999999999999993</c:v>
                </c:pt>
                <c:pt idx="6077">
                  <c:v>0.61</c:v>
                </c:pt>
                <c:pt idx="6078">
                  <c:v>0.61</c:v>
                </c:pt>
                <c:pt idx="6079">
                  <c:v>0.63</c:v>
                </c:pt>
                <c:pt idx="6080">
                  <c:v>0.64</c:v>
                </c:pt>
                <c:pt idx="6081">
                  <c:v>0.59</c:v>
                </c:pt>
                <c:pt idx="6082">
                  <c:v>0.64999999999999991</c:v>
                </c:pt>
                <c:pt idx="6083">
                  <c:v>0.64999999999999991</c:v>
                </c:pt>
                <c:pt idx="6084">
                  <c:v>0.76</c:v>
                </c:pt>
                <c:pt idx="6085">
                  <c:v>0.7400000000000001</c:v>
                </c:pt>
                <c:pt idx="6086">
                  <c:v>0.71000000000000008</c:v>
                </c:pt>
                <c:pt idx="6087">
                  <c:v>0.67999999999999994</c:v>
                </c:pt>
                <c:pt idx="6088">
                  <c:v>0.7</c:v>
                </c:pt>
                <c:pt idx="6089">
                  <c:v>0.76</c:v>
                </c:pt>
                <c:pt idx="6090">
                  <c:v>0.81</c:v>
                </c:pt>
                <c:pt idx="6091">
                  <c:v>0.74</c:v>
                </c:pt>
                <c:pt idx="6092">
                  <c:v>0.64999999999999991</c:v>
                </c:pt>
                <c:pt idx="6093">
                  <c:v>0.59999999999999987</c:v>
                </c:pt>
                <c:pt idx="6094">
                  <c:v>0.63</c:v>
                </c:pt>
                <c:pt idx="6095">
                  <c:v>0.73000000000000009</c:v>
                </c:pt>
                <c:pt idx="6096">
                  <c:v>0.59000000000000008</c:v>
                </c:pt>
                <c:pt idx="6097">
                  <c:v>0.72</c:v>
                </c:pt>
                <c:pt idx="6098">
                  <c:v>0.62999999999999989</c:v>
                </c:pt>
                <c:pt idx="6099">
                  <c:v>0.64</c:v>
                </c:pt>
                <c:pt idx="6100">
                  <c:v>0.59000000000000008</c:v>
                </c:pt>
                <c:pt idx="6101">
                  <c:v>0.69000000000000006</c:v>
                </c:pt>
                <c:pt idx="6102">
                  <c:v>0.64000000000000012</c:v>
                </c:pt>
                <c:pt idx="6103">
                  <c:v>0.65</c:v>
                </c:pt>
                <c:pt idx="6104">
                  <c:v>0.72000000000000008</c:v>
                </c:pt>
                <c:pt idx="6105">
                  <c:v>0.60000000000000009</c:v>
                </c:pt>
                <c:pt idx="6106">
                  <c:v>0.61999999999999988</c:v>
                </c:pt>
                <c:pt idx="6107">
                  <c:v>0.65999999999999992</c:v>
                </c:pt>
                <c:pt idx="6108">
                  <c:v>0.67999999999999994</c:v>
                </c:pt>
                <c:pt idx="6109">
                  <c:v>0.64000000000000012</c:v>
                </c:pt>
                <c:pt idx="6110">
                  <c:v>0.64000000000000012</c:v>
                </c:pt>
                <c:pt idx="6111">
                  <c:v>0.6100000000000001</c:v>
                </c:pt>
                <c:pt idx="6112">
                  <c:v>0.60000000000000009</c:v>
                </c:pt>
                <c:pt idx="6113">
                  <c:v>0.64999999999999991</c:v>
                </c:pt>
                <c:pt idx="6114">
                  <c:v>0.72999999999999976</c:v>
                </c:pt>
                <c:pt idx="6115">
                  <c:v>0.80999999999999983</c:v>
                </c:pt>
                <c:pt idx="6116">
                  <c:v>0.82999999999999985</c:v>
                </c:pt>
                <c:pt idx="6117">
                  <c:v>0.85000000000000009</c:v>
                </c:pt>
                <c:pt idx="6118">
                  <c:v>0.59000000000000008</c:v>
                </c:pt>
                <c:pt idx="6119">
                  <c:v>0.6399999999999999</c:v>
                </c:pt>
                <c:pt idx="6120">
                  <c:v>0.71</c:v>
                </c:pt>
                <c:pt idx="6121">
                  <c:v>0.83999999999999986</c:v>
                </c:pt>
                <c:pt idx="6122">
                  <c:v>0.74000000000000021</c:v>
                </c:pt>
                <c:pt idx="6123">
                  <c:v>0.63000000000000012</c:v>
                </c:pt>
                <c:pt idx="6124">
                  <c:v>0.66000000000000014</c:v>
                </c:pt>
                <c:pt idx="6125">
                  <c:v>0.66999999999999993</c:v>
                </c:pt>
                <c:pt idx="6126">
                  <c:v>0.7</c:v>
                </c:pt>
                <c:pt idx="6127">
                  <c:v>0.67000000000000015</c:v>
                </c:pt>
                <c:pt idx="6128">
                  <c:v>0.58000000000000007</c:v>
                </c:pt>
                <c:pt idx="6129">
                  <c:v>0.57000000000000006</c:v>
                </c:pt>
                <c:pt idx="6130">
                  <c:v>0.46</c:v>
                </c:pt>
                <c:pt idx="6131">
                  <c:v>0.7</c:v>
                </c:pt>
                <c:pt idx="6132">
                  <c:v>0.59000000000000008</c:v>
                </c:pt>
                <c:pt idx="6133">
                  <c:v>0.66000000000000014</c:v>
                </c:pt>
                <c:pt idx="6134">
                  <c:v>0.7</c:v>
                </c:pt>
                <c:pt idx="6135">
                  <c:v>0.75</c:v>
                </c:pt>
                <c:pt idx="6136">
                  <c:v>0.62000000000000011</c:v>
                </c:pt>
                <c:pt idx="6137">
                  <c:v>0.67999999999999994</c:v>
                </c:pt>
                <c:pt idx="6138">
                  <c:v>0.66999999999999993</c:v>
                </c:pt>
                <c:pt idx="6139">
                  <c:v>0.62000000000000011</c:v>
                </c:pt>
                <c:pt idx="6140">
                  <c:v>0.72</c:v>
                </c:pt>
                <c:pt idx="6141">
                  <c:v>0.7</c:v>
                </c:pt>
                <c:pt idx="6142">
                  <c:v>0.70000000000000018</c:v>
                </c:pt>
                <c:pt idx="6143">
                  <c:v>0.70000000000000018</c:v>
                </c:pt>
                <c:pt idx="6144">
                  <c:v>0.64000000000000012</c:v>
                </c:pt>
                <c:pt idx="6145">
                  <c:v>0.67999999999999994</c:v>
                </c:pt>
                <c:pt idx="6146">
                  <c:v>0.66999999999999993</c:v>
                </c:pt>
                <c:pt idx="6147">
                  <c:v>0.68</c:v>
                </c:pt>
                <c:pt idx="6148">
                  <c:v>0.76000000000000012</c:v>
                </c:pt>
                <c:pt idx="6149">
                  <c:v>0.57999999999999996</c:v>
                </c:pt>
                <c:pt idx="6150">
                  <c:v>0.6399999999999999</c:v>
                </c:pt>
                <c:pt idx="6151">
                  <c:v>0.6399999999999999</c:v>
                </c:pt>
                <c:pt idx="6152">
                  <c:v>0.80999999999999994</c:v>
                </c:pt>
                <c:pt idx="6153">
                  <c:v>0.73</c:v>
                </c:pt>
                <c:pt idx="6154">
                  <c:v>0.60999999999999988</c:v>
                </c:pt>
                <c:pt idx="6155">
                  <c:v>0.82000000000000006</c:v>
                </c:pt>
                <c:pt idx="6156">
                  <c:v>0.7</c:v>
                </c:pt>
                <c:pt idx="6157">
                  <c:v>0.68</c:v>
                </c:pt>
                <c:pt idx="6158">
                  <c:v>0.7</c:v>
                </c:pt>
                <c:pt idx="6159">
                  <c:v>0.68</c:v>
                </c:pt>
                <c:pt idx="6160">
                  <c:v>0.62000000000000011</c:v>
                </c:pt>
                <c:pt idx="6161">
                  <c:v>0.57999999999999996</c:v>
                </c:pt>
                <c:pt idx="6162">
                  <c:v>0.68</c:v>
                </c:pt>
                <c:pt idx="6163">
                  <c:v>0.6399999999999999</c:v>
                </c:pt>
                <c:pt idx="6164">
                  <c:v>0.62999999999999989</c:v>
                </c:pt>
                <c:pt idx="6165">
                  <c:v>0.68000000000000016</c:v>
                </c:pt>
                <c:pt idx="6166">
                  <c:v>0.72</c:v>
                </c:pt>
                <c:pt idx="6167">
                  <c:v>0.6399999999999999</c:v>
                </c:pt>
                <c:pt idx="6168">
                  <c:v>0.69</c:v>
                </c:pt>
                <c:pt idx="6169">
                  <c:v>0.62999999999999989</c:v>
                </c:pt>
                <c:pt idx="6170">
                  <c:v>0.71</c:v>
                </c:pt>
                <c:pt idx="6171">
                  <c:v>0.66999999999999993</c:v>
                </c:pt>
                <c:pt idx="6172">
                  <c:v>0.7</c:v>
                </c:pt>
                <c:pt idx="6173">
                  <c:v>0.66000000000000014</c:v>
                </c:pt>
                <c:pt idx="6174">
                  <c:v>0.60000000000000009</c:v>
                </c:pt>
                <c:pt idx="6175">
                  <c:v>0.6100000000000001</c:v>
                </c:pt>
                <c:pt idx="6176">
                  <c:v>0.67999999999999994</c:v>
                </c:pt>
                <c:pt idx="6177">
                  <c:v>0.7200000000000002</c:v>
                </c:pt>
                <c:pt idx="6178">
                  <c:v>0.61999999999999988</c:v>
                </c:pt>
                <c:pt idx="6179">
                  <c:v>0.71999999999999975</c:v>
                </c:pt>
                <c:pt idx="6180">
                  <c:v>0.58000000000000007</c:v>
                </c:pt>
                <c:pt idx="6181">
                  <c:v>0.57000000000000028</c:v>
                </c:pt>
                <c:pt idx="6182">
                  <c:v>0.69</c:v>
                </c:pt>
                <c:pt idx="6183">
                  <c:v>0.60999999999999988</c:v>
                </c:pt>
                <c:pt idx="6184">
                  <c:v>0.63000000000000012</c:v>
                </c:pt>
                <c:pt idx="6185">
                  <c:v>0.56999999999999984</c:v>
                </c:pt>
                <c:pt idx="6186">
                  <c:v>0.62000000000000011</c:v>
                </c:pt>
                <c:pt idx="6187">
                  <c:v>0.6399999999999999</c:v>
                </c:pt>
                <c:pt idx="6188">
                  <c:v>0.59999999999999987</c:v>
                </c:pt>
                <c:pt idx="6189">
                  <c:v>0.67999999999999994</c:v>
                </c:pt>
                <c:pt idx="6190">
                  <c:v>0.64000000000000012</c:v>
                </c:pt>
                <c:pt idx="6191">
                  <c:v>0.64999999999999991</c:v>
                </c:pt>
                <c:pt idx="6192">
                  <c:v>0.75999999999999979</c:v>
                </c:pt>
                <c:pt idx="6193">
                  <c:v>0.41000000000000009</c:v>
                </c:pt>
                <c:pt idx="6194">
                  <c:v>0.54999999999999982</c:v>
                </c:pt>
                <c:pt idx="6195">
                  <c:v>0.58000000000000007</c:v>
                </c:pt>
                <c:pt idx="6196">
                  <c:v>0.58000000000000007</c:v>
                </c:pt>
                <c:pt idx="6197">
                  <c:v>0.89000000000000012</c:v>
                </c:pt>
                <c:pt idx="6198">
                  <c:v>0.89000000000000012</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6B5-4F35-BB59-01C0CA246491}"/>
            </c:ext>
          </c:extLst>
        </c:ser>
        <c:ser>
          <c:idx val="1"/>
          <c:order val="1"/>
          <c:tx>
            <c:strRef>
              <c:f>Sheet1!$C$1</c:f>
              <c:strCache>
                <c:ptCount val="1"/>
                <c:pt idx="0">
                  <c:v>Italien</c:v>
                </c:pt>
              </c:strCache>
            </c:strRef>
          </c:tx>
          <c:spPr>
            <a:ln w="38100" cap="rnd">
              <a:solidFill>
                <a:schemeClr val="accent2"/>
              </a:solidFill>
              <a:round/>
            </a:ln>
            <a:effectLst/>
          </c:spPr>
          <c:marker>
            <c:symbol val="none"/>
          </c:marker>
          <c:cat>
            <c:numRef>
              <c:f>Sheet1!$A$2:$A$11158</c:f>
              <c:numCache>
                <c:formatCode>yyyy\-mm\-dd;@</c:formatCode>
                <c:ptCount val="11157"/>
                <c:pt idx="0">
                  <c:v>36161</c:v>
                </c:pt>
                <c:pt idx="1">
                  <c:v>36164</c:v>
                </c:pt>
                <c:pt idx="2">
                  <c:v>36165</c:v>
                </c:pt>
                <c:pt idx="3">
                  <c:v>36166</c:v>
                </c:pt>
                <c:pt idx="4">
                  <c:v>36167</c:v>
                </c:pt>
                <c:pt idx="5">
                  <c:v>36168</c:v>
                </c:pt>
                <c:pt idx="6">
                  <c:v>36171</c:v>
                </c:pt>
                <c:pt idx="7">
                  <c:v>36172</c:v>
                </c:pt>
                <c:pt idx="8">
                  <c:v>36173</c:v>
                </c:pt>
                <c:pt idx="9">
                  <c:v>36174</c:v>
                </c:pt>
                <c:pt idx="10">
                  <c:v>36175</c:v>
                </c:pt>
                <c:pt idx="11">
                  <c:v>36178</c:v>
                </c:pt>
                <c:pt idx="12">
                  <c:v>36179</c:v>
                </c:pt>
                <c:pt idx="13">
                  <c:v>36180</c:v>
                </c:pt>
                <c:pt idx="14">
                  <c:v>36181</c:v>
                </c:pt>
                <c:pt idx="15">
                  <c:v>36182</c:v>
                </c:pt>
                <c:pt idx="16">
                  <c:v>36185</c:v>
                </c:pt>
                <c:pt idx="17">
                  <c:v>36186</c:v>
                </c:pt>
                <c:pt idx="18">
                  <c:v>36187</c:v>
                </c:pt>
                <c:pt idx="19">
                  <c:v>36188</c:v>
                </c:pt>
                <c:pt idx="20">
                  <c:v>36189</c:v>
                </c:pt>
                <c:pt idx="21">
                  <c:v>36192</c:v>
                </c:pt>
                <c:pt idx="22">
                  <c:v>36193</c:v>
                </c:pt>
                <c:pt idx="23">
                  <c:v>36194</c:v>
                </c:pt>
                <c:pt idx="24">
                  <c:v>36195</c:v>
                </c:pt>
                <c:pt idx="25">
                  <c:v>36196</c:v>
                </c:pt>
                <c:pt idx="26">
                  <c:v>36199</c:v>
                </c:pt>
                <c:pt idx="27">
                  <c:v>36200</c:v>
                </c:pt>
                <c:pt idx="28">
                  <c:v>36201</c:v>
                </c:pt>
                <c:pt idx="29">
                  <c:v>36202</c:v>
                </c:pt>
                <c:pt idx="30">
                  <c:v>36203</c:v>
                </c:pt>
                <c:pt idx="31">
                  <c:v>36206</c:v>
                </c:pt>
                <c:pt idx="32">
                  <c:v>36207</c:v>
                </c:pt>
                <c:pt idx="33">
                  <c:v>36208</c:v>
                </c:pt>
                <c:pt idx="34">
                  <c:v>36209</c:v>
                </c:pt>
                <c:pt idx="35">
                  <c:v>36210</c:v>
                </c:pt>
                <c:pt idx="36">
                  <c:v>36213</c:v>
                </c:pt>
                <c:pt idx="37">
                  <c:v>36214</c:v>
                </c:pt>
                <c:pt idx="38">
                  <c:v>36215</c:v>
                </c:pt>
                <c:pt idx="39">
                  <c:v>36216</c:v>
                </c:pt>
                <c:pt idx="40">
                  <c:v>36217</c:v>
                </c:pt>
                <c:pt idx="41">
                  <c:v>36220</c:v>
                </c:pt>
                <c:pt idx="42">
                  <c:v>36221</c:v>
                </c:pt>
                <c:pt idx="43">
                  <c:v>36222</c:v>
                </c:pt>
                <c:pt idx="44">
                  <c:v>36223</c:v>
                </c:pt>
                <c:pt idx="45">
                  <c:v>36224</c:v>
                </c:pt>
                <c:pt idx="46">
                  <c:v>36227</c:v>
                </c:pt>
                <c:pt idx="47">
                  <c:v>36228</c:v>
                </c:pt>
                <c:pt idx="48">
                  <c:v>36229</c:v>
                </c:pt>
                <c:pt idx="49">
                  <c:v>36230</c:v>
                </c:pt>
                <c:pt idx="50">
                  <c:v>36231</c:v>
                </c:pt>
                <c:pt idx="51">
                  <c:v>36234</c:v>
                </c:pt>
                <c:pt idx="52">
                  <c:v>36235</c:v>
                </c:pt>
                <c:pt idx="53">
                  <c:v>36236</c:v>
                </c:pt>
                <c:pt idx="54">
                  <c:v>36237</c:v>
                </c:pt>
                <c:pt idx="55">
                  <c:v>36238</c:v>
                </c:pt>
                <c:pt idx="56">
                  <c:v>36241</c:v>
                </c:pt>
                <c:pt idx="57">
                  <c:v>36242</c:v>
                </c:pt>
                <c:pt idx="58">
                  <c:v>36243</c:v>
                </c:pt>
                <c:pt idx="59">
                  <c:v>36244</c:v>
                </c:pt>
                <c:pt idx="60">
                  <c:v>36245</c:v>
                </c:pt>
                <c:pt idx="61">
                  <c:v>36248</c:v>
                </c:pt>
                <c:pt idx="62">
                  <c:v>36249</c:v>
                </c:pt>
                <c:pt idx="63">
                  <c:v>36250</c:v>
                </c:pt>
                <c:pt idx="64">
                  <c:v>36251</c:v>
                </c:pt>
                <c:pt idx="65">
                  <c:v>36252</c:v>
                </c:pt>
                <c:pt idx="66">
                  <c:v>36255</c:v>
                </c:pt>
                <c:pt idx="67">
                  <c:v>36256</c:v>
                </c:pt>
                <c:pt idx="68">
                  <c:v>36257</c:v>
                </c:pt>
                <c:pt idx="69">
                  <c:v>36258</c:v>
                </c:pt>
                <c:pt idx="70">
                  <c:v>36259</c:v>
                </c:pt>
                <c:pt idx="71">
                  <c:v>36262</c:v>
                </c:pt>
                <c:pt idx="72">
                  <c:v>36263</c:v>
                </c:pt>
                <c:pt idx="73">
                  <c:v>36264</c:v>
                </c:pt>
                <c:pt idx="74">
                  <c:v>36265</c:v>
                </c:pt>
                <c:pt idx="75">
                  <c:v>36266</c:v>
                </c:pt>
                <c:pt idx="76">
                  <c:v>36269</c:v>
                </c:pt>
                <c:pt idx="77">
                  <c:v>36270</c:v>
                </c:pt>
                <c:pt idx="78">
                  <c:v>36271</c:v>
                </c:pt>
                <c:pt idx="79">
                  <c:v>36272</c:v>
                </c:pt>
                <c:pt idx="80">
                  <c:v>36273</c:v>
                </c:pt>
                <c:pt idx="81">
                  <c:v>36276</c:v>
                </c:pt>
                <c:pt idx="82">
                  <c:v>36277</c:v>
                </c:pt>
                <c:pt idx="83">
                  <c:v>36278</c:v>
                </c:pt>
                <c:pt idx="84">
                  <c:v>36279</c:v>
                </c:pt>
                <c:pt idx="85">
                  <c:v>36280</c:v>
                </c:pt>
                <c:pt idx="86">
                  <c:v>36283</c:v>
                </c:pt>
                <c:pt idx="87">
                  <c:v>36284</c:v>
                </c:pt>
                <c:pt idx="88">
                  <c:v>36285</c:v>
                </c:pt>
                <c:pt idx="89">
                  <c:v>36286</c:v>
                </c:pt>
                <c:pt idx="90">
                  <c:v>36287</c:v>
                </c:pt>
                <c:pt idx="91">
                  <c:v>36290</c:v>
                </c:pt>
                <c:pt idx="92">
                  <c:v>36291</c:v>
                </c:pt>
                <c:pt idx="93">
                  <c:v>36292</c:v>
                </c:pt>
                <c:pt idx="94">
                  <c:v>36293</c:v>
                </c:pt>
                <c:pt idx="95">
                  <c:v>36294</c:v>
                </c:pt>
                <c:pt idx="96">
                  <c:v>36297</c:v>
                </c:pt>
                <c:pt idx="97">
                  <c:v>36298</c:v>
                </c:pt>
                <c:pt idx="98">
                  <c:v>36299</c:v>
                </c:pt>
                <c:pt idx="99">
                  <c:v>36300</c:v>
                </c:pt>
                <c:pt idx="100">
                  <c:v>36301</c:v>
                </c:pt>
                <c:pt idx="101">
                  <c:v>36304</c:v>
                </c:pt>
                <c:pt idx="102">
                  <c:v>36305</c:v>
                </c:pt>
                <c:pt idx="103">
                  <c:v>36306</c:v>
                </c:pt>
                <c:pt idx="104">
                  <c:v>36307</c:v>
                </c:pt>
                <c:pt idx="105">
                  <c:v>36308</c:v>
                </c:pt>
                <c:pt idx="106">
                  <c:v>36311</c:v>
                </c:pt>
                <c:pt idx="107">
                  <c:v>36312</c:v>
                </c:pt>
                <c:pt idx="108">
                  <c:v>36313</c:v>
                </c:pt>
                <c:pt idx="109">
                  <c:v>36314</c:v>
                </c:pt>
                <c:pt idx="110">
                  <c:v>36315</c:v>
                </c:pt>
                <c:pt idx="111">
                  <c:v>36318</c:v>
                </c:pt>
                <c:pt idx="112">
                  <c:v>36319</c:v>
                </c:pt>
                <c:pt idx="113">
                  <c:v>36320</c:v>
                </c:pt>
                <c:pt idx="114">
                  <c:v>36321</c:v>
                </c:pt>
                <c:pt idx="115">
                  <c:v>36322</c:v>
                </c:pt>
                <c:pt idx="116">
                  <c:v>36325</c:v>
                </c:pt>
                <c:pt idx="117">
                  <c:v>36326</c:v>
                </c:pt>
                <c:pt idx="118">
                  <c:v>36327</c:v>
                </c:pt>
                <c:pt idx="119">
                  <c:v>36328</c:v>
                </c:pt>
                <c:pt idx="120">
                  <c:v>36329</c:v>
                </c:pt>
                <c:pt idx="121">
                  <c:v>36332</c:v>
                </c:pt>
                <c:pt idx="122">
                  <c:v>36333</c:v>
                </c:pt>
                <c:pt idx="123">
                  <c:v>36334</c:v>
                </c:pt>
                <c:pt idx="124">
                  <c:v>36335</c:v>
                </c:pt>
                <c:pt idx="125">
                  <c:v>36336</c:v>
                </c:pt>
                <c:pt idx="126">
                  <c:v>36339</c:v>
                </c:pt>
                <c:pt idx="127">
                  <c:v>36340</c:v>
                </c:pt>
                <c:pt idx="128">
                  <c:v>36341</c:v>
                </c:pt>
                <c:pt idx="129">
                  <c:v>36342</c:v>
                </c:pt>
                <c:pt idx="130">
                  <c:v>36343</c:v>
                </c:pt>
                <c:pt idx="131">
                  <c:v>36346</c:v>
                </c:pt>
                <c:pt idx="132">
                  <c:v>36347</c:v>
                </c:pt>
                <c:pt idx="133">
                  <c:v>36348</c:v>
                </c:pt>
                <c:pt idx="134">
                  <c:v>36349</c:v>
                </c:pt>
                <c:pt idx="135">
                  <c:v>36350</c:v>
                </c:pt>
                <c:pt idx="136">
                  <c:v>36353</c:v>
                </c:pt>
                <c:pt idx="137">
                  <c:v>36354</c:v>
                </c:pt>
                <c:pt idx="138">
                  <c:v>36355</c:v>
                </c:pt>
                <c:pt idx="139">
                  <c:v>36356</c:v>
                </c:pt>
                <c:pt idx="140">
                  <c:v>36357</c:v>
                </c:pt>
                <c:pt idx="141">
                  <c:v>36360</c:v>
                </c:pt>
                <c:pt idx="142">
                  <c:v>36361</c:v>
                </c:pt>
                <c:pt idx="143">
                  <c:v>36362</c:v>
                </c:pt>
                <c:pt idx="144">
                  <c:v>36363</c:v>
                </c:pt>
                <c:pt idx="145">
                  <c:v>36364</c:v>
                </c:pt>
                <c:pt idx="146">
                  <c:v>36367</c:v>
                </c:pt>
                <c:pt idx="147">
                  <c:v>36368</c:v>
                </c:pt>
                <c:pt idx="148">
                  <c:v>36369</c:v>
                </c:pt>
                <c:pt idx="149">
                  <c:v>36370</c:v>
                </c:pt>
                <c:pt idx="150">
                  <c:v>36371</c:v>
                </c:pt>
                <c:pt idx="151">
                  <c:v>36374</c:v>
                </c:pt>
                <c:pt idx="152">
                  <c:v>36375</c:v>
                </c:pt>
                <c:pt idx="153">
                  <c:v>36376</c:v>
                </c:pt>
                <c:pt idx="154">
                  <c:v>36377</c:v>
                </c:pt>
                <c:pt idx="155">
                  <c:v>36378</c:v>
                </c:pt>
                <c:pt idx="156">
                  <c:v>36381</c:v>
                </c:pt>
                <c:pt idx="157">
                  <c:v>36382</c:v>
                </c:pt>
                <c:pt idx="158">
                  <c:v>36383</c:v>
                </c:pt>
                <c:pt idx="159">
                  <c:v>36384</c:v>
                </c:pt>
                <c:pt idx="160">
                  <c:v>36385</c:v>
                </c:pt>
                <c:pt idx="161">
                  <c:v>36388</c:v>
                </c:pt>
                <c:pt idx="162">
                  <c:v>36389</c:v>
                </c:pt>
                <c:pt idx="163">
                  <c:v>36390</c:v>
                </c:pt>
                <c:pt idx="164">
                  <c:v>36391</c:v>
                </c:pt>
                <c:pt idx="165">
                  <c:v>36392</c:v>
                </c:pt>
                <c:pt idx="166">
                  <c:v>36395</c:v>
                </c:pt>
                <c:pt idx="167">
                  <c:v>36396</c:v>
                </c:pt>
                <c:pt idx="168">
                  <c:v>36397</c:v>
                </c:pt>
                <c:pt idx="169">
                  <c:v>36398</c:v>
                </c:pt>
                <c:pt idx="170">
                  <c:v>36399</c:v>
                </c:pt>
                <c:pt idx="171">
                  <c:v>36402</c:v>
                </c:pt>
                <c:pt idx="172">
                  <c:v>36403</c:v>
                </c:pt>
                <c:pt idx="173">
                  <c:v>36404</c:v>
                </c:pt>
                <c:pt idx="174">
                  <c:v>36405</c:v>
                </c:pt>
                <c:pt idx="175">
                  <c:v>36406</c:v>
                </c:pt>
                <c:pt idx="176">
                  <c:v>36409</c:v>
                </c:pt>
                <c:pt idx="177">
                  <c:v>36410</c:v>
                </c:pt>
                <c:pt idx="178">
                  <c:v>36411</c:v>
                </c:pt>
                <c:pt idx="179">
                  <c:v>36412</c:v>
                </c:pt>
                <c:pt idx="180">
                  <c:v>36413</c:v>
                </c:pt>
                <c:pt idx="181">
                  <c:v>36416</c:v>
                </c:pt>
                <c:pt idx="182">
                  <c:v>36417</c:v>
                </c:pt>
                <c:pt idx="183">
                  <c:v>36418</c:v>
                </c:pt>
                <c:pt idx="184">
                  <c:v>36419</c:v>
                </c:pt>
                <c:pt idx="185">
                  <c:v>36420</c:v>
                </c:pt>
                <c:pt idx="186">
                  <c:v>36423</c:v>
                </c:pt>
                <c:pt idx="187">
                  <c:v>36424</c:v>
                </c:pt>
                <c:pt idx="188">
                  <c:v>36425</c:v>
                </c:pt>
                <c:pt idx="189">
                  <c:v>36426</c:v>
                </c:pt>
                <c:pt idx="190">
                  <c:v>36427</c:v>
                </c:pt>
                <c:pt idx="191">
                  <c:v>36430</c:v>
                </c:pt>
                <c:pt idx="192">
                  <c:v>36431</c:v>
                </c:pt>
                <c:pt idx="193">
                  <c:v>36432</c:v>
                </c:pt>
                <c:pt idx="194">
                  <c:v>36433</c:v>
                </c:pt>
                <c:pt idx="195">
                  <c:v>36434</c:v>
                </c:pt>
                <c:pt idx="196">
                  <c:v>36437</c:v>
                </c:pt>
                <c:pt idx="197">
                  <c:v>36438</c:v>
                </c:pt>
                <c:pt idx="198">
                  <c:v>36439</c:v>
                </c:pt>
                <c:pt idx="199">
                  <c:v>36440</c:v>
                </c:pt>
                <c:pt idx="200">
                  <c:v>36441</c:v>
                </c:pt>
                <c:pt idx="201">
                  <c:v>36444</c:v>
                </c:pt>
                <c:pt idx="202">
                  <c:v>36445</c:v>
                </c:pt>
                <c:pt idx="203">
                  <c:v>36446</c:v>
                </c:pt>
                <c:pt idx="204">
                  <c:v>36447</c:v>
                </c:pt>
                <c:pt idx="205">
                  <c:v>36448</c:v>
                </c:pt>
                <c:pt idx="206">
                  <c:v>36451</c:v>
                </c:pt>
                <c:pt idx="207">
                  <c:v>36452</c:v>
                </c:pt>
                <c:pt idx="208">
                  <c:v>36453</c:v>
                </c:pt>
                <c:pt idx="209">
                  <c:v>36454</c:v>
                </c:pt>
                <c:pt idx="210">
                  <c:v>36455</c:v>
                </c:pt>
                <c:pt idx="211">
                  <c:v>36458</c:v>
                </c:pt>
                <c:pt idx="212">
                  <c:v>36459</c:v>
                </c:pt>
                <c:pt idx="213">
                  <c:v>36460</c:v>
                </c:pt>
                <c:pt idx="214">
                  <c:v>36461</c:v>
                </c:pt>
                <c:pt idx="215">
                  <c:v>36462</c:v>
                </c:pt>
                <c:pt idx="216">
                  <c:v>36465</c:v>
                </c:pt>
                <c:pt idx="217">
                  <c:v>36466</c:v>
                </c:pt>
                <c:pt idx="218">
                  <c:v>36467</c:v>
                </c:pt>
                <c:pt idx="219">
                  <c:v>36468</c:v>
                </c:pt>
                <c:pt idx="220">
                  <c:v>36469</c:v>
                </c:pt>
                <c:pt idx="221">
                  <c:v>36472</c:v>
                </c:pt>
                <c:pt idx="222">
                  <c:v>36473</c:v>
                </c:pt>
                <c:pt idx="223">
                  <c:v>36474</c:v>
                </c:pt>
                <c:pt idx="224">
                  <c:v>36475</c:v>
                </c:pt>
                <c:pt idx="225">
                  <c:v>36476</c:v>
                </c:pt>
                <c:pt idx="226">
                  <c:v>36479</c:v>
                </c:pt>
                <c:pt idx="227">
                  <c:v>36480</c:v>
                </c:pt>
                <c:pt idx="228">
                  <c:v>36481</c:v>
                </c:pt>
                <c:pt idx="229">
                  <c:v>36482</c:v>
                </c:pt>
                <c:pt idx="230">
                  <c:v>36483</c:v>
                </c:pt>
                <c:pt idx="231">
                  <c:v>36486</c:v>
                </c:pt>
                <c:pt idx="232">
                  <c:v>36487</c:v>
                </c:pt>
                <c:pt idx="233">
                  <c:v>36488</c:v>
                </c:pt>
                <c:pt idx="234">
                  <c:v>36489</c:v>
                </c:pt>
                <c:pt idx="235">
                  <c:v>36490</c:v>
                </c:pt>
                <c:pt idx="236">
                  <c:v>36493</c:v>
                </c:pt>
                <c:pt idx="237">
                  <c:v>36494</c:v>
                </c:pt>
                <c:pt idx="238">
                  <c:v>36495</c:v>
                </c:pt>
                <c:pt idx="239">
                  <c:v>36496</c:v>
                </c:pt>
                <c:pt idx="240">
                  <c:v>36497</c:v>
                </c:pt>
                <c:pt idx="241">
                  <c:v>36500</c:v>
                </c:pt>
                <c:pt idx="242">
                  <c:v>36501</c:v>
                </c:pt>
                <c:pt idx="243">
                  <c:v>36502</c:v>
                </c:pt>
                <c:pt idx="244">
                  <c:v>36503</c:v>
                </c:pt>
                <c:pt idx="245">
                  <c:v>36504</c:v>
                </c:pt>
                <c:pt idx="246">
                  <c:v>36507</c:v>
                </c:pt>
                <c:pt idx="247">
                  <c:v>36508</c:v>
                </c:pt>
                <c:pt idx="248">
                  <c:v>36509</c:v>
                </c:pt>
                <c:pt idx="249">
                  <c:v>36510</c:v>
                </c:pt>
                <c:pt idx="250">
                  <c:v>36511</c:v>
                </c:pt>
                <c:pt idx="251">
                  <c:v>36514</c:v>
                </c:pt>
                <c:pt idx="252">
                  <c:v>36515</c:v>
                </c:pt>
                <c:pt idx="253">
                  <c:v>36516</c:v>
                </c:pt>
                <c:pt idx="254">
                  <c:v>36517</c:v>
                </c:pt>
                <c:pt idx="255">
                  <c:v>36518</c:v>
                </c:pt>
                <c:pt idx="256">
                  <c:v>36521</c:v>
                </c:pt>
                <c:pt idx="257">
                  <c:v>36522</c:v>
                </c:pt>
                <c:pt idx="258">
                  <c:v>36523</c:v>
                </c:pt>
                <c:pt idx="259">
                  <c:v>36524</c:v>
                </c:pt>
                <c:pt idx="260">
                  <c:v>36525</c:v>
                </c:pt>
                <c:pt idx="261">
                  <c:v>36528</c:v>
                </c:pt>
                <c:pt idx="262">
                  <c:v>36529</c:v>
                </c:pt>
                <c:pt idx="263">
                  <c:v>36530</c:v>
                </c:pt>
                <c:pt idx="264">
                  <c:v>36531</c:v>
                </c:pt>
                <c:pt idx="265">
                  <c:v>36532</c:v>
                </c:pt>
                <c:pt idx="266">
                  <c:v>36535</c:v>
                </c:pt>
                <c:pt idx="267">
                  <c:v>36536</c:v>
                </c:pt>
                <c:pt idx="268">
                  <c:v>36537</c:v>
                </c:pt>
                <c:pt idx="269">
                  <c:v>36538</c:v>
                </c:pt>
                <c:pt idx="270">
                  <c:v>36539</c:v>
                </c:pt>
                <c:pt idx="271">
                  <c:v>36542</c:v>
                </c:pt>
                <c:pt idx="272">
                  <c:v>36543</c:v>
                </c:pt>
                <c:pt idx="273">
                  <c:v>36544</c:v>
                </c:pt>
                <c:pt idx="274">
                  <c:v>36545</c:v>
                </c:pt>
                <c:pt idx="275">
                  <c:v>36546</c:v>
                </c:pt>
                <c:pt idx="276">
                  <c:v>36549</c:v>
                </c:pt>
                <c:pt idx="277">
                  <c:v>36550</c:v>
                </c:pt>
                <c:pt idx="278">
                  <c:v>36551</c:v>
                </c:pt>
                <c:pt idx="279">
                  <c:v>36552</c:v>
                </c:pt>
                <c:pt idx="280">
                  <c:v>36553</c:v>
                </c:pt>
                <c:pt idx="281">
                  <c:v>36556</c:v>
                </c:pt>
                <c:pt idx="282">
                  <c:v>36557</c:v>
                </c:pt>
                <c:pt idx="283">
                  <c:v>36558</c:v>
                </c:pt>
                <c:pt idx="284">
                  <c:v>36559</c:v>
                </c:pt>
                <c:pt idx="285">
                  <c:v>36560</c:v>
                </c:pt>
                <c:pt idx="286">
                  <c:v>36563</c:v>
                </c:pt>
                <c:pt idx="287">
                  <c:v>36564</c:v>
                </c:pt>
                <c:pt idx="288">
                  <c:v>36565</c:v>
                </c:pt>
                <c:pt idx="289">
                  <c:v>36566</c:v>
                </c:pt>
                <c:pt idx="290">
                  <c:v>36567</c:v>
                </c:pt>
                <c:pt idx="291">
                  <c:v>36570</c:v>
                </c:pt>
                <c:pt idx="292">
                  <c:v>36571</c:v>
                </c:pt>
                <c:pt idx="293">
                  <c:v>36572</c:v>
                </c:pt>
                <c:pt idx="294">
                  <c:v>36573</c:v>
                </c:pt>
                <c:pt idx="295">
                  <c:v>36574</c:v>
                </c:pt>
                <c:pt idx="296">
                  <c:v>36577</c:v>
                </c:pt>
                <c:pt idx="297">
                  <c:v>36578</c:v>
                </c:pt>
                <c:pt idx="298">
                  <c:v>36579</c:v>
                </c:pt>
                <c:pt idx="299">
                  <c:v>36580</c:v>
                </c:pt>
                <c:pt idx="300">
                  <c:v>36581</c:v>
                </c:pt>
                <c:pt idx="301">
                  <c:v>36584</c:v>
                </c:pt>
                <c:pt idx="302">
                  <c:v>36585</c:v>
                </c:pt>
                <c:pt idx="303">
                  <c:v>36586</c:v>
                </c:pt>
                <c:pt idx="304">
                  <c:v>36587</c:v>
                </c:pt>
                <c:pt idx="305">
                  <c:v>36588</c:v>
                </c:pt>
                <c:pt idx="306">
                  <c:v>36591</c:v>
                </c:pt>
                <c:pt idx="307">
                  <c:v>36592</c:v>
                </c:pt>
                <c:pt idx="308">
                  <c:v>36593</c:v>
                </c:pt>
                <c:pt idx="309">
                  <c:v>36594</c:v>
                </c:pt>
                <c:pt idx="310">
                  <c:v>36595</c:v>
                </c:pt>
                <c:pt idx="311">
                  <c:v>36598</c:v>
                </c:pt>
                <c:pt idx="312">
                  <c:v>36599</c:v>
                </c:pt>
                <c:pt idx="313">
                  <c:v>36600</c:v>
                </c:pt>
                <c:pt idx="314">
                  <c:v>36601</c:v>
                </c:pt>
                <c:pt idx="315">
                  <c:v>36602</c:v>
                </c:pt>
                <c:pt idx="316">
                  <c:v>36605</c:v>
                </c:pt>
                <c:pt idx="317">
                  <c:v>36606</c:v>
                </c:pt>
                <c:pt idx="318">
                  <c:v>36607</c:v>
                </c:pt>
                <c:pt idx="319">
                  <c:v>36608</c:v>
                </c:pt>
                <c:pt idx="320">
                  <c:v>36609</c:v>
                </c:pt>
                <c:pt idx="321">
                  <c:v>36612</c:v>
                </c:pt>
                <c:pt idx="322">
                  <c:v>36613</c:v>
                </c:pt>
                <c:pt idx="323">
                  <c:v>36614</c:v>
                </c:pt>
                <c:pt idx="324">
                  <c:v>36615</c:v>
                </c:pt>
                <c:pt idx="325">
                  <c:v>36616</c:v>
                </c:pt>
                <c:pt idx="326">
                  <c:v>36619</c:v>
                </c:pt>
                <c:pt idx="327">
                  <c:v>36620</c:v>
                </c:pt>
                <c:pt idx="328">
                  <c:v>36621</c:v>
                </c:pt>
                <c:pt idx="329">
                  <c:v>36622</c:v>
                </c:pt>
                <c:pt idx="330">
                  <c:v>36623</c:v>
                </c:pt>
                <c:pt idx="331">
                  <c:v>36626</c:v>
                </c:pt>
                <c:pt idx="332">
                  <c:v>36627</c:v>
                </c:pt>
                <c:pt idx="333">
                  <c:v>36628</c:v>
                </c:pt>
                <c:pt idx="334">
                  <c:v>36629</c:v>
                </c:pt>
                <c:pt idx="335">
                  <c:v>36630</c:v>
                </c:pt>
                <c:pt idx="336">
                  <c:v>36633</c:v>
                </c:pt>
                <c:pt idx="337">
                  <c:v>36634</c:v>
                </c:pt>
                <c:pt idx="338">
                  <c:v>36635</c:v>
                </c:pt>
                <c:pt idx="339">
                  <c:v>36636</c:v>
                </c:pt>
                <c:pt idx="340">
                  <c:v>36637</c:v>
                </c:pt>
                <c:pt idx="341">
                  <c:v>36640</c:v>
                </c:pt>
                <c:pt idx="342">
                  <c:v>36641</c:v>
                </c:pt>
                <c:pt idx="343">
                  <c:v>36642</c:v>
                </c:pt>
                <c:pt idx="344">
                  <c:v>36643</c:v>
                </c:pt>
                <c:pt idx="345">
                  <c:v>36644</c:v>
                </c:pt>
                <c:pt idx="346">
                  <c:v>36647</c:v>
                </c:pt>
                <c:pt idx="347">
                  <c:v>36648</c:v>
                </c:pt>
                <c:pt idx="348">
                  <c:v>36649</c:v>
                </c:pt>
                <c:pt idx="349">
                  <c:v>36650</c:v>
                </c:pt>
                <c:pt idx="350">
                  <c:v>36651</c:v>
                </c:pt>
                <c:pt idx="351">
                  <c:v>36654</c:v>
                </c:pt>
                <c:pt idx="352">
                  <c:v>36655</c:v>
                </c:pt>
                <c:pt idx="353">
                  <c:v>36656</c:v>
                </c:pt>
                <c:pt idx="354">
                  <c:v>36657</c:v>
                </c:pt>
                <c:pt idx="355">
                  <c:v>36658</c:v>
                </c:pt>
                <c:pt idx="356">
                  <c:v>36661</c:v>
                </c:pt>
                <c:pt idx="357">
                  <c:v>36662</c:v>
                </c:pt>
                <c:pt idx="358">
                  <c:v>36663</c:v>
                </c:pt>
                <c:pt idx="359">
                  <c:v>36664</c:v>
                </c:pt>
                <c:pt idx="360">
                  <c:v>36665</c:v>
                </c:pt>
                <c:pt idx="361">
                  <c:v>36668</c:v>
                </c:pt>
                <c:pt idx="362">
                  <c:v>36669</c:v>
                </c:pt>
                <c:pt idx="363">
                  <c:v>36670</c:v>
                </c:pt>
                <c:pt idx="364">
                  <c:v>36671</c:v>
                </c:pt>
                <c:pt idx="365">
                  <c:v>36672</c:v>
                </c:pt>
                <c:pt idx="366">
                  <c:v>36675</c:v>
                </c:pt>
                <c:pt idx="367">
                  <c:v>36676</c:v>
                </c:pt>
                <c:pt idx="368">
                  <c:v>36677</c:v>
                </c:pt>
                <c:pt idx="369">
                  <c:v>36678</c:v>
                </c:pt>
                <c:pt idx="370">
                  <c:v>36679</c:v>
                </c:pt>
                <c:pt idx="371">
                  <c:v>36682</c:v>
                </c:pt>
                <c:pt idx="372">
                  <c:v>36683</c:v>
                </c:pt>
                <c:pt idx="373">
                  <c:v>36684</c:v>
                </c:pt>
                <c:pt idx="374">
                  <c:v>36685</c:v>
                </c:pt>
                <c:pt idx="375">
                  <c:v>36686</c:v>
                </c:pt>
                <c:pt idx="376">
                  <c:v>36689</c:v>
                </c:pt>
                <c:pt idx="377">
                  <c:v>36690</c:v>
                </c:pt>
                <c:pt idx="378">
                  <c:v>36691</c:v>
                </c:pt>
                <c:pt idx="379">
                  <c:v>36692</c:v>
                </c:pt>
                <c:pt idx="380">
                  <c:v>36693</c:v>
                </c:pt>
                <c:pt idx="381">
                  <c:v>36696</c:v>
                </c:pt>
                <c:pt idx="382">
                  <c:v>36697</c:v>
                </c:pt>
                <c:pt idx="383">
                  <c:v>36698</c:v>
                </c:pt>
                <c:pt idx="384">
                  <c:v>36699</c:v>
                </c:pt>
                <c:pt idx="385">
                  <c:v>36700</c:v>
                </c:pt>
                <c:pt idx="386">
                  <c:v>36703</c:v>
                </c:pt>
                <c:pt idx="387">
                  <c:v>36704</c:v>
                </c:pt>
                <c:pt idx="388">
                  <c:v>36705</c:v>
                </c:pt>
                <c:pt idx="389">
                  <c:v>36706</c:v>
                </c:pt>
                <c:pt idx="390">
                  <c:v>36707</c:v>
                </c:pt>
                <c:pt idx="391">
                  <c:v>36710</c:v>
                </c:pt>
                <c:pt idx="392">
                  <c:v>36711</c:v>
                </c:pt>
                <c:pt idx="393">
                  <c:v>36712</c:v>
                </c:pt>
                <c:pt idx="394">
                  <c:v>36713</c:v>
                </c:pt>
                <c:pt idx="395">
                  <c:v>36714</c:v>
                </c:pt>
                <c:pt idx="396">
                  <c:v>36717</c:v>
                </c:pt>
                <c:pt idx="397">
                  <c:v>36718</c:v>
                </c:pt>
                <c:pt idx="398">
                  <c:v>36719</c:v>
                </c:pt>
                <c:pt idx="399">
                  <c:v>36720</c:v>
                </c:pt>
                <c:pt idx="400">
                  <c:v>36721</c:v>
                </c:pt>
                <c:pt idx="401">
                  <c:v>36724</c:v>
                </c:pt>
                <c:pt idx="402">
                  <c:v>36725</c:v>
                </c:pt>
                <c:pt idx="403">
                  <c:v>36726</c:v>
                </c:pt>
                <c:pt idx="404">
                  <c:v>36727</c:v>
                </c:pt>
                <c:pt idx="405">
                  <c:v>36728</c:v>
                </c:pt>
                <c:pt idx="406">
                  <c:v>36731</c:v>
                </c:pt>
                <c:pt idx="407">
                  <c:v>36732</c:v>
                </c:pt>
                <c:pt idx="408">
                  <c:v>36733</c:v>
                </c:pt>
                <c:pt idx="409">
                  <c:v>36734</c:v>
                </c:pt>
                <c:pt idx="410">
                  <c:v>36735</c:v>
                </c:pt>
                <c:pt idx="411">
                  <c:v>36738</c:v>
                </c:pt>
                <c:pt idx="412">
                  <c:v>36739</c:v>
                </c:pt>
                <c:pt idx="413">
                  <c:v>36740</c:v>
                </c:pt>
                <c:pt idx="414">
                  <c:v>36741</c:v>
                </c:pt>
                <c:pt idx="415">
                  <c:v>36742</c:v>
                </c:pt>
                <c:pt idx="416">
                  <c:v>36745</c:v>
                </c:pt>
                <c:pt idx="417">
                  <c:v>36746</c:v>
                </c:pt>
                <c:pt idx="418">
                  <c:v>36747</c:v>
                </c:pt>
                <c:pt idx="419">
                  <c:v>36748</c:v>
                </c:pt>
                <c:pt idx="420">
                  <c:v>36749</c:v>
                </c:pt>
                <c:pt idx="421">
                  <c:v>36752</c:v>
                </c:pt>
                <c:pt idx="422">
                  <c:v>36753</c:v>
                </c:pt>
                <c:pt idx="423">
                  <c:v>36754</c:v>
                </c:pt>
                <c:pt idx="424">
                  <c:v>36755</c:v>
                </c:pt>
                <c:pt idx="425">
                  <c:v>36756</c:v>
                </c:pt>
                <c:pt idx="426">
                  <c:v>36759</c:v>
                </c:pt>
                <c:pt idx="427">
                  <c:v>36760</c:v>
                </c:pt>
                <c:pt idx="428">
                  <c:v>36761</c:v>
                </c:pt>
                <c:pt idx="429">
                  <c:v>36762</c:v>
                </c:pt>
                <c:pt idx="430">
                  <c:v>36763</c:v>
                </c:pt>
                <c:pt idx="431">
                  <c:v>36766</c:v>
                </c:pt>
                <c:pt idx="432">
                  <c:v>36767</c:v>
                </c:pt>
                <c:pt idx="433">
                  <c:v>36768</c:v>
                </c:pt>
                <c:pt idx="434">
                  <c:v>36769</c:v>
                </c:pt>
                <c:pt idx="435">
                  <c:v>36770</c:v>
                </c:pt>
                <c:pt idx="436">
                  <c:v>36773</c:v>
                </c:pt>
                <c:pt idx="437">
                  <c:v>36774</c:v>
                </c:pt>
                <c:pt idx="438">
                  <c:v>36775</c:v>
                </c:pt>
                <c:pt idx="439">
                  <c:v>36776</c:v>
                </c:pt>
                <c:pt idx="440">
                  <c:v>36777</c:v>
                </c:pt>
                <c:pt idx="441">
                  <c:v>36780</c:v>
                </c:pt>
                <c:pt idx="442">
                  <c:v>36781</c:v>
                </c:pt>
                <c:pt idx="443">
                  <c:v>36782</c:v>
                </c:pt>
                <c:pt idx="444">
                  <c:v>36783</c:v>
                </c:pt>
                <c:pt idx="445">
                  <c:v>36784</c:v>
                </c:pt>
                <c:pt idx="446">
                  <c:v>36787</c:v>
                </c:pt>
                <c:pt idx="447">
                  <c:v>36788</c:v>
                </c:pt>
                <c:pt idx="448">
                  <c:v>36789</c:v>
                </c:pt>
                <c:pt idx="449">
                  <c:v>36790</c:v>
                </c:pt>
                <c:pt idx="450">
                  <c:v>36791</c:v>
                </c:pt>
                <c:pt idx="451">
                  <c:v>36794</c:v>
                </c:pt>
                <c:pt idx="452">
                  <c:v>36795</c:v>
                </c:pt>
                <c:pt idx="453">
                  <c:v>36796</c:v>
                </c:pt>
                <c:pt idx="454">
                  <c:v>36797</c:v>
                </c:pt>
                <c:pt idx="455">
                  <c:v>36798</c:v>
                </c:pt>
                <c:pt idx="456">
                  <c:v>36801</c:v>
                </c:pt>
                <c:pt idx="457">
                  <c:v>36802</c:v>
                </c:pt>
                <c:pt idx="458">
                  <c:v>36803</c:v>
                </c:pt>
                <c:pt idx="459">
                  <c:v>36804</c:v>
                </c:pt>
                <c:pt idx="460">
                  <c:v>36805</c:v>
                </c:pt>
                <c:pt idx="461">
                  <c:v>36808</c:v>
                </c:pt>
                <c:pt idx="462">
                  <c:v>36809</c:v>
                </c:pt>
                <c:pt idx="463">
                  <c:v>36810</c:v>
                </c:pt>
                <c:pt idx="464">
                  <c:v>36811</c:v>
                </c:pt>
                <c:pt idx="465">
                  <c:v>36812</c:v>
                </c:pt>
                <c:pt idx="466">
                  <c:v>36815</c:v>
                </c:pt>
                <c:pt idx="467">
                  <c:v>36816</c:v>
                </c:pt>
                <c:pt idx="468">
                  <c:v>36817</c:v>
                </c:pt>
                <c:pt idx="469">
                  <c:v>36818</c:v>
                </c:pt>
                <c:pt idx="470">
                  <c:v>36819</c:v>
                </c:pt>
                <c:pt idx="471">
                  <c:v>36822</c:v>
                </c:pt>
                <c:pt idx="472">
                  <c:v>36823</c:v>
                </c:pt>
                <c:pt idx="473">
                  <c:v>36824</c:v>
                </c:pt>
                <c:pt idx="474">
                  <c:v>36825</c:v>
                </c:pt>
                <c:pt idx="475">
                  <c:v>36826</c:v>
                </c:pt>
                <c:pt idx="476">
                  <c:v>36829</c:v>
                </c:pt>
                <c:pt idx="477">
                  <c:v>36830</c:v>
                </c:pt>
                <c:pt idx="478">
                  <c:v>36831</c:v>
                </c:pt>
                <c:pt idx="479">
                  <c:v>36832</c:v>
                </c:pt>
                <c:pt idx="480">
                  <c:v>36833</c:v>
                </c:pt>
                <c:pt idx="481">
                  <c:v>36836</c:v>
                </c:pt>
                <c:pt idx="482">
                  <c:v>36837</c:v>
                </c:pt>
                <c:pt idx="483">
                  <c:v>36838</c:v>
                </c:pt>
                <c:pt idx="484">
                  <c:v>36839</c:v>
                </c:pt>
                <c:pt idx="485">
                  <c:v>36840</c:v>
                </c:pt>
                <c:pt idx="486">
                  <c:v>36843</c:v>
                </c:pt>
                <c:pt idx="487">
                  <c:v>36844</c:v>
                </c:pt>
                <c:pt idx="488">
                  <c:v>36845</c:v>
                </c:pt>
                <c:pt idx="489">
                  <c:v>36846</c:v>
                </c:pt>
                <c:pt idx="490">
                  <c:v>36847</c:v>
                </c:pt>
                <c:pt idx="491">
                  <c:v>36850</c:v>
                </c:pt>
                <c:pt idx="492">
                  <c:v>36851</c:v>
                </c:pt>
                <c:pt idx="493">
                  <c:v>36852</c:v>
                </c:pt>
                <c:pt idx="494">
                  <c:v>36853</c:v>
                </c:pt>
                <c:pt idx="495">
                  <c:v>36854</c:v>
                </c:pt>
                <c:pt idx="496">
                  <c:v>36857</c:v>
                </c:pt>
                <c:pt idx="497">
                  <c:v>36858</c:v>
                </c:pt>
                <c:pt idx="498">
                  <c:v>36859</c:v>
                </c:pt>
                <c:pt idx="499">
                  <c:v>36860</c:v>
                </c:pt>
                <c:pt idx="500">
                  <c:v>36861</c:v>
                </c:pt>
                <c:pt idx="501">
                  <c:v>36864</c:v>
                </c:pt>
                <c:pt idx="502">
                  <c:v>36865</c:v>
                </c:pt>
                <c:pt idx="503">
                  <c:v>36866</c:v>
                </c:pt>
                <c:pt idx="504">
                  <c:v>36867</c:v>
                </c:pt>
                <c:pt idx="505">
                  <c:v>36868</c:v>
                </c:pt>
                <c:pt idx="506">
                  <c:v>36871</c:v>
                </c:pt>
                <c:pt idx="507">
                  <c:v>36872</c:v>
                </c:pt>
                <c:pt idx="508">
                  <c:v>36873</c:v>
                </c:pt>
                <c:pt idx="509">
                  <c:v>36874</c:v>
                </c:pt>
                <c:pt idx="510">
                  <c:v>36875</c:v>
                </c:pt>
                <c:pt idx="511">
                  <c:v>36878</c:v>
                </c:pt>
                <c:pt idx="512">
                  <c:v>36879</c:v>
                </c:pt>
                <c:pt idx="513">
                  <c:v>36880</c:v>
                </c:pt>
                <c:pt idx="514">
                  <c:v>36881</c:v>
                </c:pt>
                <c:pt idx="515">
                  <c:v>36882</c:v>
                </c:pt>
                <c:pt idx="516">
                  <c:v>36885</c:v>
                </c:pt>
                <c:pt idx="517">
                  <c:v>36886</c:v>
                </c:pt>
                <c:pt idx="518">
                  <c:v>36887</c:v>
                </c:pt>
                <c:pt idx="519">
                  <c:v>36888</c:v>
                </c:pt>
                <c:pt idx="520">
                  <c:v>36889</c:v>
                </c:pt>
                <c:pt idx="521">
                  <c:v>36892</c:v>
                </c:pt>
                <c:pt idx="522">
                  <c:v>36893</c:v>
                </c:pt>
                <c:pt idx="523">
                  <c:v>36894</c:v>
                </c:pt>
                <c:pt idx="524">
                  <c:v>36895</c:v>
                </c:pt>
                <c:pt idx="525">
                  <c:v>36896</c:v>
                </c:pt>
                <c:pt idx="526">
                  <c:v>36899</c:v>
                </c:pt>
                <c:pt idx="527">
                  <c:v>36900</c:v>
                </c:pt>
                <c:pt idx="528">
                  <c:v>36901</c:v>
                </c:pt>
                <c:pt idx="529">
                  <c:v>36902</c:v>
                </c:pt>
                <c:pt idx="530">
                  <c:v>36903</c:v>
                </c:pt>
                <c:pt idx="531">
                  <c:v>36906</c:v>
                </c:pt>
                <c:pt idx="532">
                  <c:v>36907</c:v>
                </c:pt>
                <c:pt idx="533">
                  <c:v>36908</c:v>
                </c:pt>
                <c:pt idx="534">
                  <c:v>36909</c:v>
                </c:pt>
                <c:pt idx="535">
                  <c:v>36910</c:v>
                </c:pt>
                <c:pt idx="536">
                  <c:v>36913</c:v>
                </c:pt>
                <c:pt idx="537">
                  <c:v>36914</c:v>
                </c:pt>
                <c:pt idx="538">
                  <c:v>36915</c:v>
                </c:pt>
                <c:pt idx="539">
                  <c:v>36916</c:v>
                </c:pt>
                <c:pt idx="540">
                  <c:v>36917</c:v>
                </c:pt>
                <c:pt idx="541">
                  <c:v>36920</c:v>
                </c:pt>
                <c:pt idx="542">
                  <c:v>36921</c:v>
                </c:pt>
                <c:pt idx="543">
                  <c:v>36922</c:v>
                </c:pt>
                <c:pt idx="544">
                  <c:v>36923</c:v>
                </c:pt>
                <c:pt idx="545">
                  <c:v>36924</c:v>
                </c:pt>
                <c:pt idx="546">
                  <c:v>36927</c:v>
                </c:pt>
                <c:pt idx="547">
                  <c:v>36928</c:v>
                </c:pt>
                <c:pt idx="548">
                  <c:v>36929</c:v>
                </c:pt>
                <c:pt idx="549">
                  <c:v>36930</c:v>
                </c:pt>
                <c:pt idx="550">
                  <c:v>36931</c:v>
                </c:pt>
                <c:pt idx="551">
                  <c:v>36934</c:v>
                </c:pt>
                <c:pt idx="552">
                  <c:v>36935</c:v>
                </c:pt>
                <c:pt idx="553">
                  <c:v>36936</c:v>
                </c:pt>
                <c:pt idx="554">
                  <c:v>36937</c:v>
                </c:pt>
                <c:pt idx="555">
                  <c:v>36938</c:v>
                </c:pt>
                <c:pt idx="556">
                  <c:v>36941</c:v>
                </c:pt>
                <c:pt idx="557">
                  <c:v>36942</c:v>
                </c:pt>
                <c:pt idx="558">
                  <c:v>36943</c:v>
                </c:pt>
                <c:pt idx="559">
                  <c:v>36944</c:v>
                </c:pt>
                <c:pt idx="560">
                  <c:v>36945</c:v>
                </c:pt>
                <c:pt idx="561">
                  <c:v>36948</c:v>
                </c:pt>
                <c:pt idx="562">
                  <c:v>36949</c:v>
                </c:pt>
                <c:pt idx="563">
                  <c:v>36950</c:v>
                </c:pt>
                <c:pt idx="564">
                  <c:v>36951</c:v>
                </c:pt>
                <c:pt idx="565">
                  <c:v>36952</c:v>
                </c:pt>
                <c:pt idx="566">
                  <c:v>36955</c:v>
                </c:pt>
                <c:pt idx="567">
                  <c:v>36956</c:v>
                </c:pt>
                <c:pt idx="568">
                  <c:v>36957</c:v>
                </c:pt>
                <c:pt idx="569">
                  <c:v>36958</c:v>
                </c:pt>
                <c:pt idx="570">
                  <c:v>36959</c:v>
                </c:pt>
                <c:pt idx="571">
                  <c:v>36962</c:v>
                </c:pt>
                <c:pt idx="572">
                  <c:v>36963</c:v>
                </c:pt>
                <c:pt idx="573">
                  <c:v>36964</c:v>
                </c:pt>
                <c:pt idx="574">
                  <c:v>36965</c:v>
                </c:pt>
                <c:pt idx="575">
                  <c:v>36966</c:v>
                </c:pt>
                <c:pt idx="576">
                  <c:v>36969</c:v>
                </c:pt>
                <c:pt idx="577">
                  <c:v>36970</c:v>
                </c:pt>
                <c:pt idx="578">
                  <c:v>36971</c:v>
                </c:pt>
                <c:pt idx="579">
                  <c:v>36972</c:v>
                </c:pt>
                <c:pt idx="580">
                  <c:v>36973</c:v>
                </c:pt>
                <c:pt idx="581">
                  <c:v>36976</c:v>
                </c:pt>
                <c:pt idx="582">
                  <c:v>36977</c:v>
                </c:pt>
                <c:pt idx="583">
                  <c:v>36978</c:v>
                </c:pt>
                <c:pt idx="584">
                  <c:v>36979</c:v>
                </c:pt>
                <c:pt idx="585">
                  <c:v>36980</c:v>
                </c:pt>
                <c:pt idx="586">
                  <c:v>36983</c:v>
                </c:pt>
                <c:pt idx="587">
                  <c:v>36984</c:v>
                </c:pt>
                <c:pt idx="588">
                  <c:v>36985</c:v>
                </c:pt>
                <c:pt idx="589">
                  <c:v>36986</c:v>
                </c:pt>
                <c:pt idx="590">
                  <c:v>36987</c:v>
                </c:pt>
                <c:pt idx="591">
                  <c:v>36990</c:v>
                </c:pt>
                <c:pt idx="592">
                  <c:v>36991</c:v>
                </c:pt>
                <c:pt idx="593">
                  <c:v>36992</c:v>
                </c:pt>
                <c:pt idx="594">
                  <c:v>36993</c:v>
                </c:pt>
                <c:pt idx="595">
                  <c:v>36994</c:v>
                </c:pt>
                <c:pt idx="596">
                  <c:v>36997</c:v>
                </c:pt>
                <c:pt idx="597">
                  <c:v>36998</c:v>
                </c:pt>
                <c:pt idx="598">
                  <c:v>36999</c:v>
                </c:pt>
                <c:pt idx="599">
                  <c:v>37000</c:v>
                </c:pt>
                <c:pt idx="600">
                  <c:v>37001</c:v>
                </c:pt>
                <c:pt idx="601">
                  <c:v>37004</c:v>
                </c:pt>
                <c:pt idx="602">
                  <c:v>37005</c:v>
                </c:pt>
                <c:pt idx="603">
                  <c:v>37006</c:v>
                </c:pt>
                <c:pt idx="604">
                  <c:v>37007</c:v>
                </c:pt>
                <c:pt idx="605">
                  <c:v>37008</c:v>
                </c:pt>
                <c:pt idx="606">
                  <c:v>37011</c:v>
                </c:pt>
                <c:pt idx="607">
                  <c:v>37012</c:v>
                </c:pt>
                <c:pt idx="608">
                  <c:v>37013</c:v>
                </c:pt>
                <c:pt idx="609">
                  <c:v>37014</c:v>
                </c:pt>
                <c:pt idx="610">
                  <c:v>37015</c:v>
                </c:pt>
                <c:pt idx="611">
                  <c:v>37018</c:v>
                </c:pt>
                <c:pt idx="612">
                  <c:v>37019</c:v>
                </c:pt>
                <c:pt idx="613">
                  <c:v>37020</c:v>
                </c:pt>
                <c:pt idx="614">
                  <c:v>37021</c:v>
                </c:pt>
                <c:pt idx="615">
                  <c:v>37022</c:v>
                </c:pt>
                <c:pt idx="616">
                  <c:v>37025</c:v>
                </c:pt>
                <c:pt idx="617">
                  <c:v>37026</c:v>
                </c:pt>
                <c:pt idx="618">
                  <c:v>37027</c:v>
                </c:pt>
                <c:pt idx="619">
                  <c:v>37028</c:v>
                </c:pt>
                <c:pt idx="620">
                  <c:v>37029</c:v>
                </c:pt>
                <c:pt idx="621">
                  <c:v>37032</c:v>
                </c:pt>
                <c:pt idx="622">
                  <c:v>37033</c:v>
                </c:pt>
                <c:pt idx="623">
                  <c:v>37034</c:v>
                </c:pt>
                <c:pt idx="624">
                  <c:v>37035</c:v>
                </c:pt>
                <c:pt idx="625">
                  <c:v>37036</c:v>
                </c:pt>
                <c:pt idx="626">
                  <c:v>37039</c:v>
                </c:pt>
                <c:pt idx="627">
                  <c:v>37040</c:v>
                </c:pt>
                <c:pt idx="628">
                  <c:v>37041</c:v>
                </c:pt>
                <c:pt idx="629">
                  <c:v>37042</c:v>
                </c:pt>
                <c:pt idx="630">
                  <c:v>37043</c:v>
                </c:pt>
                <c:pt idx="631">
                  <c:v>37046</c:v>
                </c:pt>
                <c:pt idx="632">
                  <c:v>37047</c:v>
                </c:pt>
                <c:pt idx="633">
                  <c:v>37048</c:v>
                </c:pt>
                <c:pt idx="634">
                  <c:v>37049</c:v>
                </c:pt>
                <c:pt idx="635">
                  <c:v>37050</c:v>
                </c:pt>
                <c:pt idx="636">
                  <c:v>37053</c:v>
                </c:pt>
                <c:pt idx="637">
                  <c:v>37054</c:v>
                </c:pt>
                <c:pt idx="638">
                  <c:v>37055</c:v>
                </c:pt>
                <c:pt idx="639">
                  <c:v>37056</c:v>
                </c:pt>
                <c:pt idx="640">
                  <c:v>37057</c:v>
                </c:pt>
                <c:pt idx="641">
                  <c:v>37060</c:v>
                </c:pt>
                <c:pt idx="642">
                  <c:v>37061</c:v>
                </c:pt>
                <c:pt idx="643">
                  <c:v>37062</c:v>
                </c:pt>
                <c:pt idx="644">
                  <c:v>37063</c:v>
                </c:pt>
                <c:pt idx="645">
                  <c:v>37064</c:v>
                </c:pt>
                <c:pt idx="646">
                  <c:v>37067</c:v>
                </c:pt>
                <c:pt idx="647">
                  <c:v>37068</c:v>
                </c:pt>
                <c:pt idx="648">
                  <c:v>37069</c:v>
                </c:pt>
                <c:pt idx="649">
                  <c:v>37070</c:v>
                </c:pt>
                <c:pt idx="650">
                  <c:v>37071</c:v>
                </c:pt>
                <c:pt idx="651">
                  <c:v>37074</c:v>
                </c:pt>
                <c:pt idx="652">
                  <c:v>37075</c:v>
                </c:pt>
                <c:pt idx="653">
                  <c:v>37076</c:v>
                </c:pt>
                <c:pt idx="654">
                  <c:v>37077</c:v>
                </c:pt>
                <c:pt idx="655">
                  <c:v>37078</c:v>
                </c:pt>
                <c:pt idx="656">
                  <c:v>37081</c:v>
                </c:pt>
                <c:pt idx="657">
                  <c:v>37082</c:v>
                </c:pt>
                <c:pt idx="658">
                  <c:v>37083</c:v>
                </c:pt>
                <c:pt idx="659">
                  <c:v>37084</c:v>
                </c:pt>
                <c:pt idx="660">
                  <c:v>37085</c:v>
                </c:pt>
                <c:pt idx="661">
                  <c:v>37088</c:v>
                </c:pt>
                <c:pt idx="662">
                  <c:v>37089</c:v>
                </c:pt>
                <c:pt idx="663">
                  <c:v>37090</c:v>
                </c:pt>
                <c:pt idx="664">
                  <c:v>37091</c:v>
                </c:pt>
                <c:pt idx="665">
                  <c:v>37092</c:v>
                </c:pt>
                <c:pt idx="666">
                  <c:v>37095</c:v>
                </c:pt>
                <c:pt idx="667">
                  <c:v>37096</c:v>
                </c:pt>
                <c:pt idx="668">
                  <c:v>37097</c:v>
                </c:pt>
                <c:pt idx="669">
                  <c:v>37098</c:v>
                </c:pt>
                <c:pt idx="670">
                  <c:v>37099</c:v>
                </c:pt>
                <c:pt idx="671">
                  <c:v>37102</c:v>
                </c:pt>
                <c:pt idx="672">
                  <c:v>37103</c:v>
                </c:pt>
                <c:pt idx="673">
                  <c:v>37104</c:v>
                </c:pt>
                <c:pt idx="674">
                  <c:v>37105</c:v>
                </c:pt>
                <c:pt idx="675">
                  <c:v>37106</c:v>
                </c:pt>
                <c:pt idx="676">
                  <c:v>37109</c:v>
                </c:pt>
                <c:pt idx="677">
                  <c:v>37110</c:v>
                </c:pt>
                <c:pt idx="678">
                  <c:v>37111</c:v>
                </c:pt>
                <c:pt idx="679">
                  <c:v>37112</c:v>
                </c:pt>
                <c:pt idx="680">
                  <c:v>37113</c:v>
                </c:pt>
                <c:pt idx="681">
                  <c:v>37116</c:v>
                </c:pt>
                <c:pt idx="682">
                  <c:v>37117</c:v>
                </c:pt>
                <c:pt idx="683">
                  <c:v>37118</c:v>
                </c:pt>
                <c:pt idx="684">
                  <c:v>37119</c:v>
                </c:pt>
                <c:pt idx="685">
                  <c:v>37120</c:v>
                </c:pt>
                <c:pt idx="686">
                  <c:v>37123</c:v>
                </c:pt>
                <c:pt idx="687">
                  <c:v>37124</c:v>
                </c:pt>
                <c:pt idx="688">
                  <c:v>37125</c:v>
                </c:pt>
                <c:pt idx="689">
                  <c:v>37126</c:v>
                </c:pt>
                <c:pt idx="690">
                  <c:v>37127</c:v>
                </c:pt>
                <c:pt idx="691">
                  <c:v>37130</c:v>
                </c:pt>
                <c:pt idx="692">
                  <c:v>37131</c:v>
                </c:pt>
                <c:pt idx="693">
                  <c:v>37132</c:v>
                </c:pt>
                <c:pt idx="694">
                  <c:v>37133</c:v>
                </c:pt>
                <c:pt idx="695">
                  <c:v>37134</c:v>
                </c:pt>
                <c:pt idx="696">
                  <c:v>37137</c:v>
                </c:pt>
                <c:pt idx="697">
                  <c:v>37138</c:v>
                </c:pt>
                <c:pt idx="698">
                  <c:v>37139</c:v>
                </c:pt>
                <c:pt idx="699">
                  <c:v>37140</c:v>
                </c:pt>
                <c:pt idx="700">
                  <c:v>37141</c:v>
                </c:pt>
                <c:pt idx="701">
                  <c:v>37144</c:v>
                </c:pt>
                <c:pt idx="702">
                  <c:v>37145</c:v>
                </c:pt>
                <c:pt idx="703">
                  <c:v>37146</c:v>
                </c:pt>
                <c:pt idx="704">
                  <c:v>37147</c:v>
                </c:pt>
                <c:pt idx="705">
                  <c:v>37148</c:v>
                </c:pt>
                <c:pt idx="706">
                  <c:v>37151</c:v>
                </c:pt>
                <c:pt idx="707">
                  <c:v>37152</c:v>
                </c:pt>
                <c:pt idx="708">
                  <c:v>37153</c:v>
                </c:pt>
                <c:pt idx="709">
                  <c:v>37154</c:v>
                </c:pt>
                <c:pt idx="710">
                  <c:v>37155</c:v>
                </c:pt>
                <c:pt idx="711">
                  <c:v>37158</c:v>
                </c:pt>
                <c:pt idx="712">
                  <c:v>37159</c:v>
                </c:pt>
                <c:pt idx="713">
                  <c:v>37160</c:v>
                </c:pt>
                <c:pt idx="714">
                  <c:v>37161</c:v>
                </c:pt>
                <c:pt idx="715">
                  <c:v>37162</c:v>
                </c:pt>
                <c:pt idx="716">
                  <c:v>37165</c:v>
                </c:pt>
                <c:pt idx="717">
                  <c:v>37166</c:v>
                </c:pt>
                <c:pt idx="718">
                  <c:v>37167</c:v>
                </c:pt>
                <c:pt idx="719">
                  <c:v>37168</c:v>
                </c:pt>
                <c:pt idx="720">
                  <c:v>37169</c:v>
                </c:pt>
                <c:pt idx="721">
                  <c:v>37172</c:v>
                </c:pt>
                <c:pt idx="722">
                  <c:v>37173</c:v>
                </c:pt>
                <c:pt idx="723">
                  <c:v>37174</c:v>
                </c:pt>
                <c:pt idx="724">
                  <c:v>37175</c:v>
                </c:pt>
                <c:pt idx="725">
                  <c:v>37176</c:v>
                </c:pt>
                <c:pt idx="726">
                  <c:v>37179</c:v>
                </c:pt>
                <c:pt idx="727">
                  <c:v>37180</c:v>
                </c:pt>
                <c:pt idx="728">
                  <c:v>37181</c:v>
                </c:pt>
                <c:pt idx="729">
                  <c:v>37182</c:v>
                </c:pt>
                <c:pt idx="730">
                  <c:v>37183</c:v>
                </c:pt>
                <c:pt idx="731">
                  <c:v>37186</c:v>
                </c:pt>
                <c:pt idx="732">
                  <c:v>37187</c:v>
                </c:pt>
                <c:pt idx="733">
                  <c:v>37188</c:v>
                </c:pt>
                <c:pt idx="734">
                  <c:v>37189</c:v>
                </c:pt>
                <c:pt idx="735">
                  <c:v>37190</c:v>
                </c:pt>
                <c:pt idx="736">
                  <c:v>37193</c:v>
                </c:pt>
                <c:pt idx="737">
                  <c:v>37194</c:v>
                </c:pt>
                <c:pt idx="738">
                  <c:v>37195</c:v>
                </c:pt>
                <c:pt idx="739">
                  <c:v>37196</c:v>
                </c:pt>
                <c:pt idx="740">
                  <c:v>37197</c:v>
                </c:pt>
                <c:pt idx="741">
                  <c:v>37200</c:v>
                </c:pt>
                <c:pt idx="742">
                  <c:v>37201</c:v>
                </c:pt>
                <c:pt idx="743">
                  <c:v>37202</c:v>
                </c:pt>
                <c:pt idx="744">
                  <c:v>37203</c:v>
                </c:pt>
                <c:pt idx="745">
                  <c:v>37204</c:v>
                </c:pt>
                <c:pt idx="746">
                  <c:v>37207</c:v>
                </c:pt>
                <c:pt idx="747">
                  <c:v>37208</c:v>
                </c:pt>
                <c:pt idx="748">
                  <c:v>37209</c:v>
                </c:pt>
                <c:pt idx="749">
                  <c:v>37210</c:v>
                </c:pt>
                <c:pt idx="750">
                  <c:v>37211</c:v>
                </c:pt>
                <c:pt idx="751">
                  <c:v>37214</c:v>
                </c:pt>
                <c:pt idx="752">
                  <c:v>37215</c:v>
                </c:pt>
                <c:pt idx="753">
                  <c:v>37216</c:v>
                </c:pt>
                <c:pt idx="754">
                  <c:v>37217</c:v>
                </c:pt>
                <c:pt idx="755">
                  <c:v>37218</c:v>
                </c:pt>
                <c:pt idx="756">
                  <c:v>37221</c:v>
                </c:pt>
                <c:pt idx="757">
                  <c:v>37222</c:v>
                </c:pt>
                <c:pt idx="758">
                  <c:v>37223</c:v>
                </c:pt>
                <c:pt idx="759">
                  <c:v>37224</c:v>
                </c:pt>
                <c:pt idx="760">
                  <c:v>37225</c:v>
                </c:pt>
                <c:pt idx="761">
                  <c:v>37228</c:v>
                </c:pt>
                <c:pt idx="762">
                  <c:v>37229</c:v>
                </c:pt>
                <c:pt idx="763">
                  <c:v>37230</c:v>
                </c:pt>
                <c:pt idx="764">
                  <c:v>37231</c:v>
                </c:pt>
                <c:pt idx="765">
                  <c:v>37232</c:v>
                </c:pt>
                <c:pt idx="766">
                  <c:v>37235</c:v>
                </c:pt>
                <c:pt idx="767">
                  <c:v>37236</c:v>
                </c:pt>
                <c:pt idx="768">
                  <c:v>37237</c:v>
                </c:pt>
                <c:pt idx="769">
                  <c:v>37238</c:v>
                </c:pt>
                <c:pt idx="770">
                  <c:v>37239</c:v>
                </c:pt>
                <c:pt idx="771">
                  <c:v>37242</c:v>
                </c:pt>
                <c:pt idx="772">
                  <c:v>37243</c:v>
                </c:pt>
                <c:pt idx="773">
                  <c:v>37244</c:v>
                </c:pt>
                <c:pt idx="774">
                  <c:v>37245</c:v>
                </c:pt>
                <c:pt idx="775">
                  <c:v>37246</c:v>
                </c:pt>
                <c:pt idx="776">
                  <c:v>37249</c:v>
                </c:pt>
                <c:pt idx="777">
                  <c:v>37250</c:v>
                </c:pt>
                <c:pt idx="778">
                  <c:v>37251</c:v>
                </c:pt>
                <c:pt idx="779">
                  <c:v>37252</c:v>
                </c:pt>
                <c:pt idx="780">
                  <c:v>37253</c:v>
                </c:pt>
                <c:pt idx="781">
                  <c:v>37256</c:v>
                </c:pt>
                <c:pt idx="782">
                  <c:v>37257</c:v>
                </c:pt>
                <c:pt idx="783">
                  <c:v>37258</c:v>
                </c:pt>
                <c:pt idx="784">
                  <c:v>37259</c:v>
                </c:pt>
                <c:pt idx="785">
                  <c:v>37260</c:v>
                </c:pt>
                <c:pt idx="786">
                  <c:v>37263</c:v>
                </c:pt>
                <c:pt idx="787">
                  <c:v>37264</c:v>
                </c:pt>
                <c:pt idx="788">
                  <c:v>37265</c:v>
                </c:pt>
                <c:pt idx="789">
                  <c:v>37266</c:v>
                </c:pt>
                <c:pt idx="790">
                  <c:v>37267</c:v>
                </c:pt>
                <c:pt idx="791">
                  <c:v>37270</c:v>
                </c:pt>
                <c:pt idx="792">
                  <c:v>37271</c:v>
                </c:pt>
                <c:pt idx="793">
                  <c:v>37272</c:v>
                </c:pt>
                <c:pt idx="794">
                  <c:v>37273</c:v>
                </c:pt>
                <c:pt idx="795">
                  <c:v>37274</c:v>
                </c:pt>
                <c:pt idx="796">
                  <c:v>37277</c:v>
                </c:pt>
                <c:pt idx="797">
                  <c:v>37278</c:v>
                </c:pt>
                <c:pt idx="798">
                  <c:v>37279</c:v>
                </c:pt>
                <c:pt idx="799">
                  <c:v>37280</c:v>
                </c:pt>
                <c:pt idx="800">
                  <c:v>37281</c:v>
                </c:pt>
                <c:pt idx="801">
                  <c:v>37284</c:v>
                </c:pt>
                <c:pt idx="802">
                  <c:v>37285</c:v>
                </c:pt>
                <c:pt idx="803">
                  <c:v>37286</c:v>
                </c:pt>
                <c:pt idx="804">
                  <c:v>37287</c:v>
                </c:pt>
                <c:pt idx="805">
                  <c:v>37288</c:v>
                </c:pt>
                <c:pt idx="806">
                  <c:v>37291</c:v>
                </c:pt>
                <c:pt idx="807">
                  <c:v>37292</c:v>
                </c:pt>
                <c:pt idx="808">
                  <c:v>37293</c:v>
                </c:pt>
                <c:pt idx="809">
                  <c:v>37294</c:v>
                </c:pt>
                <c:pt idx="810">
                  <c:v>37295</c:v>
                </c:pt>
                <c:pt idx="811">
                  <c:v>37298</c:v>
                </c:pt>
                <c:pt idx="812">
                  <c:v>37299</c:v>
                </c:pt>
                <c:pt idx="813">
                  <c:v>37300</c:v>
                </c:pt>
                <c:pt idx="814">
                  <c:v>37301</c:v>
                </c:pt>
                <c:pt idx="815">
                  <c:v>37302</c:v>
                </c:pt>
                <c:pt idx="816">
                  <c:v>37305</c:v>
                </c:pt>
                <c:pt idx="817">
                  <c:v>37306</c:v>
                </c:pt>
                <c:pt idx="818">
                  <c:v>37307</c:v>
                </c:pt>
                <c:pt idx="819">
                  <c:v>37308</c:v>
                </c:pt>
                <c:pt idx="820">
                  <c:v>37309</c:v>
                </c:pt>
                <c:pt idx="821">
                  <c:v>37312</c:v>
                </c:pt>
                <c:pt idx="822">
                  <c:v>37313</c:v>
                </c:pt>
                <c:pt idx="823">
                  <c:v>37314</c:v>
                </c:pt>
                <c:pt idx="824">
                  <c:v>37315</c:v>
                </c:pt>
                <c:pt idx="825">
                  <c:v>37316</c:v>
                </c:pt>
                <c:pt idx="826">
                  <c:v>37319</c:v>
                </c:pt>
                <c:pt idx="827">
                  <c:v>37320</c:v>
                </c:pt>
                <c:pt idx="828">
                  <c:v>37321</c:v>
                </c:pt>
                <c:pt idx="829">
                  <c:v>37322</c:v>
                </c:pt>
                <c:pt idx="830">
                  <c:v>37323</c:v>
                </c:pt>
                <c:pt idx="831">
                  <c:v>37326</c:v>
                </c:pt>
                <c:pt idx="832">
                  <c:v>37327</c:v>
                </c:pt>
                <c:pt idx="833">
                  <c:v>37328</c:v>
                </c:pt>
                <c:pt idx="834">
                  <c:v>37329</c:v>
                </c:pt>
                <c:pt idx="835">
                  <c:v>37330</c:v>
                </c:pt>
                <c:pt idx="836">
                  <c:v>37333</c:v>
                </c:pt>
                <c:pt idx="837">
                  <c:v>37334</c:v>
                </c:pt>
                <c:pt idx="838">
                  <c:v>37335</c:v>
                </c:pt>
                <c:pt idx="839">
                  <c:v>37336</c:v>
                </c:pt>
                <c:pt idx="840">
                  <c:v>37337</c:v>
                </c:pt>
                <c:pt idx="841">
                  <c:v>37340</c:v>
                </c:pt>
                <c:pt idx="842">
                  <c:v>37341</c:v>
                </c:pt>
                <c:pt idx="843">
                  <c:v>37342</c:v>
                </c:pt>
                <c:pt idx="844">
                  <c:v>37343</c:v>
                </c:pt>
                <c:pt idx="845">
                  <c:v>37344</c:v>
                </c:pt>
                <c:pt idx="846">
                  <c:v>37347</c:v>
                </c:pt>
                <c:pt idx="847">
                  <c:v>37348</c:v>
                </c:pt>
                <c:pt idx="848">
                  <c:v>37349</c:v>
                </c:pt>
                <c:pt idx="849">
                  <c:v>37350</c:v>
                </c:pt>
                <c:pt idx="850">
                  <c:v>37351</c:v>
                </c:pt>
                <c:pt idx="851">
                  <c:v>37354</c:v>
                </c:pt>
                <c:pt idx="852">
                  <c:v>37355</c:v>
                </c:pt>
                <c:pt idx="853">
                  <c:v>37356</c:v>
                </c:pt>
                <c:pt idx="854">
                  <c:v>37357</c:v>
                </c:pt>
                <c:pt idx="855">
                  <c:v>37358</c:v>
                </c:pt>
                <c:pt idx="856">
                  <c:v>37361</c:v>
                </c:pt>
                <c:pt idx="857">
                  <c:v>37362</c:v>
                </c:pt>
                <c:pt idx="858">
                  <c:v>37363</c:v>
                </c:pt>
                <c:pt idx="859">
                  <c:v>37364</c:v>
                </c:pt>
                <c:pt idx="860">
                  <c:v>37365</c:v>
                </c:pt>
                <c:pt idx="861">
                  <c:v>37368</c:v>
                </c:pt>
                <c:pt idx="862">
                  <c:v>37369</c:v>
                </c:pt>
                <c:pt idx="863">
                  <c:v>37370</c:v>
                </c:pt>
                <c:pt idx="864">
                  <c:v>37371</c:v>
                </c:pt>
                <c:pt idx="865">
                  <c:v>37372</c:v>
                </c:pt>
                <c:pt idx="866">
                  <c:v>37375</c:v>
                </c:pt>
                <c:pt idx="867">
                  <c:v>37376</c:v>
                </c:pt>
                <c:pt idx="868">
                  <c:v>37377</c:v>
                </c:pt>
                <c:pt idx="869">
                  <c:v>37378</c:v>
                </c:pt>
                <c:pt idx="870">
                  <c:v>37379</c:v>
                </c:pt>
                <c:pt idx="871">
                  <c:v>37382</c:v>
                </c:pt>
                <c:pt idx="872">
                  <c:v>37383</c:v>
                </c:pt>
                <c:pt idx="873">
                  <c:v>37384</c:v>
                </c:pt>
                <c:pt idx="874">
                  <c:v>37385</c:v>
                </c:pt>
                <c:pt idx="875">
                  <c:v>37386</c:v>
                </c:pt>
                <c:pt idx="876">
                  <c:v>37389</c:v>
                </c:pt>
                <c:pt idx="877">
                  <c:v>37390</c:v>
                </c:pt>
                <c:pt idx="878">
                  <c:v>37391</c:v>
                </c:pt>
                <c:pt idx="879">
                  <c:v>37392</c:v>
                </c:pt>
                <c:pt idx="880">
                  <c:v>37393</c:v>
                </c:pt>
                <c:pt idx="881">
                  <c:v>37396</c:v>
                </c:pt>
                <c:pt idx="882">
                  <c:v>37397</c:v>
                </c:pt>
                <c:pt idx="883">
                  <c:v>37398</c:v>
                </c:pt>
                <c:pt idx="884">
                  <c:v>37399</c:v>
                </c:pt>
                <c:pt idx="885">
                  <c:v>37400</c:v>
                </c:pt>
                <c:pt idx="886">
                  <c:v>37403</c:v>
                </c:pt>
                <c:pt idx="887">
                  <c:v>37404</c:v>
                </c:pt>
                <c:pt idx="888">
                  <c:v>37405</c:v>
                </c:pt>
                <c:pt idx="889">
                  <c:v>37406</c:v>
                </c:pt>
                <c:pt idx="890">
                  <c:v>37407</c:v>
                </c:pt>
                <c:pt idx="891">
                  <c:v>37410</c:v>
                </c:pt>
                <c:pt idx="892">
                  <c:v>37411</c:v>
                </c:pt>
                <c:pt idx="893">
                  <c:v>37412</c:v>
                </c:pt>
                <c:pt idx="894">
                  <c:v>37413</c:v>
                </c:pt>
                <c:pt idx="895">
                  <c:v>37414</c:v>
                </c:pt>
                <c:pt idx="896">
                  <c:v>37417</c:v>
                </c:pt>
                <c:pt idx="897">
                  <c:v>37418</c:v>
                </c:pt>
                <c:pt idx="898">
                  <c:v>37419</c:v>
                </c:pt>
                <c:pt idx="899">
                  <c:v>37420</c:v>
                </c:pt>
                <c:pt idx="900">
                  <c:v>37421</c:v>
                </c:pt>
                <c:pt idx="901">
                  <c:v>37424</c:v>
                </c:pt>
                <c:pt idx="902">
                  <c:v>37425</c:v>
                </c:pt>
                <c:pt idx="903">
                  <c:v>37426</c:v>
                </c:pt>
                <c:pt idx="904">
                  <c:v>37427</c:v>
                </c:pt>
                <c:pt idx="905">
                  <c:v>37428</c:v>
                </c:pt>
                <c:pt idx="906">
                  <c:v>37431</c:v>
                </c:pt>
                <c:pt idx="907">
                  <c:v>37432</c:v>
                </c:pt>
                <c:pt idx="908">
                  <c:v>37433</c:v>
                </c:pt>
                <c:pt idx="909">
                  <c:v>37434</c:v>
                </c:pt>
                <c:pt idx="910">
                  <c:v>37435</c:v>
                </c:pt>
                <c:pt idx="911">
                  <c:v>37438</c:v>
                </c:pt>
                <c:pt idx="912">
                  <c:v>37439</c:v>
                </c:pt>
                <c:pt idx="913">
                  <c:v>37440</c:v>
                </c:pt>
                <c:pt idx="914">
                  <c:v>37441</c:v>
                </c:pt>
                <c:pt idx="915">
                  <c:v>37442</c:v>
                </c:pt>
                <c:pt idx="916">
                  <c:v>37445</c:v>
                </c:pt>
                <c:pt idx="917">
                  <c:v>37446</c:v>
                </c:pt>
                <c:pt idx="918">
                  <c:v>37447</c:v>
                </c:pt>
                <c:pt idx="919">
                  <c:v>37448</c:v>
                </c:pt>
                <c:pt idx="920">
                  <c:v>37449</c:v>
                </c:pt>
                <c:pt idx="921">
                  <c:v>37452</c:v>
                </c:pt>
                <c:pt idx="922">
                  <c:v>37453</c:v>
                </c:pt>
                <c:pt idx="923">
                  <c:v>37454</c:v>
                </c:pt>
                <c:pt idx="924">
                  <c:v>37455</c:v>
                </c:pt>
                <c:pt idx="925">
                  <c:v>37456</c:v>
                </c:pt>
                <c:pt idx="926">
                  <c:v>37459</c:v>
                </c:pt>
                <c:pt idx="927">
                  <c:v>37460</c:v>
                </c:pt>
                <c:pt idx="928">
                  <c:v>37461</c:v>
                </c:pt>
                <c:pt idx="929">
                  <c:v>37462</c:v>
                </c:pt>
                <c:pt idx="930">
                  <c:v>37463</c:v>
                </c:pt>
                <c:pt idx="931">
                  <c:v>37466</c:v>
                </c:pt>
                <c:pt idx="932">
                  <c:v>37467</c:v>
                </c:pt>
                <c:pt idx="933">
                  <c:v>37468</c:v>
                </c:pt>
                <c:pt idx="934">
                  <c:v>37469</c:v>
                </c:pt>
                <c:pt idx="935">
                  <c:v>37470</c:v>
                </c:pt>
                <c:pt idx="936">
                  <c:v>37473</c:v>
                </c:pt>
                <c:pt idx="937">
                  <c:v>37474</c:v>
                </c:pt>
                <c:pt idx="938">
                  <c:v>37475</c:v>
                </c:pt>
                <c:pt idx="939">
                  <c:v>37476</c:v>
                </c:pt>
                <c:pt idx="940">
                  <c:v>37477</c:v>
                </c:pt>
                <c:pt idx="941">
                  <c:v>37480</c:v>
                </c:pt>
                <c:pt idx="942">
                  <c:v>37481</c:v>
                </c:pt>
                <c:pt idx="943">
                  <c:v>37482</c:v>
                </c:pt>
                <c:pt idx="944">
                  <c:v>37483</c:v>
                </c:pt>
                <c:pt idx="945">
                  <c:v>37484</c:v>
                </c:pt>
                <c:pt idx="946">
                  <c:v>37487</c:v>
                </c:pt>
                <c:pt idx="947">
                  <c:v>37488</c:v>
                </c:pt>
                <c:pt idx="948">
                  <c:v>37489</c:v>
                </c:pt>
                <c:pt idx="949">
                  <c:v>37490</c:v>
                </c:pt>
                <c:pt idx="950">
                  <c:v>37491</c:v>
                </c:pt>
                <c:pt idx="951">
                  <c:v>37494</c:v>
                </c:pt>
                <c:pt idx="952">
                  <c:v>37495</c:v>
                </c:pt>
                <c:pt idx="953">
                  <c:v>37496</c:v>
                </c:pt>
                <c:pt idx="954">
                  <c:v>37497</c:v>
                </c:pt>
                <c:pt idx="955">
                  <c:v>37498</c:v>
                </c:pt>
                <c:pt idx="956">
                  <c:v>37501</c:v>
                </c:pt>
                <c:pt idx="957">
                  <c:v>37502</c:v>
                </c:pt>
                <c:pt idx="958">
                  <c:v>37503</c:v>
                </c:pt>
                <c:pt idx="959">
                  <c:v>37504</c:v>
                </c:pt>
                <c:pt idx="960">
                  <c:v>37505</c:v>
                </c:pt>
                <c:pt idx="961">
                  <c:v>37508</c:v>
                </c:pt>
                <c:pt idx="962">
                  <c:v>37509</c:v>
                </c:pt>
                <c:pt idx="963">
                  <c:v>37510</c:v>
                </c:pt>
                <c:pt idx="964">
                  <c:v>37511</c:v>
                </c:pt>
                <c:pt idx="965">
                  <c:v>37512</c:v>
                </c:pt>
                <c:pt idx="966">
                  <c:v>37515</c:v>
                </c:pt>
                <c:pt idx="967">
                  <c:v>37516</c:v>
                </c:pt>
                <c:pt idx="968">
                  <c:v>37517</c:v>
                </c:pt>
                <c:pt idx="969">
                  <c:v>37518</c:v>
                </c:pt>
                <c:pt idx="970">
                  <c:v>37519</c:v>
                </c:pt>
                <c:pt idx="971">
                  <c:v>37522</c:v>
                </c:pt>
                <c:pt idx="972">
                  <c:v>37523</c:v>
                </c:pt>
                <c:pt idx="973">
                  <c:v>37524</c:v>
                </c:pt>
                <c:pt idx="974">
                  <c:v>37525</c:v>
                </c:pt>
                <c:pt idx="975">
                  <c:v>37526</c:v>
                </c:pt>
                <c:pt idx="976">
                  <c:v>37529</c:v>
                </c:pt>
                <c:pt idx="977">
                  <c:v>37530</c:v>
                </c:pt>
                <c:pt idx="978">
                  <c:v>37531</c:v>
                </c:pt>
                <c:pt idx="979">
                  <c:v>37532</c:v>
                </c:pt>
                <c:pt idx="980">
                  <c:v>37533</c:v>
                </c:pt>
                <c:pt idx="981">
                  <c:v>37536</c:v>
                </c:pt>
                <c:pt idx="982">
                  <c:v>37537</c:v>
                </c:pt>
                <c:pt idx="983">
                  <c:v>37538</c:v>
                </c:pt>
                <c:pt idx="984">
                  <c:v>37539</c:v>
                </c:pt>
                <c:pt idx="985">
                  <c:v>37540</c:v>
                </c:pt>
                <c:pt idx="986">
                  <c:v>37543</c:v>
                </c:pt>
                <c:pt idx="987">
                  <c:v>37544</c:v>
                </c:pt>
                <c:pt idx="988">
                  <c:v>37545</c:v>
                </c:pt>
                <c:pt idx="989">
                  <c:v>37546</c:v>
                </c:pt>
                <c:pt idx="990">
                  <c:v>37547</c:v>
                </c:pt>
                <c:pt idx="991">
                  <c:v>37550</c:v>
                </c:pt>
                <c:pt idx="992">
                  <c:v>37551</c:v>
                </c:pt>
                <c:pt idx="993">
                  <c:v>37552</c:v>
                </c:pt>
                <c:pt idx="994">
                  <c:v>37553</c:v>
                </c:pt>
                <c:pt idx="995">
                  <c:v>37554</c:v>
                </c:pt>
                <c:pt idx="996">
                  <c:v>37557</c:v>
                </c:pt>
                <c:pt idx="997">
                  <c:v>37558</c:v>
                </c:pt>
                <c:pt idx="998">
                  <c:v>37559</c:v>
                </c:pt>
                <c:pt idx="999">
                  <c:v>37560</c:v>
                </c:pt>
                <c:pt idx="1000">
                  <c:v>37561</c:v>
                </c:pt>
                <c:pt idx="1001">
                  <c:v>37564</c:v>
                </c:pt>
                <c:pt idx="1002">
                  <c:v>37565</c:v>
                </c:pt>
                <c:pt idx="1003">
                  <c:v>37566</c:v>
                </c:pt>
                <c:pt idx="1004">
                  <c:v>37567</c:v>
                </c:pt>
                <c:pt idx="1005">
                  <c:v>37568</c:v>
                </c:pt>
                <c:pt idx="1006">
                  <c:v>37571</c:v>
                </c:pt>
                <c:pt idx="1007">
                  <c:v>37572</c:v>
                </c:pt>
                <c:pt idx="1008">
                  <c:v>37573</c:v>
                </c:pt>
                <c:pt idx="1009">
                  <c:v>37574</c:v>
                </c:pt>
                <c:pt idx="1010">
                  <c:v>37575</c:v>
                </c:pt>
                <c:pt idx="1011">
                  <c:v>37578</c:v>
                </c:pt>
                <c:pt idx="1012">
                  <c:v>37579</c:v>
                </c:pt>
                <c:pt idx="1013">
                  <c:v>37580</c:v>
                </c:pt>
                <c:pt idx="1014">
                  <c:v>37581</c:v>
                </c:pt>
                <c:pt idx="1015">
                  <c:v>37582</c:v>
                </c:pt>
                <c:pt idx="1016">
                  <c:v>37585</c:v>
                </c:pt>
                <c:pt idx="1017">
                  <c:v>37586</c:v>
                </c:pt>
                <c:pt idx="1018">
                  <c:v>37587</c:v>
                </c:pt>
                <c:pt idx="1019">
                  <c:v>37588</c:v>
                </c:pt>
                <c:pt idx="1020">
                  <c:v>37589</c:v>
                </c:pt>
                <c:pt idx="1021">
                  <c:v>37592</c:v>
                </c:pt>
                <c:pt idx="1022">
                  <c:v>37593</c:v>
                </c:pt>
                <c:pt idx="1023">
                  <c:v>37594</c:v>
                </c:pt>
                <c:pt idx="1024">
                  <c:v>37595</c:v>
                </c:pt>
                <c:pt idx="1025">
                  <c:v>37596</c:v>
                </c:pt>
                <c:pt idx="1026">
                  <c:v>37599</c:v>
                </c:pt>
                <c:pt idx="1027">
                  <c:v>37600</c:v>
                </c:pt>
                <c:pt idx="1028">
                  <c:v>37601</c:v>
                </c:pt>
                <c:pt idx="1029">
                  <c:v>37602</c:v>
                </c:pt>
                <c:pt idx="1030">
                  <c:v>37603</c:v>
                </c:pt>
                <c:pt idx="1031">
                  <c:v>37606</c:v>
                </c:pt>
                <c:pt idx="1032">
                  <c:v>37607</c:v>
                </c:pt>
                <c:pt idx="1033">
                  <c:v>37608</c:v>
                </c:pt>
                <c:pt idx="1034">
                  <c:v>37609</c:v>
                </c:pt>
                <c:pt idx="1035">
                  <c:v>37610</c:v>
                </c:pt>
                <c:pt idx="1036">
                  <c:v>37613</c:v>
                </c:pt>
                <c:pt idx="1037">
                  <c:v>37614</c:v>
                </c:pt>
                <c:pt idx="1038">
                  <c:v>37615</c:v>
                </c:pt>
                <c:pt idx="1039">
                  <c:v>37616</c:v>
                </c:pt>
                <c:pt idx="1040">
                  <c:v>37617</c:v>
                </c:pt>
                <c:pt idx="1041">
                  <c:v>37620</c:v>
                </c:pt>
                <c:pt idx="1042">
                  <c:v>37621</c:v>
                </c:pt>
                <c:pt idx="1043">
                  <c:v>37622</c:v>
                </c:pt>
                <c:pt idx="1044">
                  <c:v>37623</c:v>
                </c:pt>
                <c:pt idx="1045">
                  <c:v>37624</c:v>
                </c:pt>
                <c:pt idx="1046">
                  <c:v>37627</c:v>
                </c:pt>
                <c:pt idx="1047">
                  <c:v>37628</c:v>
                </c:pt>
                <c:pt idx="1048">
                  <c:v>37629</c:v>
                </c:pt>
                <c:pt idx="1049">
                  <c:v>37630</c:v>
                </c:pt>
                <c:pt idx="1050">
                  <c:v>37631</c:v>
                </c:pt>
                <c:pt idx="1051">
                  <c:v>37634</c:v>
                </c:pt>
                <c:pt idx="1052">
                  <c:v>37635</c:v>
                </c:pt>
                <c:pt idx="1053">
                  <c:v>37636</c:v>
                </c:pt>
                <c:pt idx="1054">
                  <c:v>37637</c:v>
                </c:pt>
                <c:pt idx="1055">
                  <c:v>37638</c:v>
                </c:pt>
                <c:pt idx="1056">
                  <c:v>37641</c:v>
                </c:pt>
                <c:pt idx="1057">
                  <c:v>37642</c:v>
                </c:pt>
                <c:pt idx="1058">
                  <c:v>37643</c:v>
                </c:pt>
                <c:pt idx="1059">
                  <c:v>37644</c:v>
                </c:pt>
                <c:pt idx="1060">
                  <c:v>37645</c:v>
                </c:pt>
                <c:pt idx="1061">
                  <c:v>37648</c:v>
                </c:pt>
                <c:pt idx="1062">
                  <c:v>37649</c:v>
                </c:pt>
                <c:pt idx="1063">
                  <c:v>37650</c:v>
                </c:pt>
                <c:pt idx="1064">
                  <c:v>37651</c:v>
                </c:pt>
                <c:pt idx="1065">
                  <c:v>37652</c:v>
                </c:pt>
                <c:pt idx="1066">
                  <c:v>37655</c:v>
                </c:pt>
                <c:pt idx="1067">
                  <c:v>37656</c:v>
                </c:pt>
                <c:pt idx="1068">
                  <c:v>37657</c:v>
                </c:pt>
                <c:pt idx="1069">
                  <c:v>37658</c:v>
                </c:pt>
                <c:pt idx="1070">
                  <c:v>37659</c:v>
                </c:pt>
                <c:pt idx="1071">
                  <c:v>37662</c:v>
                </c:pt>
                <c:pt idx="1072">
                  <c:v>37663</c:v>
                </c:pt>
                <c:pt idx="1073">
                  <c:v>37664</c:v>
                </c:pt>
                <c:pt idx="1074">
                  <c:v>37665</c:v>
                </c:pt>
                <c:pt idx="1075">
                  <c:v>37666</c:v>
                </c:pt>
                <c:pt idx="1076">
                  <c:v>37669</c:v>
                </c:pt>
                <c:pt idx="1077">
                  <c:v>37670</c:v>
                </c:pt>
                <c:pt idx="1078">
                  <c:v>37671</c:v>
                </c:pt>
                <c:pt idx="1079">
                  <c:v>37672</c:v>
                </c:pt>
                <c:pt idx="1080">
                  <c:v>37673</c:v>
                </c:pt>
                <c:pt idx="1081">
                  <c:v>37676</c:v>
                </c:pt>
                <c:pt idx="1082">
                  <c:v>37677</c:v>
                </c:pt>
                <c:pt idx="1083">
                  <c:v>37678</c:v>
                </c:pt>
                <c:pt idx="1084">
                  <c:v>37679</c:v>
                </c:pt>
                <c:pt idx="1085">
                  <c:v>37680</c:v>
                </c:pt>
                <c:pt idx="1086">
                  <c:v>37683</c:v>
                </c:pt>
                <c:pt idx="1087">
                  <c:v>37684</c:v>
                </c:pt>
                <c:pt idx="1088">
                  <c:v>37685</c:v>
                </c:pt>
                <c:pt idx="1089">
                  <c:v>37686</c:v>
                </c:pt>
                <c:pt idx="1090">
                  <c:v>37687</c:v>
                </c:pt>
                <c:pt idx="1091">
                  <c:v>37690</c:v>
                </c:pt>
                <c:pt idx="1092">
                  <c:v>37691</c:v>
                </c:pt>
                <c:pt idx="1093">
                  <c:v>37692</c:v>
                </c:pt>
                <c:pt idx="1094">
                  <c:v>37693</c:v>
                </c:pt>
                <c:pt idx="1095">
                  <c:v>37694</c:v>
                </c:pt>
                <c:pt idx="1096">
                  <c:v>37697</c:v>
                </c:pt>
                <c:pt idx="1097">
                  <c:v>37698</c:v>
                </c:pt>
                <c:pt idx="1098">
                  <c:v>37699</c:v>
                </c:pt>
                <c:pt idx="1099">
                  <c:v>37700</c:v>
                </c:pt>
                <c:pt idx="1100">
                  <c:v>37701</c:v>
                </c:pt>
                <c:pt idx="1101">
                  <c:v>37704</c:v>
                </c:pt>
                <c:pt idx="1102">
                  <c:v>37705</c:v>
                </c:pt>
                <c:pt idx="1103">
                  <c:v>37706</c:v>
                </c:pt>
                <c:pt idx="1104">
                  <c:v>37707</c:v>
                </c:pt>
                <c:pt idx="1105">
                  <c:v>37708</c:v>
                </c:pt>
                <c:pt idx="1106">
                  <c:v>37711</c:v>
                </c:pt>
                <c:pt idx="1107">
                  <c:v>37712</c:v>
                </c:pt>
                <c:pt idx="1108">
                  <c:v>37713</c:v>
                </c:pt>
                <c:pt idx="1109">
                  <c:v>37714</c:v>
                </c:pt>
                <c:pt idx="1110">
                  <c:v>37715</c:v>
                </c:pt>
                <c:pt idx="1111">
                  <c:v>37718</c:v>
                </c:pt>
                <c:pt idx="1112">
                  <c:v>37719</c:v>
                </c:pt>
                <c:pt idx="1113">
                  <c:v>37720</c:v>
                </c:pt>
                <c:pt idx="1114">
                  <c:v>37721</c:v>
                </c:pt>
                <c:pt idx="1115">
                  <c:v>37722</c:v>
                </c:pt>
                <c:pt idx="1116">
                  <c:v>37725</c:v>
                </c:pt>
                <c:pt idx="1117">
                  <c:v>37726</c:v>
                </c:pt>
                <c:pt idx="1118">
                  <c:v>37727</c:v>
                </c:pt>
                <c:pt idx="1119">
                  <c:v>37728</c:v>
                </c:pt>
                <c:pt idx="1120">
                  <c:v>37729</c:v>
                </c:pt>
                <c:pt idx="1121">
                  <c:v>37732</c:v>
                </c:pt>
                <c:pt idx="1122">
                  <c:v>37733</c:v>
                </c:pt>
                <c:pt idx="1123">
                  <c:v>37734</c:v>
                </c:pt>
                <c:pt idx="1124">
                  <c:v>37735</c:v>
                </c:pt>
                <c:pt idx="1125">
                  <c:v>37736</c:v>
                </c:pt>
                <c:pt idx="1126">
                  <c:v>37739</c:v>
                </c:pt>
                <c:pt idx="1127">
                  <c:v>37740</c:v>
                </c:pt>
                <c:pt idx="1128">
                  <c:v>37741</c:v>
                </c:pt>
                <c:pt idx="1129">
                  <c:v>37742</c:v>
                </c:pt>
                <c:pt idx="1130">
                  <c:v>37743</c:v>
                </c:pt>
                <c:pt idx="1131">
                  <c:v>37746</c:v>
                </c:pt>
                <c:pt idx="1132">
                  <c:v>37747</c:v>
                </c:pt>
                <c:pt idx="1133">
                  <c:v>37748</c:v>
                </c:pt>
                <c:pt idx="1134">
                  <c:v>37749</c:v>
                </c:pt>
                <c:pt idx="1135">
                  <c:v>37750</c:v>
                </c:pt>
                <c:pt idx="1136">
                  <c:v>37753</c:v>
                </c:pt>
                <c:pt idx="1137">
                  <c:v>37754</c:v>
                </c:pt>
                <c:pt idx="1138">
                  <c:v>37755</c:v>
                </c:pt>
                <c:pt idx="1139">
                  <c:v>37756</c:v>
                </c:pt>
                <c:pt idx="1140">
                  <c:v>37757</c:v>
                </c:pt>
                <c:pt idx="1141">
                  <c:v>37760</c:v>
                </c:pt>
                <c:pt idx="1142">
                  <c:v>37761</c:v>
                </c:pt>
                <c:pt idx="1143">
                  <c:v>37762</c:v>
                </c:pt>
                <c:pt idx="1144">
                  <c:v>37763</c:v>
                </c:pt>
                <c:pt idx="1145">
                  <c:v>37764</c:v>
                </c:pt>
                <c:pt idx="1146">
                  <c:v>37767</c:v>
                </c:pt>
                <c:pt idx="1147">
                  <c:v>37768</c:v>
                </c:pt>
                <c:pt idx="1148">
                  <c:v>37769</c:v>
                </c:pt>
                <c:pt idx="1149">
                  <c:v>37770</c:v>
                </c:pt>
                <c:pt idx="1150">
                  <c:v>37771</c:v>
                </c:pt>
                <c:pt idx="1151">
                  <c:v>37774</c:v>
                </c:pt>
                <c:pt idx="1152">
                  <c:v>37775</c:v>
                </c:pt>
                <c:pt idx="1153">
                  <c:v>37776</c:v>
                </c:pt>
                <c:pt idx="1154">
                  <c:v>37777</c:v>
                </c:pt>
                <c:pt idx="1155">
                  <c:v>37778</c:v>
                </c:pt>
                <c:pt idx="1156">
                  <c:v>37781</c:v>
                </c:pt>
                <c:pt idx="1157">
                  <c:v>37782</c:v>
                </c:pt>
                <c:pt idx="1158">
                  <c:v>37783</c:v>
                </c:pt>
                <c:pt idx="1159">
                  <c:v>37784</c:v>
                </c:pt>
                <c:pt idx="1160">
                  <c:v>37785</c:v>
                </c:pt>
                <c:pt idx="1161">
                  <c:v>37788</c:v>
                </c:pt>
                <c:pt idx="1162">
                  <c:v>37789</c:v>
                </c:pt>
                <c:pt idx="1163">
                  <c:v>37790</c:v>
                </c:pt>
                <c:pt idx="1164">
                  <c:v>37791</c:v>
                </c:pt>
                <c:pt idx="1165">
                  <c:v>37792</c:v>
                </c:pt>
                <c:pt idx="1166">
                  <c:v>37795</c:v>
                </c:pt>
                <c:pt idx="1167">
                  <c:v>37796</c:v>
                </c:pt>
                <c:pt idx="1168">
                  <c:v>37797</c:v>
                </c:pt>
                <c:pt idx="1169">
                  <c:v>37798</c:v>
                </c:pt>
                <c:pt idx="1170">
                  <c:v>37799</c:v>
                </c:pt>
                <c:pt idx="1171">
                  <c:v>37802</c:v>
                </c:pt>
                <c:pt idx="1172">
                  <c:v>37803</c:v>
                </c:pt>
                <c:pt idx="1173">
                  <c:v>37804</c:v>
                </c:pt>
                <c:pt idx="1174">
                  <c:v>37805</c:v>
                </c:pt>
                <c:pt idx="1175">
                  <c:v>37806</c:v>
                </c:pt>
                <c:pt idx="1176">
                  <c:v>37809</c:v>
                </c:pt>
                <c:pt idx="1177">
                  <c:v>37810</c:v>
                </c:pt>
                <c:pt idx="1178">
                  <c:v>37811</c:v>
                </c:pt>
                <c:pt idx="1179">
                  <c:v>37812</c:v>
                </c:pt>
                <c:pt idx="1180">
                  <c:v>37813</c:v>
                </c:pt>
                <c:pt idx="1181">
                  <c:v>37816</c:v>
                </c:pt>
                <c:pt idx="1182">
                  <c:v>37817</c:v>
                </c:pt>
                <c:pt idx="1183">
                  <c:v>37818</c:v>
                </c:pt>
                <c:pt idx="1184">
                  <c:v>37819</c:v>
                </c:pt>
                <c:pt idx="1185">
                  <c:v>37820</c:v>
                </c:pt>
                <c:pt idx="1186">
                  <c:v>37823</c:v>
                </c:pt>
                <c:pt idx="1187">
                  <c:v>37824</c:v>
                </c:pt>
                <c:pt idx="1188">
                  <c:v>37825</c:v>
                </c:pt>
                <c:pt idx="1189">
                  <c:v>37826</c:v>
                </c:pt>
                <c:pt idx="1190">
                  <c:v>37827</c:v>
                </c:pt>
                <c:pt idx="1191">
                  <c:v>37830</c:v>
                </c:pt>
                <c:pt idx="1192">
                  <c:v>37831</c:v>
                </c:pt>
                <c:pt idx="1193">
                  <c:v>37832</c:v>
                </c:pt>
                <c:pt idx="1194">
                  <c:v>37833</c:v>
                </c:pt>
                <c:pt idx="1195">
                  <c:v>37834</c:v>
                </c:pt>
                <c:pt idx="1196">
                  <c:v>37837</c:v>
                </c:pt>
                <c:pt idx="1197">
                  <c:v>37838</c:v>
                </c:pt>
                <c:pt idx="1198">
                  <c:v>37839</c:v>
                </c:pt>
                <c:pt idx="1199">
                  <c:v>37840</c:v>
                </c:pt>
                <c:pt idx="1200">
                  <c:v>37841</c:v>
                </c:pt>
                <c:pt idx="1201">
                  <c:v>37844</c:v>
                </c:pt>
                <c:pt idx="1202">
                  <c:v>37845</c:v>
                </c:pt>
                <c:pt idx="1203">
                  <c:v>37846</c:v>
                </c:pt>
                <c:pt idx="1204">
                  <c:v>37847</c:v>
                </c:pt>
                <c:pt idx="1205">
                  <c:v>37848</c:v>
                </c:pt>
                <c:pt idx="1206">
                  <c:v>37851</c:v>
                </c:pt>
                <c:pt idx="1207">
                  <c:v>37852</c:v>
                </c:pt>
                <c:pt idx="1208">
                  <c:v>37853</c:v>
                </c:pt>
                <c:pt idx="1209">
                  <c:v>37854</c:v>
                </c:pt>
                <c:pt idx="1210">
                  <c:v>37855</c:v>
                </c:pt>
                <c:pt idx="1211">
                  <c:v>37858</c:v>
                </c:pt>
                <c:pt idx="1212">
                  <c:v>37859</c:v>
                </c:pt>
                <c:pt idx="1213">
                  <c:v>37860</c:v>
                </c:pt>
                <c:pt idx="1214">
                  <c:v>37861</c:v>
                </c:pt>
                <c:pt idx="1215">
                  <c:v>37862</c:v>
                </c:pt>
                <c:pt idx="1216">
                  <c:v>37865</c:v>
                </c:pt>
                <c:pt idx="1217">
                  <c:v>37866</c:v>
                </c:pt>
                <c:pt idx="1218">
                  <c:v>37867</c:v>
                </c:pt>
                <c:pt idx="1219">
                  <c:v>37868</c:v>
                </c:pt>
                <c:pt idx="1220">
                  <c:v>37869</c:v>
                </c:pt>
                <c:pt idx="1221">
                  <c:v>37872</c:v>
                </c:pt>
                <c:pt idx="1222">
                  <c:v>37873</c:v>
                </c:pt>
                <c:pt idx="1223">
                  <c:v>37874</c:v>
                </c:pt>
                <c:pt idx="1224">
                  <c:v>37875</c:v>
                </c:pt>
                <c:pt idx="1225">
                  <c:v>37876</c:v>
                </c:pt>
                <c:pt idx="1226">
                  <c:v>37879</c:v>
                </c:pt>
                <c:pt idx="1227">
                  <c:v>37880</c:v>
                </c:pt>
                <c:pt idx="1228">
                  <c:v>37881</c:v>
                </c:pt>
                <c:pt idx="1229">
                  <c:v>37882</c:v>
                </c:pt>
                <c:pt idx="1230">
                  <c:v>37883</c:v>
                </c:pt>
                <c:pt idx="1231">
                  <c:v>37886</c:v>
                </c:pt>
                <c:pt idx="1232">
                  <c:v>37887</c:v>
                </c:pt>
                <c:pt idx="1233">
                  <c:v>37888</c:v>
                </c:pt>
                <c:pt idx="1234">
                  <c:v>37889</c:v>
                </c:pt>
                <c:pt idx="1235">
                  <c:v>37890</c:v>
                </c:pt>
                <c:pt idx="1236">
                  <c:v>37893</c:v>
                </c:pt>
                <c:pt idx="1237">
                  <c:v>37894</c:v>
                </c:pt>
                <c:pt idx="1238">
                  <c:v>37895</c:v>
                </c:pt>
                <c:pt idx="1239">
                  <c:v>37896</c:v>
                </c:pt>
                <c:pt idx="1240">
                  <c:v>37897</c:v>
                </c:pt>
                <c:pt idx="1241">
                  <c:v>37900</c:v>
                </c:pt>
                <c:pt idx="1242">
                  <c:v>37901</c:v>
                </c:pt>
                <c:pt idx="1243">
                  <c:v>37902</c:v>
                </c:pt>
                <c:pt idx="1244">
                  <c:v>37903</c:v>
                </c:pt>
                <c:pt idx="1245">
                  <c:v>37904</c:v>
                </c:pt>
                <c:pt idx="1246">
                  <c:v>37907</c:v>
                </c:pt>
                <c:pt idx="1247">
                  <c:v>37908</c:v>
                </c:pt>
                <c:pt idx="1248">
                  <c:v>37909</c:v>
                </c:pt>
                <c:pt idx="1249">
                  <c:v>37910</c:v>
                </c:pt>
                <c:pt idx="1250">
                  <c:v>37911</c:v>
                </c:pt>
                <c:pt idx="1251">
                  <c:v>37914</c:v>
                </c:pt>
                <c:pt idx="1252">
                  <c:v>37915</c:v>
                </c:pt>
                <c:pt idx="1253">
                  <c:v>37916</c:v>
                </c:pt>
                <c:pt idx="1254">
                  <c:v>37917</c:v>
                </c:pt>
                <c:pt idx="1255">
                  <c:v>37918</c:v>
                </c:pt>
                <c:pt idx="1256">
                  <c:v>37921</c:v>
                </c:pt>
                <c:pt idx="1257">
                  <c:v>37922</c:v>
                </c:pt>
                <c:pt idx="1258">
                  <c:v>37923</c:v>
                </c:pt>
                <c:pt idx="1259">
                  <c:v>37924</c:v>
                </c:pt>
                <c:pt idx="1260">
                  <c:v>37925</c:v>
                </c:pt>
                <c:pt idx="1261">
                  <c:v>37928</c:v>
                </c:pt>
                <c:pt idx="1262">
                  <c:v>37929</c:v>
                </c:pt>
                <c:pt idx="1263">
                  <c:v>37930</c:v>
                </c:pt>
                <c:pt idx="1264">
                  <c:v>37931</c:v>
                </c:pt>
                <c:pt idx="1265">
                  <c:v>37932</c:v>
                </c:pt>
                <c:pt idx="1266">
                  <c:v>37935</c:v>
                </c:pt>
                <c:pt idx="1267">
                  <c:v>37936</c:v>
                </c:pt>
                <c:pt idx="1268">
                  <c:v>37937</c:v>
                </c:pt>
                <c:pt idx="1269">
                  <c:v>37938</c:v>
                </c:pt>
                <c:pt idx="1270">
                  <c:v>37939</c:v>
                </c:pt>
                <c:pt idx="1271">
                  <c:v>37942</c:v>
                </c:pt>
                <c:pt idx="1272">
                  <c:v>37943</c:v>
                </c:pt>
                <c:pt idx="1273">
                  <c:v>37944</c:v>
                </c:pt>
                <c:pt idx="1274">
                  <c:v>37945</c:v>
                </c:pt>
                <c:pt idx="1275">
                  <c:v>37946</c:v>
                </c:pt>
                <c:pt idx="1276">
                  <c:v>37949</c:v>
                </c:pt>
                <c:pt idx="1277">
                  <c:v>37950</c:v>
                </c:pt>
                <c:pt idx="1278">
                  <c:v>37951</c:v>
                </c:pt>
                <c:pt idx="1279">
                  <c:v>37952</c:v>
                </c:pt>
                <c:pt idx="1280">
                  <c:v>37953</c:v>
                </c:pt>
                <c:pt idx="1281">
                  <c:v>37956</c:v>
                </c:pt>
                <c:pt idx="1282">
                  <c:v>37957</c:v>
                </c:pt>
                <c:pt idx="1283">
                  <c:v>37958</c:v>
                </c:pt>
                <c:pt idx="1284">
                  <c:v>37959</c:v>
                </c:pt>
                <c:pt idx="1285">
                  <c:v>37960</c:v>
                </c:pt>
                <c:pt idx="1286">
                  <c:v>37963</c:v>
                </c:pt>
                <c:pt idx="1287">
                  <c:v>37964</c:v>
                </c:pt>
                <c:pt idx="1288">
                  <c:v>37965</c:v>
                </c:pt>
                <c:pt idx="1289">
                  <c:v>37966</c:v>
                </c:pt>
                <c:pt idx="1290">
                  <c:v>37967</c:v>
                </c:pt>
                <c:pt idx="1291">
                  <c:v>37970</c:v>
                </c:pt>
                <c:pt idx="1292">
                  <c:v>37971</c:v>
                </c:pt>
                <c:pt idx="1293">
                  <c:v>37972</c:v>
                </c:pt>
                <c:pt idx="1294">
                  <c:v>37973</c:v>
                </c:pt>
                <c:pt idx="1295">
                  <c:v>37974</c:v>
                </c:pt>
                <c:pt idx="1296">
                  <c:v>37977</c:v>
                </c:pt>
                <c:pt idx="1297">
                  <c:v>37978</c:v>
                </c:pt>
                <c:pt idx="1298">
                  <c:v>37979</c:v>
                </c:pt>
                <c:pt idx="1299">
                  <c:v>37980</c:v>
                </c:pt>
                <c:pt idx="1300">
                  <c:v>37981</c:v>
                </c:pt>
                <c:pt idx="1301">
                  <c:v>37984</c:v>
                </c:pt>
                <c:pt idx="1302">
                  <c:v>37985</c:v>
                </c:pt>
                <c:pt idx="1303">
                  <c:v>37986</c:v>
                </c:pt>
                <c:pt idx="1304">
                  <c:v>37987</c:v>
                </c:pt>
                <c:pt idx="1305">
                  <c:v>37988</c:v>
                </c:pt>
                <c:pt idx="1306">
                  <c:v>37991</c:v>
                </c:pt>
                <c:pt idx="1307">
                  <c:v>37992</c:v>
                </c:pt>
                <c:pt idx="1308">
                  <c:v>37993</c:v>
                </c:pt>
                <c:pt idx="1309">
                  <c:v>37994</c:v>
                </c:pt>
                <c:pt idx="1310">
                  <c:v>37995</c:v>
                </c:pt>
                <c:pt idx="1311">
                  <c:v>37998</c:v>
                </c:pt>
                <c:pt idx="1312">
                  <c:v>37999</c:v>
                </c:pt>
                <c:pt idx="1313">
                  <c:v>38000</c:v>
                </c:pt>
                <c:pt idx="1314">
                  <c:v>38001</c:v>
                </c:pt>
                <c:pt idx="1315">
                  <c:v>38002</c:v>
                </c:pt>
                <c:pt idx="1316">
                  <c:v>38005</c:v>
                </c:pt>
                <c:pt idx="1317">
                  <c:v>38006</c:v>
                </c:pt>
                <c:pt idx="1318">
                  <c:v>38007</c:v>
                </c:pt>
                <c:pt idx="1319">
                  <c:v>38008</c:v>
                </c:pt>
                <c:pt idx="1320">
                  <c:v>38009</c:v>
                </c:pt>
                <c:pt idx="1321">
                  <c:v>38012</c:v>
                </c:pt>
                <c:pt idx="1322">
                  <c:v>38013</c:v>
                </c:pt>
                <c:pt idx="1323">
                  <c:v>38014</c:v>
                </c:pt>
                <c:pt idx="1324">
                  <c:v>38015</c:v>
                </c:pt>
                <c:pt idx="1325">
                  <c:v>38016</c:v>
                </c:pt>
                <c:pt idx="1326">
                  <c:v>38019</c:v>
                </c:pt>
                <c:pt idx="1327">
                  <c:v>38020</c:v>
                </c:pt>
                <c:pt idx="1328">
                  <c:v>38021</c:v>
                </c:pt>
                <c:pt idx="1329">
                  <c:v>38022</c:v>
                </c:pt>
                <c:pt idx="1330">
                  <c:v>38023</c:v>
                </c:pt>
                <c:pt idx="1331">
                  <c:v>38026</c:v>
                </c:pt>
                <c:pt idx="1332">
                  <c:v>38027</c:v>
                </c:pt>
                <c:pt idx="1333">
                  <c:v>38028</c:v>
                </c:pt>
                <c:pt idx="1334">
                  <c:v>38029</c:v>
                </c:pt>
                <c:pt idx="1335">
                  <c:v>38030</c:v>
                </c:pt>
                <c:pt idx="1336">
                  <c:v>38033</c:v>
                </c:pt>
                <c:pt idx="1337">
                  <c:v>38034</c:v>
                </c:pt>
                <c:pt idx="1338">
                  <c:v>38035</c:v>
                </c:pt>
                <c:pt idx="1339">
                  <c:v>38036</c:v>
                </c:pt>
                <c:pt idx="1340">
                  <c:v>38037</c:v>
                </c:pt>
                <c:pt idx="1341">
                  <c:v>38040</c:v>
                </c:pt>
                <c:pt idx="1342">
                  <c:v>38041</c:v>
                </c:pt>
                <c:pt idx="1343">
                  <c:v>38042</c:v>
                </c:pt>
                <c:pt idx="1344">
                  <c:v>38043</c:v>
                </c:pt>
                <c:pt idx="1345">
                  <c:v>38044</c:v>
                </c:pt>
                <c:pt idx="1346">
                  <c:v>38047</c:v>
                </c:pt>
                <c:pt idx="1347">
                  <c:v>38048</c:v>
                </c:pt>
                <c:pt idx="1348">
                  <c:v>38049</c:v>
                </c:pt>
                <c:pt idx="1349">
                  <c:v>38050</c:v>
                </c:pt>
                <c:pt idx="1350">
                  <c:v>38051</c:v>
                </c:pt>
                <c:pt idx="1351">
                  <c:v>38054</c:v>
                </c:pt>
                <c:pt idx="1352">
                  <c:v>38055</c:v>
                </c:pt>
                <c:pt idx="1353">
                  <c:v>38056</c:v>
                </c:pt>
                <c:pt idx="1354">
                  <c:v>38057</c:v>
                </c:pt>
                <c:pt idx="1355">
                  <c:v>38058</c:v>
                </c:pt>
                <c:pt idx="1356">
                  <c:v>38061</c:v>
                </c:pt>
                <c:pt idx="1357">
                  <c:v>38062</c:v>
                </c:pt>
                <c:pt idx="1358">
                  <c:v>38063</c:v>
                </c:pt>
                <c:pt idx="1359">
                  <c:v>38064</c:v>
                </c:pt>
                <c:pt idx="1360">
                  <c:v>38065</c:v>
                </c:pt>
                <c:pt idx="1361">
                  <c:v>38068</c:v>
                </c:pt>
                <c:pt idx="1362">
                  <c:v>38069</c:v>
                </c:pt>
                <c:pt idx="1363">
                  <c:v>38070</c:v>
                </c:pt>
                <c:pt idx="1364">
                  <c:v>38071</c:v>
                </c:pt>
                <c:pt idx="1365">
                  <c:v>38072</c:v>
                </c:pt>
                <c:pt idx="1366">
                  <c:v>38075</c:v>
                </c:pt>
                <c:pt idx="1367">
                  <c:v>38076</c:v>
                </c:pt>
                <c:pt idx="1368">
                  <c:v>38077</c:v>
                </c:pt>
                <c:pt idx="1369">
                  <c:v>38078</c:v>
                </c:pt>
                <c:pt idx="1370">
                  <c:v>38079</c:v>
                </c:pt>
                <c:pt idx="1371">
                  <c:v>38082</c:v>
                </c:pt>
                <c:pt idx="1372">
                  <c:v>38083</c:v>
                </c:pt>
                <c:pt idx="1373">
                  <c:v>38084</c:v>
                </c:pt>
                <c:pt idx="1374">
                  <c:v>38085</c:v>
                </c:pt>
                <c:pt idx="1375">
                  <c:v>38086</c:v>
                </c:pt>
                <c:pt idx="1376">
                  <c:v>38089</c:v>
                </c:pt>
                <c:pt idx="1377">
                  <c:v>38090</c:v>
                </c:pt>
                <c:pt idx="1378">
                  <c:v>38091</c:v>
                </c:pt>
                <c:pt idx="1379">
                  <c:v>38092</c:v>
                </c:pt>
                <c:pt idx="1380">
                  <c:v>38093</c:v>
                </c:pt>
                <c:pt idx="1381">
                  <c:v>38096</c:v>
                </c:pt>
                <c:pt idx="1382">
                  <c:v>38097</c:v>
                </c:pt>
                <c:pt idx="1383">
                  <c:v>38098</c:v>
                </c:pt>
                <c:pt idx="1384">
                  <c:v>38099</c:v>
                </c:pt>
                <c:pt idx="1385">
                  <c:v>38100</c:v>
                </c:pt>
                <c:pt idx="1386">
                  <c:v>38103</c:v>
                </c:pt>
                <c:pt idx="1387">
                  <c:v>38104</c:v>
                </c:pt>
                <c:pt idx="1388">
                  <c:v>38105</c:v>
                </c:pt>
                <c:pt idx="1389">
                  <c:v>38106</c:v>
                </c:pt>
                <c:pt idx="1390">
                  <c:v>38107</c:v>
                </c:pt>
                <c:pt idx="1391">
                  <c:v>38110</c:v>
                </c:pt>
                <c:pt idx="1392">
                  <c:v>38111</c:v>
                </c:pt>
                <c:pt idx="1393">
                  <c:v>38112</c:v>
                </c:pt>
                <c:pt idx="1394">
                  <c:v>38113</c:v>
                </c:pt>
                <c:pt idx="1395">
                  <c:v>38114</c:v>
                </c:pt>
                <c:pt idx="1396">
                  <c:v>38117</c:v>
                </c:pt>
                <c:pt idx="1397">
                  <c:v>38118</c:v>
                </c:pt>
                <c:pt idx="1398">
                  <c:v>38119</c:v>
                </c:pt>
                <c:pt idx="1399">
                  <c:v>38120</c:v>
                </c:pt>
                <c:pt idx="1400">
                  <c:v>38121</c:v>
                </c:pt>
                <c:pt idx="1401">
                  <c:v>38124</c:v>
                </c:pt>
                <c:pt idx="1402">
                  <c:v>38125</c:v>
                </c:pt>
                <c:pt idx="1403">
                  <c:v>38126</c:v>
                </c:pt>
                <c:pt idx="1404">
                  <c:v>38127</c:v>
                </c:pt>
                <c:pt idx="1405">
                  <c:v>38128</c:v>
                </c:pt>
                <c:pt idx="1406">
                  <c:v>38131</c:v>
                </c:pt>
                <c:pt idx="1407">
                  <c:v>38132</c:v>
                </c:pt>
                <c:pt idx="1408">
                  <c:v>38133</c:v>
                </c:pt>
                <c:pt idx="1409">
                  <c:v>38134</c:v>
                </c:pt>
                <c:pt idx="1410">
                  <c:v>38135</c:v>
                </c:pt>
                <c:pt idx="1411">
                  <c:v>38138</c:v>
                </c:pt>
                <c:pt idx="1412">
                  <c:v>38139</c:v>
                </c:pt>
                <c:pt idx="1413">
                  <c:v>38140</c:v>
                </c:pt>
                <c:pt idx="1414">
                  <c:v>38141</c:v>
                </c:pt>
                <c:pt idx="1415">
                  <c:v>38142</c:v>
                </c:pt>
                <c:pt idx="1416">
                  <c:v>38145</c:v>
                </c:pt>
                <c:pt idx="1417">
                  <c:v>38146</c:v>
                </c:pt>
                <c:pt idx="1418">
                  <c:v>38147</c:v>
                </c:pt>
                <c:pt idx="1419">
                  <c:v>38148</c:v>
                </c:pt>
                <c:pt idx="1420">
                  <c:v>38149</c:v>
                </c:pt>
                <c:pt idx="1421">
                  <c:v>38152</c:v>
                </c:pt>
                <c:pt idx="1422">
                  <c:v>38153</c:v>
                </c:pt>
                <c:pt idx="1423">
                  <c:v>38154</c:v>
                </c:pt>
                <c:pt idx="1424">
                  <c:v>38155</c:v>
                </c:pt>
                <c:pt idx="1425">
                  <c:v>38156</c:v>
                </c:pt>
                <c:pt idx="1426">
                  <c:v>38159</c:v>
                </c:pt>
                <c:pt idx="1427">
                  <c:v>38160</c:v>
                </c:pt>
                <c:pt idx="1428">
                  <c:v>38161</c:v>
                </c:pt>
                <c:pt idx="1429">
                  <c:v>38162</c:v>
                </c:pt>
                <c:pt idx="1430">
                  <c:v>38163</c:v>
                </c:pt>
                <c:pt idx="1431">
                  <c:v>38166</c:v>
                </c:pt>
                <c:pt idx="1432">
                  <c:v>38167</c:v>
                </c:pt>
                <c:pt idx="1433">
                  <c:v>38168</c:v>
                </c:pt>
                <c:pt idx="1434">
                  <c:v>38169</c:v>
                </c:pt>
                <c:pt idx="1435">
                  <c:v>38170</c:v>
                </c:pt>
                <c:pt idx="1436">
                  <c:v>38173</c:v>
                </c:pt>
                <c:pt idx="1437">
                  <c:v>38174</c:v>
                </c:pt>
                <c:pt idx="1438">
                  <c:v>38175</c:v>
                </c:pt>
                <c:pt idx="1439">
                  <c:v>38176</c:v>
                </c:pt>
                <c:pt idx="1440">
                  <c:v>38177</c:v>
                </c:pt>
                <c:pt idx="1441">
                  <c:v>38180</c:v>
                </c:pt>
                <c:pt idx="1442">
                  <c:v>38181</c:v>
                </c:pt>
                <c:pt idx="1443">
                  <c:v>38182</c:v>
                </c:pt>
                <c:pt idx="1444">
                  <c:v>38183</c:v>
                </c:pt>
                <c:pt idx="1445">
                  <c:v>38184</c:v>
                </c:pt>
                <c:pt idx="1446">
                  <c:v>38187</c:v>
                </c:pt>
                <c:pt idx="1447">
                  <c:v>38188</c:v>
                </c:pt>
                <c:pt idx="1448">
                  <c:v>38189</c:v>
                </c:pt>
                <c:pt idx="1449">
                  <c:v>38190</c:v>
                </c:pt>
                <c:pt idx="1450">
                  <c:v>38191</c:v>
                </c:pt>
                <c:pt idx="1451">
                  <c:v>38194</c:v>
                </c:pt>
                <c:pt idx="1452">
                  <c:v>38195</c:v>
                </c:pt>
                <c:pt idx="1453">
                  <c:v>38196</c:v>
                </c:pt>
                <c:pt idx="1454">
                  <c:v>38197</c:v>
                </c:pt>
                <c:pt idx="1455">
                  <c:v>38198</c:v>
                </c:pt>
                <c:pt idx="1456">
                  <c:v>38201</c:v>
                </c:pt>
                <c:pt idx="1457">
                  <c:v>38202</c:v>
                </c:pt>
                <c:pt idx="1458">
                  <c:v>38203</c:v>
                </c:pt>
                <c:pt idx="1459">
                  <c:v>38204</c:v>
                </c:pt>
                <c:pt idx="1460">
                  <c:v>38205</c:v>
                </c:pt>
                <c:pt idx="1461">
                  <c:v>38208</c:v>
                </c:pt>
                <c:pt idx="1462">
                  <c:v>38209</c:v>
                </c:pt>
                <c:pt idx="1463">
                  <c:v>38210</c:v>
                </c:pt>
                <c:pt idx="1464">
                  <c:v>38211</c:v>
                </c:pt>
                <c:pt idx="1465">
                  <c:v>38212</c:v>
                </c:pt>
                <c:pt idx="1466">
                  <c:v>38215</c:v>
                </c:pt>
                <c:pt idx="1467">
                  <c:v>38216</c:v>
                </c:pt>
                <c:pt idx="1468">
                  <c:v>38217</c:v>
                </c:pt>
                <c:pt idx="1469">
                  <c:v>38218</c:v>
                </c:pt>
                <c:pt idx="1470">
                  <c:v>38219</c:v>
                </c:pt>
                <c:pt idx="1471">
                  <c:v>38222</c:v>
                </c:pt>
                <c:pt idx="1472">
                  <c:v>38223</c:v>
                </c:pt>
                <c:pt idx="1473">
                  <c:v>38224</c:v>
                </c:pt>
                <c:pt idx="1474">
                  <c:v>38225</c:v>
                </c:pt>
                <c:pt idx="1475">
                  <c:v>38226</c:v>
                </c:pt>
                <c:pt idx="1476">
                  <c:v>38229</c:v>
                </c:pt>
                <c:pt idx="1477">
                  <c:v>38230</c:v>
                </c:pt>
                <c:pt idx="1478">
                  <c:v>38231</c:v>
                </c:pt>
                <c:pt idx="1479">
                  <c:v>38232</c:v>
                </c:pt>
                <c:pt idx="1480">
                  <c:v>38233</c:v>
                </c:pt>
                <c:pt idx="1481">
                  <c:v>38236</c:v>
                </c:pt>
                <c:pt idx="1482">
                  <c:v>38237</c:v>
                </c:pt>
                <c:pt idx="1483">
                  <c:v>38238</c:v>
                </c:pt>
                <c:pt idx="1484">
                  <c:v>38239</c:v>
                </c:pt>
                <c:pt idx="1485">
                  <c:v>38240</c:v>
                </c:pt>
                <c:pt idx="1486">
                  <c:v>38243</c:v>
                </c:pt>
                <c:pt idx="1487">
                  <c:v>38244</c:v>
                </c:pt>
                <c:pt idx="1488">
                  <c:v>38245</c:v>
                </c:pt>
                <c:pt idx="1489">
                  <c:v>38246</c:v>
                </c:pt>
                <c:pt idx="1490">
                  <c:v>38247</c:v>
                </c:pt>
                <c:pt idx="1491">
                  <c:v>38250</c:v>
                </c:pt>
                <c:pt idx="1492">
                  <c:v>38251</c:v>
                </c:pt>
                <c:pt idx="1493">
                  <c:v>38252</c:v>
                </c:pt>
                <c:pt idx="1494">
                  <c:v>38253</c:v>
                </c:pt>
                <c:pt idx="1495">
                  <c:v>38254</c:v>
                </c:pt>
                <c:pt idx="1496">
                  <c:v>38257</c:v>
                </c:pt>
                <c:pt idx="1497">
                  <c:v>38258</c:v>
                </c:pt>
                <c:pt idx="1498">
                  <c:v>38259</c:v>
                </c:pt>
                <c:pt idx="1499">
                  <c:v>38260</c:v>
                </c:pt>
                <c:pt idx="1500">
                  <c:v>38261</c:v>
                </c:pt>
                <c:pt idx="1501">
                  <c:v>38264</c:v>
                </c:pt>
                <c:pt idx="1502">
                  <c:v>38265</c:v>
                </c:pt>
                <c:pt idx="1503">
                  <c:v>38266</c:v>
                </c:pt>
                <c:pt idx="1504">
                  <c:v>38267</c:v>
                </c:pt>
                <c:pt idx="1505">
                  <c:v>38268</c:v>
                </c:pt>
                <c:pt idx="1506">
                  <c:v>38271</c:v>
                </c:pt>
                <c:pt idx="1507">
                  <c:v>38272</c:v>
                </c:pt>
                <c:pt idx="1508">
                  <c:v>38273</c:v>
                </c:pt>
                <c:pt idx="1509">
                  <c:v>38274</c:v>
                </c:pt>
                <c:pt idx="1510">
                  <c:v>38275</c:v>
                </c:pt>
                <c:pt idx="1511">
                  <c:v>38278</c:v>
                </c:pt>
                <c:pt idx="1512">
                  <c:v>38279</c:v>
                </c:pt>
                <c:pt idx="1513">
                  <c:v>38280</c:v>
                </c:pt>
                <c:pt idx="1514">
                  <c:v>38281</c:v>
                </c:pt>
                <c:pt idx="1515">
                  <c:v>38282</c:v>
                </c:pt>
                <c:pt idx="1516">
                  <c:v>38285</c:v>
                </c:pt>
                <c:pt idx="1517">
                  <c:v>38286</c:v>
                </c:pt>
                <c:pt idx="1518">
                  <c:v>38287</c:v>
                </c:pt>
                <c:pt idx="1519">
                  <c:v>38288</c:v>
                </c:pt>
                <c:pt idx="1520">
                  <c:v>38289</c:v>
                </c:pt>
                <c:pt idx="1521">
                  <c:v>38292</c:v>
                </c:pt>
                <c:pt idx="1522">
                  <c:v>38293</c:v>
                </c:pt>
                <c:pt idx="1523">
                  <c:v>38294</c:v>
                </c:pt>
                <c:pt idx="1524">
                  <c:v>38295</c:v>
                </c:pt>
                <c:pt idx="1525">
                  <c:v>38296</c:v>
                </c:pt>
                <c:pt idx="1526">
                  <c:v>38299</c:v>
                </c:pt>
                <c:pt idx="1527">
                  <c:v>38300</c:v>
                </c:pt>
                <c:pt idx="1528">
                  <c:v>38301</c:v>
                </c:pt>
                <c:pt idx="1529">
                  <c:v>38302</c:v>
                </c:pt>
                <c:pt idx="1530">
                  <c:v>38303</c:v>
                </c:pt>
                <c:pt idx="1531">
                  <c:v>38306</c:v>
                </c:pt>
                <c:pt idx="1532">
                  <c:v>38307</c:v>
                </c:pt>
                <c:pt idx="1533">
                  <c:v>38308</c:v>
                </c:pt>
                <c:pt idx="1534">
                  <c:v>38309</c:v>
                </c:pt>
                <c:pt idx="1535">
                  <c:v>38310</c:v>
                </c:pt>
                <c:pt idx="1536">
                  <c:v>38313</c:v>
                </c:pt>
                <c:pt idx="1537">
                  <c:v>38314</c:v>
                </c:pt>
                <c:pt idx="1538">
                  <c:v>38315</c:v>
                </c:pt>
                <c:pt idx="1539">
                  <c:v>38316</c:v>
                </c:pt>
                <c:pt idx="1540">
                  <c:v>38317</c:v>
                </c:pt>
                <c:pt idx="1541">
                  <c:v>38320</c:v>
                </c:pt>
                <c:pt idx="1542">
                  <c:v>38321</c:v>
                </c:pt>
                <c:pt idx="1543">
                  <c:v>38322</c:v>
                </c:pt>
                <c:pt idx="1544">
                  <c:v>38323</c:v>
                </c:pt>
                <c:pt idx="1545">
                  <c:v>38324</c:v>
                </c:pt>
                <c:pt idx="1546">
                  <c:v>38327</c:v>
                </c:pt>
                <c:pt idx="1547">
                  <c:v>38328</c:v>
                </c:pt>
                <c:pt idx="1548">
                  <c:v>38329</c:v>
                </c:pt>
                <c:pt idx="1549">
                  <c:v>38330</c:v>
                </c:pt>
                <c:pt idx="1550">
                  <c:v>38331</c:v>
                </c:pt>
                <c:pt idx="1551">
                  <c:v>38334</c:v>
                </c:pt>
                <c:pt idx="1552">
                  <c:v>38335</c:v>
                </c:pt>
                <c:pt idx="1553">
                  <c:v>38336</c:v>
                </c:pt>
                <c:pt idx="1554">
                  <c:v>38337</c:v>
                </c:pt>
                <c:pt idx="1555">
                  <c:v>38338</c:v>
                </c:pt>
                <c:pt idx="1556">
                  <c:v>38341</c:v>
                </c:pt>
                <c:pt idx="1557">
                  <c:v>38342</c:v>
                </c:pt>
                <c:pt idx="1558">
                  <c:v>38343</c:v>
                </c:pt>
                <c:pt idx="1559">
                  <c:v>38344</c:v>
                </c:pt>
                <c:pt idx="1560">
                  <c:v>38345</c:v>
                </c:pt>
                <c:pt idx="1561">
                  <c:v>38348</c:v>
                </c:pt>
                <c:pt idx="1562">
                  <c:v>38349</c:v>
                </c:pt>
                <c:pt idx="1563">
                  <c:v>38350</c:v>
                </c:pt>
                <c:pt idx="1564">
                  <c:v>38351</c:v>
                </c:pt>
                <c:pt idx="1565">
                  <c:v>38352</c:v>
                </c:pt>
                <c:pt idx="1566">
                  <c:v>38355</c:v>
                </c:pt>
                <c:pt idx="1567">
                  <c:v>38356</c:v>
                </c:pt>
                <c:pt idx="1568">
                  <c:v>38357</c:v>
                </c:pt>
                <c:pt idx="1569">
                  <c:v>38358</c:v>
                </c:pt>
                <c:pt idx="1570">
                  <c:v>38359</c:v>
                </c:pt>
                <c:pt idx="1571">
                  <c:v>38362</c:v>
                </c:pt>
                <c:pt idx="1572">
                  <c:v>38363</c:v>
                </c:pt>
                <c:pt idx="1573">
                  <c:v>38364</c:v>
                </c:pt>
                <c:pt idx="1574">
                  <c:v>38365</c:v>
                </c:pt>
                <c:pt idx="1575">
                  <c:v>38366</c:v>
                </c:pt>
                <c:pt idx="1576">
                  <c:v>38369</c:v>
                </c:pt>
                <c:pt idx="1577">
                  <c:v>38370</c:v>
                </c:pt>
                <c:pt idx="1578">
                  <c:v>38371</c:v>
                </c:pt>
                <c:pt idx="1579">
                  <c:v>38372</c:v>
                </c:pt>
                <c:pt idx="1580">
                  <c:v>38373</c:v>
                </c:pt>
                <c:pt idx="1581">
                  <c:v>38376</c:v>
                </c:pt>
                <c:pt idx="1582">
                  <c:v>38377</c:v>
                </c:pt>
                <c:pt idx="1583">
                  <c:v>38378</c:v>
                </c:pt>
                <c:pt idx="1584">
                  <c:v>38379</c:v>
                </c:pt>
                <c:pt idx="1585">
                  <c:v>38380</c:v>
                </c:pt>
                <c:pt idx="1586">
                  <c:v>38383</c:v>
                </c:pt>
                <c:pt idx="1587">
                  <c:v>38384</c:v>
                </c:pt>
                <c:pt idx="1588">
                  <c:v>38385</c:v>
                </c:pt>
                <c:pt idx="1589">
                  <c:v>38386</c:v>
                </c:pt>
                <c:pt idx="1590">
                  <c:v>38387</c:v>
                </c:pt>
                <c:pt idx="1591">
                  <c:v>38390</c:v>
                </c:pt>
                <c:pt idx="1592">
                  <c:v>38391</c:v>
                </c:pt>
                <c:pt idx="1593">
                  <c:v>38392</c:v>
                </c:pt>
                <c:pt idx="1594">
                  <c:v>38393</c:v>
                </c:pt>
                <c:pt idx="1595">
                  <c:v>38394</c:v>
                </c:pt>
                <c:pt idx="1596">
                  <c:v>38397</c:v>
                </c:pt>
                <c:pt idx="1597">
                  <c:v>38398</c:v>
                </c:pt>
                <c:pt idx="1598">
                  <c:v>38399</c:v>
                </c:pt>
                <c:pt idx="1599">
                  <c:v>38400</c:v>
                </c:pt>
                <c:pt idx="1600">
                  <c:v>38401</c:v>
                </c:pt>
                <c:pt idx="1601">
                  <c:v>38404</c:v>
                </c:pt>
                <c:pt idx="1602">
                  <c:v>38405</c:v>
                </c:pt>
                <c:pt idx="1603">
                  <c:v>38406</c:v>
                </c:pt>
                <c:pt idx="1604">
                  <c:v>38407</c:v>
                </c:pt>
                <c:pt idx="1605">
                  <c:v>38408</c:v>
                </c:pt>
                <c:pt idx="1606">
                  <c:v>38411</c:v>
                </c:pt>
                <c:pt idx="1607">
                  <c:v>38412</c:v>
                </c:pt>
                <c:pt idx="1608">
                  <c:v>38413</c:v>
                </c:pt>
                <c:pt idx="1609">
                  <c:v>38414</c:v>
                </c:pt>
                <c:pt idx="1610">
                  <c:v>38415</c:v>
                </c:pt>
                <c:pt idx="1611">
                  <c:v>38418</c:v>
                </c:pt>
                <c:pt idx="1612">
                  <c:v>38419</c:v>
                </c:pt>
                <c:pt idx="1613">
                  <c:v>38420</c:v>
                </c:pt>
                <c:pt idx="1614">
                  <c:v>38421</c:v>
                </c:pt>
                <c:pt idx="1615">
                  <c:v>38422</c:v>
                </c:pt>
                <c:pt idx="1616">
                  <c:v>38425</c:v>
                </c:pt>
                <c:pt idx="1617">
                  <c:v>38426</c:v>
                </c:pt>
                <c:pt idx="1618">
                  <c:v>38427</c:v>
                </c:pt>
                <c:pt idx="1619">
                  <c:v>38428</c:v>
                </c:pt>
                <c:pt idx="1620">
                  <c:v>38429</c:v>
                </c:pt>
                <c:pt idx="1621">
                  <c:v>38432</c:v>
                </c:pt>
                <c:pt idx="1622">
                  <c:v>38433</c:v>
                </c:pt>
                <c:pt idx="1623">
                  <c:v>38434</c:v>
                </c:pt>
                <c:pt idx="1624">
                  <c:v>38435</c:v>
                </c:pt>
                <c:pt idx="1625">
                  <c:v>38436</c:v>
                </c:pt>
                <c:pt idx="1626">
                  <c:v>38439</c:v>
                </c:pt>
                <c:pt idx="1627">
                  <c:v>38440</c:v>
                </c:pt>
                <c:pt idx="1628">
                  <c:v>38441</c:v>
                </c:pt>
                <c:pt idx="1629">
                  <c:v>38442</c:v>
                </c:pt>
                <c:pt idx="1630">
                  <c:v>38443</c:v>
                </c:pt>
                <c:pt idx="1631">
                  <c:v>38446</c:v>
                </c:pt>
                <c:pt idx="1632">
                  <c:v>38447</c:v>
                </c:pt>
                <c:pt idx="1633">
                  <c:v>38448</c:v>
                </c:pt>
                <c:pt idx="1634">
                  <c:v>38449</c:v>
                </c:pt>
                <c:pt idx="1635">
                  <c:v>38450</c:v>
                </c:pt>
                <c:pt idx="1636">
                  <c:v>38453</c:v>
                </c:pt>
                <c:pt idx="1637">
                  <c:v>38454</c:v>
                </c:pt>
                <c:pt idx="1638">
                  <c:v>38455</c:v>
                </c:pt>
                <c:pt idx="1639">
                  <c:v>38456</c:v>
                </c:pt>
                <c:pt idx="1640">
                  <c:v>38457</c:v>
                </c:pt>
                <c:pt idx="1641">
                  <c:v>38460</c:v>
                </c:pt>
                <c:pt idx="1642">
                  <c:v>38461</c:v>
                </c:pt>
                <c:pt idx="1643">
                  <c:v>38462</c:v>
                </c:pt>
                <c:pt idx="1644">
                  <c:v>38463</c:v>
                </c:pt>
                <c:pt idx="1645">
                  <c:v>38464</c:v>
                </c:pt>
                <c:pt idx="1646">
                  <c:v>38467</c:v>
                </c:pt>
                <c:pt idx="1647">
                  <c:v>38468</c:v>
                </c:pt>
                <c:pt idx="1648">
                  <c:v>38469</c:v>
                </c:pt>
                <c:pt idx="1649">
                  <c:v>38470</c:v>
                </c:pt>
                <c:pt idx="1650">
                  <c:v>38471</c:v>
                </c:pt>
                <c:pt idx="1651">
                  <c:v>38474</c:v>
                </c:pt>
                <c:pt idx="1652">
                  <c:v>38475</c:v>
                </c:pt>
                <c:pt idx="1653">
                  <c:v>38476</c:v>
                </c:pt>
                <c:pt idx="1654">
                  <c:v>38477</c:v>
                </c:pt>
                <c:pt idx="1655">
                  <c:v>38478</c:v>
                </c:pt>
                <c:pt idx="1656">
                  <c:v>38481</c:v>
                </c:pt>
                <c:pt idx="1657">
                  <c:v>38482</c:v>
                </c:pt>
                <c:pt idx="1658">
                  <c:v>38483</c:v>
                </c:pt>
                <c:pt idx="1659">
                  <c:v>38484</c:v>
                </c:pt>
                <c:pt idx="1660">
                  <c:v>38485</c:v>
                </c:pt>
                <c:pt idx="1661">
                  <c:v>38488</c:v>
                </c:pt>
                <c:pt idx="1662">
                  <c:v>38489</c:v>
                </c:pt>
                <c:pt idx="1663">
                  <c:v>38490</c:v>
                </c:pt>
                <c:pt idx="1664">
                  <c:v>38491</c:v>
                </c:pt>
                <c:pt idx="1665">
                  <c:v>38492</c:v>
                </c:pt>
                <c:pt idx="1666">
                  <c:v>38495</c:v>
                </c:pt>
                <c:pt idx="1667">
                  <c:v>38496</c:v>
                </c:pt>
                <c:pt idx="1668">
                  <c:v>38497</c:v>
                </c:pt>
                <c:pt idx="1669">
                  <c:v>38498</c:v>
                </c:pt>
                <c:pt idx="1670">
                  <c:v>38499</c:v>
                </c:pt>
                <c:pt idx="1671">
                  <c:v>38502</c:v>
                </c:pt>
                <c:pt idx="1672">
                  <c:v>38503</c:v>
                </c:pt>
                <c:pt idx="1673">
                  <c:v>38504</c:v>
                </c:pt>
                <c:pt idx="1674">
                  <c:v>38505</c:v>
                </c:pt>
                <c:pt idx="1675">
                  <c:v>38506</c:v>
                </c:pt>
                <c:pt idx="1676">
                  <c:v>38509</c:v>
                </c:pt>
                <c:pt idx="1677">
                  <c:v>38510</c:v>
                </c:pt>
                <c:pt idx="1678">
                  <c:v>38511</c:v>
                </c:pt>
                <c:pt idx="1679">
                  <c:v>38512</c:v>
                </c:pt>
                <c:pt idx="1680">
                  <c:v>38513</c:v>
                </c:pt>
                <c:pt idx="1681">
                  <c:v>38516</c:v>
                </c:pt>
                <c:pt idx="1682">
                  <c:v>38517</c:v>
                </c:pt>
                <c:pt idx="1683">
                  <c:v>38518</c:v>
                </c:pt>
                <c:pt idx="1684">
                  <c:v>38519</c:v>
                </c:pt>
                <c:pt idx="1685">
                  <c:v>38520</c:v>
                </c:pt>
                <c:pt idx="1686">
                  <c:v>38523</c:v>
                </c:pt>
                <c:pt idx="1687">
                  <c:v>38524</c:v>
                </c:pt>
                <c:pt idx="1688">
                  <c:v>38525</c:v>
                </c:pt>
                <c:pt idx="1689">
                  <c:v>38526</c:v>
                </c:pt>
                <c:pt idx="1690">
                  <c:v>38527</c:v>
                </c:pt>
                <c:pt idx="1691">
                  <c:v>38530</c:v>
                </c:pt>
                <c:pt idx="1692">
                  <c:v>38531</c:v>
                </c:pt>
                <c:pt idx="1693">
                  <c:v>38532</c:v>
                </c:pt>
                <c:pt idx="1694">
                  <c:v>38533</c:v>
                </c:pt>
                <c:pt idx="1695">
                  <c:v>38534</c:v>
                </c:pt>
                <c:pt idx="1696">
                  <c:v>38537</c:v>
                </c:pt>
                <c:pt idx="1697">
                  <c:v>38538</c:v>
                </c:pt>
                <c:pt idx="1698">
                  <c:v>38539</c:v>
                </c:pt>
                <c:pt idx="1699">
                  <c:v>38540</c:v>
                </c:pt>
                <c:pt idx="1700">
                  <c:v>38541</c:v>
                </c:pt>
                <c:pt idx="1701">
                  <c:v>38544</c:v>
                </c:pt>
                <c:pt idx="1702">
                  <c:v>38545</c:v>
                </c:pt>
                <c:pt idx="1703">
                  <c:v>38546</c:v>
                </c:pt>
                <c:pt idx="1704">
                  <c:v>38547</c:v>
                </c:pt>
                <c:pt idx="1705">
                  <c:v>38548</c:v>
                </c:pt>
                <c:pt idx="1706">
                  <c:v>38551</c:v>
                </c:pt>
                <c:pt idx="1707">
                  <c:v>38552</c:v>
                </c:pt>
                <c:pt idx="1708">
                  <c:v>38553</c:v>
                </c:pt>
                <c:pt idx="1709">
                  <c:v>38554</c:v>
                </c:pt>
                <c:pt idx="1710">
                  <c:v>38555</c:v>
                </c:pt>
                <c:pt idx="1711">
                  <c:v>38558</c:v>
                </c:pt>
                <c:pt idx="1712">
                  <c:v>38559</c:v>
                </c:pt>
                <c:pt idx="1713">
                  <c:v>38560</c:v>
                </c:pt>
                <c:pt idx="1714">
                  <c:v>38561</c:v>
                </c:pt>
                <c:pt idx="1715">
                  <c:v>38562</c:v>
                </c:pt>
                <c:pt idx="1716">
                  <c:v>38565</c:v>
                </c:pt>
                <c:pt idx="1717">
                  <c:v>38566</c:v>
                </c:pt>
                <c:pt idx="1718">
                  <c:v>38567</c:v>
                </c:pt>
                <c:pt idx="1719">
                  <c:v>38568</c:v>
                </c:pt>
                <c:pt idx="1720">
                  <c:v>38569</c:v>
                </c:pt>
                <c:pt idx="1721">
                  <c:v>38572</c:v>
                </c:pt>
                <c:pt idx="1722">
                  <c:v>38573</c:v>
                </c:pt>
                <c:pt idx="1723">
                  <c:v>38574</c:v>
                </c:pt>
                <c:pt idx="1724">
                  <c:v>38575</c:v>
                </c:pt>
                <c:pt idx="1725">
                  <c:v>38576</c:v>
                </c:pt>
                <c:pt idx="1726">
                  <c:v>38579</c:v>
                </c:pt>
                <c:pt idx="1727">
                  <c:v>38580</c:v>
                </c:pt>
                <c:pt idx="1728">
                  <c:v>38581</c:v>
                </c:pt>
                <c:pt idx="1729">
                  <c:v>38582</c:v>
                </c:pt>
                <c:pt idx="1730">
                  <c:v>38583</c:v>
                </c:pt>
                <c:pt idx="1731">
                  <c:v>38586</c:v>
                </c:pt>
                <c:pt idx="1732">
                  <c:v>38587</c:v>
                </c:pt>
                <c:pt idx="1733">
                  <c:v>38588</c:v>
                </c:pt>
                <c:pt idx="1734">
                  <c:v>38589</c:v>
                </c:pt>
                <c:pt idx="1735">
                  <c:v>38590</c:v>
                </c:pt>
                <c:pt idx="1736">
                  <c:v>38593</c:v>
                </c:pt>
                <c:pt idx="1737">
                  <c:v>38594</c:v>
                </c:pt>
                <c:pt idx="1738">
                  <c:v>38595</c:v>
                </c:pt>
                <c:pt idx="1739">
                  <c:v>38596</c:v>
                </c:pt>
                <c:pt idx="1740">
                  <c:v>38597</c:v>
                </c:pt>
                <c:pt idx="1741">
                  <c:v>38600</c:v>
                </c:pt>
                <c:pt idx="1742">
                  <c:v>38601</c:v>
                </c:pt>
                <c:pt idx="1743">
                  <c:v>38602</c:v>
                </c:pt>
                <c:pt idx="1744">
                  <c:v>38603</c:v>
                </c:pt>
                <c:pt idx="1745">
                  <c:v>38604</c:v>
                </c:pt>
                <c:pt idx="1746">
                  <c:v>38607</c:v>
                </c:pt>
                <c:pt idx="1747">
                  <c:v>38608</c:v>
                </c:pt>
                <c:pt idx="1748">
                  <c:v>38609</c:v>
                </c:pt>
                <c:pt idx="1749">
                  <c:v>38610</c:v>
                </c:pt>
                <c:pt idx="1750">
                  <c:v>38611</c:v>
                </c:pt>
                <c:pt idx="1751">
                  <c:v>38614</c:v>
                </c:pt>
                <c:pt idx="1752">
                  <c:v>38615</c:v>
                </c:pt>
                <c:pt idx="1753">
                  <c:v>38616</c:v>
                </c:pt>
                <c:pt idx="1754">
                  <c:v>38617</c:v>
                </c:pt>
                <c:pt idx="1755">
                  <c:v>38618</c:v>
                </c:pt>
                <c:pt idx="1756">
                  <c:v>38621</c:v>
                </c:pt>
                <c:pt idx="1757">
                  <c:v>38622</c:v>
                </c:pt>
                <c:pt idx="1758">
                  <c:v>38623</c:v>
                </c:pt>
                <c:pt idx="1759">
                  <c:v>38624</c:v>
                </c:pt>
                <c:pt idx="1760">
                  <c:v>38625</c:v>
                </c:pt>
                <c:pt idx="1761">
                  <c:v>38628</c:v>
                </c:pt>
                <c:pt idx="1762">
                  <c:v>38629</c:v>
                </c:pt>
                <c:pt idx="1763">
                  <c:v>38630</c:v>
                </c:pt>
                <c:pt idx="1764">
                  <c:v>38631</c:v>
                </c:pt>
                <c:pt idx="1765">
                  <c:v>38632</c:v>
                </c:pt>
                <c:pt idx="1766">
                  <c:v>38635</c:v>
                </c:pt>
                <c:pt idx="1767">
                  <c:v>38636</c:v>
                </c:pt>
                <c:pt idx="1768">
                  <c:v>38637</c:v>
                </c:pt>
                <c:pt idx="1769">
                  <c:v>38638</c:v>
                </c:pt>
                <c:pt idx="1770">
                  <c:v>38639</c:v>
                </c:pt>
                <c:pt idx="1771">
                  <c:v>38642</c:v>
                </c:pt>
                <c:pt idx="1772">
                  <c:v>38643</c:v>
                </c:pt>
                <c:pt idx="1773">
                  <c:v>38644</c:v>
                </c:pt>
                <c:pt idx="1774">
                  <c:v>38645</c:v>
                </c:pt>
                <c:pt idx="1775">
                  <c:v>38646</c:v>
                </c:pt>
                <c:pt idx="1776">
                  <c:v>38649</c:v>
                </c:pt>
                <c:pt idx="1777">
                  <c:v>38650</c:v>
                </c:pt>
                <c:pt idx="1778">
                  <c:v>38651</c:v>
                </c:pt>
                <c:pt idx="1779">
                  <c:v>38652</c:v>
                </c:pt>
                <c:pt idx="1780">
                  <c:v>38653</c:v>
                </c:pt>
                <c:pt idx="1781">
                  <c:v>38656</c:v>
                </c:pt>
                <c:pt idx="1782">
                  <c:v>38657</c:v>
                </c:pt>
                <c:pt idx="1783">
                  <c:v>38658</c:v>
                </c:pt>
                <c:pt idx="1784">
                  <c:v>38659</c:v>
                </c:pt>
                <c:pt idx="1785">
                  <c:v>38660</c:v>
                </c:pt>
                <c:pt idx="1786">
                  <c:v>38663</c:v>
                </c:pt>
                <c:pt idx="1787">
                  <c:v>38664</c:v>
                </c:pt>
                <c:pt idx="1788">
                  <c:v>38665</c:v>
                </c:pt>
                <c:pt idx="1789">
                  <c:v>38666</c:v>
                </c:pt>
                <c:pt idx="1790">
                  <c:v>38667</c:v>
                </c:pt>
                <c:pt idx="1791">
                  <c:v>38670</c:v>
                </c:pt>
                <c:pt idx="1792">
                  <c:v>38671</c:v>
                </c:pt>
                <c:pt idx="1793">
                  <c:v>38672</c:v>
                </c:pt>
                <c:pt idx="1794">
                  <c:v>38673</c:v>
                </c:pt>
                <c:pt idx="1795">
                  <c:v>38674</c:v>
                </c:pt>
                <c:pt idx="1796">
                  <c:v>38677</c:v>
                </c:pt>
                <c:pt idx="1797">
                  <c:v>38678</c:v>
                </c:pt>
                <c:pt idx="1798">
                  <c:v>38679</c:v>
                </c:pt>
                <c:pt idx="1799">
                  <c:v>38680</c:v>
                </c:pt>
                <c:pt idx="1800">
                  <c:v>38681</c:v>
                </c:pt>
                <c:pt idx="1801">
                  <c:v>38684</c:v>
                </c:pt>
                <c:pt idx="1802">
                  <c:v>38685</c:v>
                </c:pt>
                <c:pt idx="1803">
                  <c:v>38686</c:v>
                </c:pt>
                <c:pt idx="1804">
                  <c:v>38687</c:v>
                </c:pt>
                <c:pt idx="1805">
                  <c:v>38688</c:v>
                </c:pt>
                <c:pt idx="1806">
                  <c:v>38691</c:v>
                </c:pt>
                <c:pt idx="1807">
                  <c:v>38692</c:v>
                </c:pt>
                <c:pt idx="1808">
                  <c:v>38693</c:v>
                </c:pt>
                <c:pt idx="1809">
                  <c:v>38694</c:v>
                </c:pt>
                <c:pt idx="1810">
                  <c:v>38695</c:v>
                </c:pt>
                <c:pt idx="1811">
                  <c:v>38698</c:v>
                </c:pt>
                <c:pt idx="1812">
                  <c:v>38699</c:v>
                </c:pt>
                <c:pt idx="1813">
                  <c:v>38700</c:v>
                </c:pt>
                <c:pt idx="1814">
                  <c:v>38701</c:v>
                </c:pt>
                <c:pt idx="1815">
                  <c:v>38702</c:v>
                </c:pt>
                <c:pt idx="1816">
                  <c:v>38705</c:v>
                </c:pt>
                <c:pt idx="1817">
                  <c:v>38706</c:v>
                </c:pt>
                <c:pt idx="1818">
                  <c:v>38707</c:v>
                </c:pt>
                <c:pt idx="1819">
                  <c:v>38708</c:v>
                </c:pt>
                <c:pt idx="1820">
                  <c:v>38709</c:v>
                </c:pt>
                <c:pt idx="1821">
                  <c:v>38712</c:v>
                </c:pt>
                <c:pt idx="1822">
                  <c:v>38713</c:v>
                </c:pt>
                <c:pt idx="1823">
                  <c:v>38714</c:v>
                </c:pt>
                <c:pt idx="1824">
                  <c:v>38715</c:v>
                </c:pt>
                <c:pt idx="1825">
                  <c:v>38716</c:v>
                </c:pt>
                <c:pt idx="1826">
                  <c:v>38719</c:v>
                </c:pt>
                <c:pt idx="1827">
                  <c:v>38720</c:v>
                </c:pt>
                <c:pt idx="1828">
                  <c:v>38721</c:v>
                </c:pt>
                <c:pt idx="1829">
                  <c:v>38722</c:v>
                </c:pt>
                <c:pt idx="1830">
                  <c:v>38723</c:v>
                </c:pt>
                <c:pt idx="1831">
                  <c:v>38726</c:v>
                </c:pt>
                <c:pt idx="1832">
                  <c:v>38727</c:v>
                </c:pt>
                <c:pt idx="1833">
                  <c:v>38728</c:v>
                </c:pt>
                <c:pt idx="1834">
                  <c:v>38729</c:v>
                </c:pt>
                <c:pt idx="1835">
                  <c:v>38730</c:v>
                </c:pt>
                <c:pt idx="1836">
                  <c:v>38733</c:v>
                </c:pt>
                <c:pt idx="1837">
                  <c:v>38734</c:v>
                </c:pt>
                <c:pt idx="1838">
                  <c:v>38735</c:v>
                </c:pt>
                <c:pt idx="1839">
                  <c:v>38736</c:v>
                </c:pt>
                <c:pt idx="1840">
                  <c:v>38737</c:v>
                </c:pt>
                <c:pt idx="1841">
                  <c:v>38740</c:v>
                </c:pt>
                <c:pt idx="1842">
                  <c:v>38741</c:v>
                </c:pt>
                <c:pt idx="1843">
                  <c:v>38742</c:v>
                </c:pt>
                <c:pt idx="1844">
                  <c:v>38743</c:v>
                </c:pt>
                <c:pt idx="1845">
                  <c:v>38744</c:v>
                </c:pt>
                <c:pt idx="1846">
                  <c:v>38747</c:v>
                </c:pt>
                <c:pt idx="1847">
                  <c:v>38748</c:v>
                </c:pt>
                <c:pt idx="1848">
                  <c:v>38749</c:v>
                </c:pt>
                <c:pt idx="1849">
                  <c:v>38750</c:v>
                </c:pt>
                <c:pt idx="1850">
                  <c:v>38751</c:v>
                </c:pt>
                <c:pt idx="1851">
                  <c:v>38754</c:v>
                </c:pt>
                <c:pt idx="1852">
                  <c:v>38755</c:v>
                </c:pt>
                <c:pt idx="1853">
                  <c:v>38756</c:v>
                </c:pt>
                <c:pt idx="1854">
                  <c:v>38757</c:v>
                </c:pt>
                <c:pt idx="1855">
                  <c:v>38758</c:v>
                </c:pt>
                <c:pt idx="1856">
                  <c:v>38761</c:v>
                </c:pt>
                <c:pt idx="1857">
                  <c:v>38762</c:v>
                </c:pt>
                <c:pt idx="1858">
                  <c:v>38763</c:v>
                </c:pt>
                <c:pt idx="1859">
                  <c:v>38764</c:v>
                </c:pt>
                <c:pt idx="1860">
                  <c:v>38765</c:v>
                </c:pt>
                <c:pt idx="1861">
                  <c:v>38768</c:v>
                </c:pt>
                <c:pt idx="1862">
                  <c:v>38769</c:v>
                </c:pt>
                <c:pt idx="1863">
                  <c:v>38770</c:v>
                </c:pt>
                <c:pt idx="1864">
                  <c:v>38771</c:v>
                </c:pt>
                <c:pt idx="1865">
                  <c:v>38772</c:v>
                </c:pt>
                <c:pt idx="1866">
                  <c:v>38775</c:v>
                </c:pt>
                <c:pt idx="1867">
                  <c:v>38776</c:v>
                </c:pt>
                <c:pt idx="1868">
                  <c:v>38777</c:v>
                </c:pt>
                <c:pt idx="1869">
                  <c:v>38778</c:v>
                </c:pt>
                <c:pt idx="1870">
                  <c:v>38779</c:v>
                </c:pt>
                <c:pt idx="1871">
                  <c:v>38782</c:v>
                </c:pt>
                <c:pt idx="1872">
                  <c:v>38783</c:v>
                </c:pt>
                <c:pt idx="1873">
                  <c:v>38784</c:v>
                </c:pt>
                <c:pt idx="1874">
                  <c:v>38785</c:v>
                </c:pt>
                <c:pt idx="1875">
                  <c:v>38786</c:v>
                </c:pt>
                <c:pt idx="1876">
                  <c:v>38789</c:v>
                </c:pt>
                <c:pt idx="1877">
                  <c:v>38790</c:v>
                </c:pt>
                <c:pt idx="1878">
                  <c:v>38791</c:v>
                </c:pt>
                <c:pt idx="1879">
                  <c:v>38792</c:v>
                </c:pt>
                <c:pt idx="1880">
                  <c:v>38793</c:v>
                </c:pt>
                <c:pt idx="1881">
                  <c:v>38796</c:v>
                </c:pt>
                <c:pt idx="1882">
                  <c:v>38797</c:v>
                </c:pt>
                <c:pt idx="1883">
                  <c:v>38798</c:v>
                </c:pt>
                <c:pt idx="1884">
                  <c:v>38799</c:v>
                </c:pt>
                <c:pt idx="1885">
                  <c:v>38800</c:v>
                </c:pt>
                <c:pt idx="1886">
                  <c:v>38803</c:v>
                </c:pt>
                <c:pt idx="1887">
                  <c:v>38804</c:v>
                </c:pt>
                <c:pt idx="1888">
                  <c:v>38805</c:v>
                </c:pt>
                <c:pt idx="1889">
                  <c:v>38806</c:v>
                </c:pt>
                <c:pt idx="1890">
                  <c:v>38807</c:v>
                </c:pt>
                <c:pt idx="1891">
                  <c:v>38810</c:v>
                </c:pt>
                <c:pt idx="1892">
                  <c:v>38811</c:v>
                </c:pt>
                <c:pt idx="1893">
                  <c:v>38812</c:v>
                </c:pt>
                <c:pt idx="1894">
                  <c:v>38813</c:v>
                </c:pt>
                <c:pt idx="1895">
                  <c:v>38814</c:v>
                </c:pt>
                <c:pt idx="1896">
                  <c:v>38817</c:v>
                </c:pt>
                <c:pt idx="1897">
                  <c:v>38818</c:v>
                </c:pt>
                <c:pt idx="1898">
                  <c:v>38819</c:v>
                </c:pt>
                <c:pt idx="1899">
                  <c:v>38820</c:v>
                </c:pt>
                <c:pt idx="1900">
                  <c:v>38821</c:v>
                </c:pt>
                <c:pt idx="1901">
                  <c:v>38824</c:v>
                </c:pt>
                <c:pt idx="1902">
                  <c:v>38825</c:v>
                </c:pt>
                <c:pt idx="1903">
                  <c:v>38826</c:v>
                </c:pt>
                <c:pt idx="1904">
                  <c:v>38827</c:v>
                </c:pt>
                <c:pt idx="1905">
                  <c:v>38828</c:v>
                </c:pt>
                <c:pt idx="1906">
                  <c:v>38831</c:v>
                </c:pt>
                <c:pt idx="1907">
                  <c:v>38832</c:v>
                </c:pt>
                <c:pt idx="1908">
                  <c:v>38833</c:v>
                </c:pt>
                <c:pt idx="1909">
                  <c:v>38834</c:v>
                </c:pt>
                <c:pt idx="1910">
                  <c:v>38835</c:v>
                </c:pt>
                <c:pt idx="1911">
                  <c:v>38838</c:v>
                </c:pt>
                <c:pt idx="1912">
                  <c:v>38839</c:v>
                </c:pt>
                <c:pt idx="1913">
                  <c:v>38840</c:v>
                </c:pt>
                <c:pt idx="1914">
                  <c:v>38841</c:v>
                </c:pt>
                <c:pt idx="1915">
                  <c:v>38842</c:v>
                </c:pt>
                <c:pt idx="1916">
                  <c:v>38845</c:v>
                </c:pt>
                <c:pt idx="1917">
                  <c:v>38846</c:v>
                </c:pt>
                <c:pt idx="1918">
                  <c:v>38847</c:v>
                </c:pt>
                <c:pt idx="1919">
                  <c:v>38848</c:v>
                </c:pt>
                <c:pt idx="1920">
                  <c:v>38849</c:v>
                </c:pt>
                <c:pt idx="1921">
                  <c:v>38852</c:v>
                </c:pt>
                <c:pt idx="1922">
                  <c:v>38853</c:v>
                </c:pt>
                <c:pt idx="1923">
                  <c:v>38854</c:v>
                </c:pt>
                <c:pt idx="1924">
                  <c:v>38855</c:v>
                </c:pt>
                <c:pt idx="1925">
                  <c:v>38856</c:v>
                </c:pt>
                <c:pt idx="1926">
                  <c:v>38859</c:v>
                </c:pt>
                <c:pt idx="1927">
                  <c:v>38860</c:v>
                </c:pt>
                <c:pt idx="1928">
                  <c:v>38861</c:v>
                </c:pt>
                <c:pt idx="1929">
                  <c:v>38862</c:v>
                </c:pt>
                <c:pt idx="1930">
                  <c:v>38863</c:v>
                </c:pt>
                <c:pt idx="1931">
                  <c:v>38866</c:v>
                </c:pt>
                <c:pt idx="1932">
                  <c:v>38867</c:v>
                </c:pt>
                <c:pt idx="1933">
                  <c:v>38868</c:v>
                </c:pt>
                <c:pt idx="1934">
                  <c:v>38869</c:v>
                </c:pt>
                <c:pt idx="1935">
                  <c:v>38870</c:v>
                </c:pt>
                <c:pt idx="1936">
                  <c:v>38873</c:v>
                </c:pt>
                <c:pt idx="1937">
                  <c:v>38874</c:v>
                </c:pt>
                <c:pt idx="1938">
                  <c:v>38875</c:v>
                </c:pt>
                <c:pt idx="1939">
                  <c:v>38876</c:v>
                </c:pt>
                <c:pt idx="1940">
                  <c:v>38877</c:v>
                </c:pt>
                <c:pt idx="1941">
                  <c:v>38880</c:v>
                </c:pt>
                <c:pt idx="1942">
                  <c:v>38881</c:v>
                </c:pt>
                <c:pt idx="1943">
                  <c:v>38882</c:v>
                </c:pt>
                <c:pt idx="1944">
                  <c:v>38883</c:v>
                </c:pt>
                <c:pt idx="1945">
                  <c:v>38884</c:v>
                </c:pt>
                <c:pt idx="1946">
                  <c:v>38887</c:v>
                </c:pt>
                <c:pt idx="1947">
                  <c:v>38888</c:v>
                </c:pt>
                <c:pt idx="1948">
                  <c:v>38889</c:v>
                </c:pt>
                <c:pt idx="1949">
                  <c:v>38890</c:v>
                </c:pt>
                <c:pt idx="1950">
                  <c:v>38891</c:v>
                </c:pt>
                <c:pt idx="1951">
                  <c:v>38894</c:v>
                </c:pt>
                <c:pt idx="1952">
                  <c:v>38895</c:v>
                </c:pt>
                <c:pt idx="1953">
                  <c:v>38896</c:v>
                </c:pt>
                <c:pt idx="1954">
                  <c:v>38897</c:v>
                </c:pt>
                <c:pt idx="1955">
                  <c:v>38898</c:v>
                </c:pt>
                <c:pt idx="1956">
                  <c:v>38901</c:v>
                </c:pt>
                <c:pt idx="1957">
                  <c:v>38902</c:v>
                </c:pt>
                <c:pt idx="1958">
                  <c:v>38903</c:v>
                </c:pt>
                <c:pt idx="1959">
                  <c:v>38904</c:v>
                </c:pt>
                <c:pt idx="1960">
                  <c:v>38905</c:v>
                </c:pt>
                <c:pt idx="1961">
                  <c:v>38908</c:v>
                </c:pt>
                <c:pt idx="1962">
                  <c:v>38909</c:v>
                </c:pt>
                <c:pt idx="1963">
                  <c:v>38910</c:v>
                </c:pt>
                <c:pt idx="1964">
                  <c:v>38911</c:v>
                </c:pt>
                <c:pt idx="1965">
                  <c:v>38912</c:v>
                </c:pt>
                <c:pt idx="1966">
                  <c:v>38915</c:v>
                </c:pt>
                <c:pt idx="1967">
                  <c:v>38916</c:v>
                </c:pt>
                <c:pt idx="1968">
                  <c:v>38917</c:v>
                </c:pt>
                <c:pt idx="1969">
                  <c:v>38918</c:v>
                </c:pt>
                <c:pt idx="1970">
                  <c:v>38919</c:v>
                </c:pt>
                <c:pt idx="1971">
                  <c:v>38922</c:v>
                </c:pt>
                <c:pt idx="1972">
                  <c:v>38923</c:v>
                </c:pt>
                <c:pt idx="1973">
                  <c:v>38924</c:v>
                </c:pt>
                <c:pt idx="1974">
                  <c:v>38925</c:v>
                </c:pt>
                <c:pt idx="1975">
                  <c:v>38926</c:v>
                </c:pt>
                <c:pt idx="1976">
                  <c:v>38929</c:v>
                </c:pt>
                <c:pt idx="1977">
                  <c:v>38930</c:v>
                </c:pt>
                <c:pt idx="1978">
                  <c:v>38931</c:v>
                </c:pt>
                <c:pt idx="1979">
                  <c:v>38932</c:v>
                </c:pt>
                <c:pt idx="1980">
                  <c:v>38933</c:v>
                </c:pt>
                <c:pt idx="1981">
                  <c:v>38936</c:v>
                </c:pt>
                <c:pt idx="1982">
                  <c:v>38937</c:v>
                </c:pt>
                <c:pt idx="1983">
                  <c:v>38938</c:v>
                </c:pt>
                <c:pt idx="1984">
                  <c:v>38939</c:v>
                </c:pt>
                <c:pt idx="1985">
                  <c:v>38940</c:v>
                </c:pt>
                <c:pt idx="1986">
                  <c:v>38943</c:v>
                </c:pt>
                <c:pt idx="1987">
                  <c:v>38944</c:v>
                </c:pt>
                <c:pt idx="1988">
                  <c:v>38945</c:v>
                </c:pt>
                <c:pt idx="1989">
                  <c:v>38946</c:v>
                </c:pt>
                <c:pt idx="1990">
                  <c:v>38947</c:v>
                </c:pt>
                <c:pt idx="1991">
                  <c:v>38950</c:v>
                </c:pt>
                <c:pt idx="1992">
                  <c:v>38951</c:v>
                </c:pt>
                <c:pt idx="1993">
                  <c:v>38952</c:v>
                </c:pt>
                <c:pt idx="1994">
                  <c:v>38953</c:v>
                </c:pt>
                <c:pt idx="1995">
                  <c:v>38954</c:v>
                </c:pt>
                <c:pt idx="1996">
                  <c:v>38957</c:v>
                </c:pt>
                <c:pt idx="1997">
                  <c:v>38958</c:v>
                </c:pt>
                <c:pt idx="1998">
                  <c:v>38959</c:v>
                </c:pt>
                <c:pt idx="1999">
                  <c:v>38960</c:v>
                </c:pt>
                <c:pt idx="2000">
                  <c:v>38961</c:v>
                </c:pt>
                <c:pt idx="2001">
                  <c:v>38964</c:v>
                </c:pt>
                <c:pt idx="2002">
                  <c:v>38965</c:v>
                </c:pt>
                <c:pt idx="2003">
                  <c:v>38966</c:v>
                </c:pt>
                <c:pt idx="2004">
                  <c:v>38967</c:v>
                </c:pt>
                <c:pt idx="2005">
                  <c:v>38968</c:v>
                </c:pt>
                <c:pt idx="2006">
                  <c:v>38971</c:v>
                </c:pt>
                <c:pt idx="2007">
                  <c:v>38972</c:v>
                </c:pt>
                <c:pt idx="2008">
                  <c:v>38973</c:v>
                </c:pt>
                <c:pt idx="2009">
                  <c:v>38974</c:v>
                </c:pt>
                <c:pt idx="2010">
                  <c:v>38975</c:v>
                </c:pt>
                <c:pt idx="2011">
                  <c:v>38978</c:v>
                </c:pt>
                <c:pt idx="2012">
                  <c:v>38979</c:v>
                </c:pt>
                <c:pt idx="2013">
                  <c:v>38980</c:v>
                </c:pt>
                <c:pt idx="2014">
                  <c:v>38981</c:v>
                </c:pt>
                <c:pt idx="2015">
                  <c:v>38982</c:v>
                </c:pt>
                <c:pt idx="2016">
                  <c:v>38985</c:v>
                </c:pt>
                <c:pt idx="2017">
                  <c:v>38986</c:v>
                </c:pt>
                <c:pt idx="2018">
                  <c:v>38987</c:v>
                </c:pt>
                <c:pt idx="2019">
                  <c:v>38988</c:v>
                </c:pt>
                <c:pt idx="2020">
                  <c:v>38989</c:v>
                </c:pt>
                <c:pt idx="2021">
                  <c:v>38992</c:v>
                </c:pt>
                <c:pt idx="2022">
                  <c:v>38993</c:v>
                </c:pt>
                <c:pt idx="2023">
                  <c:v>38994</c:v>
                </c:pt>
                <c:pt idx="2024">
                  <c:v>38995</c:v>
                </c:pt>
                <c:pt idx="2025">
                  <c:v>38996</c:v>
                </c:pt>
                <c:pt idx="2026">
                  <c:v>38999</c:v>
                </c:pt>
                <c:pt idx="2027">
                  <c:v>39000</c:v>
                </c:pt>
                <c:pt idx="2028">
                  <c:v>39001</c:v>
                </c:pt>
                <c:pt idx="2029">
                  <c:v>39002</c:v>
                </c:pt>
                <c:pt idx="2030">
                  <c:v>39003</c:v>
                </c:pt>
                <c:pt idx="2031">
                  <c:v>39006</c:v>
                </c:pt>
                <c:pt idx="2032">
                  <c:v>39007</c:v>
                </c:pt>
                <c:pt idx="2033">
                  <c:v>39008</c:v>
                </c:pt>
                <c:pt idx="2034">
                  <c:v>39009</c:v>
                </c:pt>
                <c:pt idx="2035">
                  <c:v>39010</c:v>
                </c:pt>
                <c:pt idx="2036">
                  <c:v>39013</c:v>
                </c:pt>
                <c:pt idx="2037">
                  <c:v>39014</c:v>
                </c:pt>
                <c:pt idx="2038">
                  <c:v>39015</c:v>
                </c:pt>
                <c:pt idx="2039">
                  <c:v>39016</c:v>
                </c:pt>
                <c:pt idx="2040">
                  <c:v>39017</c:v>
                </c:pt>
                <c:pt idx="2041">
                  <c:v>39020</c:v>
                </c:pt>
                <c:pt idx="2042">
                  <c:v>39021</c:v>
                </c:pt>
                <c:pt idx="2043">
                  <c:v>39022</c:v>
                </c:pt>
                <c:pt idx="2044">
                  <c:v>39023</c:v>
                </c:pt>
                <c:pt idx="2045">
                  <c:v>39024</c:v>
                </c:pt>
                <c:pt idx="2046">
                  <c:v>39027</c:v>
                </c:pt>
                <c:pt idx="2047">
                  <c:v>39028</c:v>
                </c:pt>
                <c:pt idx="2048">
                  <c:v>39029</c:v>
                </c:pt>
                <c:pt idx="2049">
                  <c:v>39030</c:v>
                </c:pt>
                <c:pt idx="2050">
                  <c:v>39031</c:v>
                </c:pt>
                <c:pt idx="2051">
                  <c:v>39034</c:v>
                </c:pt>
                <c:pt idx="2052">
                  <c:v>39035</c:v>
                </c:pt>
                <c:pt idx="2053">
                  <c:v>39036</c:v>
                </c:pt>
                <c:pt idx="2054">
                  <c:v>39037</c:v>
                </c:pt>
                <c:pt idx="2055">
                  <c:v>39038</c:v>
                </c:pt>
                <c:pt idx="2056">
                  <c:v>39041</c:v>
                </c:pt>
                <c:pt idx="2057">
                  <c:v>39042</c:v>
                </c:pt>
                <c:pt idx="2058">
                  <c:v>39043</c:v>
                </c:pt>
                <c:pt idx="2059">
                  <c:v>39044</c:v>
                </c:pt>
                <c:pt idx="2060">
                  <c:v>39045</c:v>
                </c:pt>
                <c:pt idx="2061">
                  <c:v>39048</c:v>
                </c:pt>
                <c:pt idx="2062">
                  <c:v>39049</c:v>
                </c:pt>
                <c:pt idx="2063">
                  <c:v>39050</c:v>
                </c:pt>
                <c:pt idx="2064">
                  <c:v>39051</c:v>
                </c:pt>
                <c:pt idx="2065">
                  <c:v>39052</c:v>
                </c:pt>
                <c:pt idx="2066">
                  <c:v>39055</c:v>
                </c:pt>
                <c:pt idx="2067">
                  <c:v>39056</c:v>
                </c:pt>
                <c:pt idx="2068">
                  <c:v>39057</c:v>
                </c:pt>
                <c:pt idx="2069">
                  <c:v>39058</c:v>
                </c:pt>
                <c:pt idx="2070">
                  <c:v>39059</c:v>
                </c:pt>
                <c:pt idx="2071">
                  <c:v>39062</c:v>
                </c:pt>
                <c:pt idx="2072">
                  <c:v>39063</c:v>
                </c:pt>
                <c:pt idx="2073">
                  <c:v>39064</c:v>
                </c:pt>
                <c:pt idx="2074">
                  <c:v>39065</c:v>
                </c:pt>
                <c:pt idx="2075">
                  <c:v>39066</c:v>
                </c:pt>
                <c:pt idx="2076">
                  <c:v>39069</c:v>
                </c:pt>
                <c:pt idx="2077">
                  <c:v>39070</c:v>
                </c:pt>
                <c:pt idx="2078">
                  <c:v>39071</c:v>
                </c:pt>
                <c:pt idx="2079">
                  <c:v>39072</c:v>
                </c:pt>
                <c:pt idx="2080">
                  <c:v>39073</c:v>
                </c:pt>
                <c:pt idx="2081">
                  <c:v>39076</c:v>
                </c:pt>
                <c:pt idx="2082">
                  <c:v>39077</c:v>
                </c:pt>
                <c:pt idx="2083">
                  <c:v>39078</c:v>
                </c:pt>
                <c:pt idx="2084">
                  <c:v>39079</c:v>
                </c:pt>
                <c:pt idx="2085">
                  <c:v>39080</c:v>
                </c:pt>
                <c:pt idx="2086">
                  <c:v>39083</c:v>
                </c:pt>
                <c:pt idx="2087">
                  <c:v>39084</c:v>
                </c:pt>
                <c:pt idx="2088">
                  <c:v>39085</c:v>
                </c:pt>
                <c:pt idx="2089">
                  <c:v>39086</c:v>
                </c:pt>
                <c:pt idx="2090">
                  <c:v>39087</c:v>
                </c:pt>
                <c:pt idx="2091">
                  <c:v>39090</c:v>
                </c:pt>
                <c:pt idx="2092">
                  <c:v>39091</c:v>
                </c:pt>
                <c:pt idx="2093">
                  <c:v>39092</c:v>
                </c:pt>
                <c:pt idx="2094">
                  <c:v>39093</c:v>
                </c:pt>
                <c:pt idx="2095">
                  <c:v>39094</c:v>
                </c:pt>
                <c:pt idx="2096">
                  <c:v>39097</c:v>
                </c:pt>
                <c:pt idx="2097">
                  <c:v>39098</c:v>
                </c:pt>
                <c:pt idx="2098">
                  <c:v>39099</c:v>
                </c:pt>
                <c:pt idx="2099">
                  <c:v>39100</c:v>
                </c:pt>
                <c:pt idx="2100">
                  <c:v>39101</c:v>
                </c:pt>
                <c:pt idx="2101">
                  <c:v>39104</c:v>
                </c:pt>
                <c:pt idx="2102">
                  <c:v>39105</c:v>
                </c:pt>
                <c:pt idx="2103">
                  <c:v>39106</c:v>
                </c:pt>
                <c:pt idx="2104">
                  <c:v>39107</c:v>
                </c:pt>
                <c:pt idx="2105">
                  <c:v>39108</c:v>
                </c:pt>
                <c:pt idx="2106">
                  <c:v>39111</c:v>
                </c:pt>
                <c:pt idx="2107">
                  <c:v>39112</c:v>
                </c:pt>
                <c:pt idx="2108">
                  <c:v>39113</c:v>
                </c:pt>
                <c:pt idx="2109">
                  <c:v>39114</c:v>
                </c:pt>
                <c:pt idx="2110">
                  <c:v>39115</c:v>
                </c:pt>
                <c:pt idx="2111">
                  <c:v>39118</c:v>
                </c:pt>
                <c:pt idx="2112">
                  <c:v>39119</c:v>
                </c:pt>
                <c:pt idx="2113">
                  <c:v>39120</c:v>
                </c:pt>
                <c:pt idx="2114">
                  <c:v>39121</c:v>
                </c:pt>
                <c:pt idx="2115">
                  <c:v>39122</c:v>
                </c:pt>
                <c:pt idx="2116">
                  <c:v>39125</c:v>
                </c:pt>
                <c:pt idx="2117">
                  <c:v>39126</c:v>
                </c:pt>
                <c:pt idx="2118">
                  <c:v>39127</c:v>
                </c:pt>
                <c:pt idx="2119">
                  <c:v>39128</c:v>
                </c:pt>
                <c:pt idx="2120">
                  <c:v>39129</c:v>
                </c:pt>
                <c:pt idx="2121">
                  <c:v>39132</c:v>
                </c:pt>
                <c:pt idx="2122">
                  <c:v>39133</c:v>
                </c:pt>
                <c:pt idx="2123">
                  <c:v>39134</c:v>
                </c:pt>
                <c:pt idx="2124">
                  <c:v>39135</c:v>
                </c:pt>
                <c:pt idx="2125">
                  <c:v>39136</c:v>
                </c:pt>
                <c:pt idx="2126">
                  <c:v>39139</c:v>
                </c:pt>
                <c:pt idx="2127">
                  <c:v>39140</c:v>
                </c:pt>
                <c:pt idx="2128">
                  <c:v>39141</c:v>
                </c:pt>
                <c:pt idx="2129">
                  <c:v>39142</c:v>
                </c:pt>
                <c:pt idx="2130">
                  <c:v>39143</c:v>
                </c:pt>
                <c:pt idx="2131">
                  <c:v>39146</c:v>
                </c:pt>
                <c:pt idx="2132">
                  <c:v>39147</c:v>
                </c:pt>
                <c:pt idx="2133">
                  <c:v>39148</c:v>
                </c:pt>
                <c:pt idx="2134">
                  <c:v>39149</c:v>
                </c:pt>
                <c:pt idx="2135">
                  <c:v>39150</c:v>
                </c:pt>
                <c:pt idx="2136">
                  <c:v>39153</c:v>
                </c:pt>
                <c:pt idx="2137">
                  <c:v>39154</c:v>
                </c:pt>
                <c:pt idx="2138">
                  <c:v>39155</c:v>
                </c:pt>
                <c:pt idx="2139">
                  <c:v>39156</c:v>
                </c:pt>
                <c:pt idx="2140">
                  <c:v>39157</c:v>
                </c:pt>
                <c:pt idx="2141">
                  <c:v>39160</c:v>
                </c:pt>
                <c:pt idx="2142">
                  <c:v>39161</c:v>
                </c:pt>
                <c:pt idx="2143">
                  <c:v>39162</c:v>
                </c:pt>
                <c:pt idx="2144">
                  <c:v>39163</c:v>
                </c:pt>
                <c:pt idx="2145">
                  <c:v>39164</c:v>
                </c:pt>
                <c:pt idx="2146">
                  <c:v>39167</c:v>
                </c:pt>
                <c:pt idx="2147">
                  <c:v>39168</c:v>
                </c:pt>
                <c:pt idx="2148">
                  <c:v>39169</c:v>
                </c:pt>
                <c:pt idx="2149">
                  <c:v>39170</c:v>
                </c:pt>
                <c:pt idx="2150">
                  <c:v>39171</c:v>
                </c:pt>
                <c:pt idx="2151">
                  <c:v>39174</c:v>
                </c:pt>
                <c:pt idx="2152">
                  <c:v>39175</c:v>
                </c:pt>
                <c:pt idx="2153">
                  <c:v>39176</c:v>
                </c:pt>
                <c:pt idx="2154">
                  <c:v>39177</c:v>
                </c:pt>
                <c:pt idx="2155">
                  <c:v>39178</c:v>
                </c:pt>
                <c:pt idx="2156">
                  <c:v>39181</c:v>
                </c:pt>
                <c:pt idx="2157">
                  <c:v>39182</c:v>
                </c:pt>
                <c:pt idx="2158">
                  <c:v>39183</c:v>
                </c:pt>
                <c:pt idx="2159">
                  <c:v>39184</c:v>
                </c:pt>
                <c:pt idx="2160">
                  <c:v>39185</c:v>
                </c:pt>
                <c:pt idx="2161">
                  <c:v>39188</c:v>
                </c:pt>
                <c:pt idx="2162">
                  <c:v>39189</c:v>
                </c:pt>
                <c:pt idx="2163">
                  <c:v>39190</c:v>
                </c:pt>
                <c:pt idx="2164">
                  <c:v>39191</c:v>
                </c:pt>
                <c:pt idx="2165">
                  <c:v>39192</c:v>
                </c:pt>
                <c:pt idx="2166">
                  <c:v>39195</c:v>
                </c:pt>
                <c:pt idx="2167">
                  <c:v>39196</c:v>
                </c:pt>
                <c:pt idx="2168">
                  <c:v>39197</c:v>
                </c:pt>
                <c:pt idx="2169">
                  <c:v>39198</c:v>
                </c:pt>
                <c:pt idx="2170">
                  <c:v>39199</c:v>
                </c:pt>
                <c:pt idx="2171">
                  <c:v>39202</c:v>
                </c:pt>
                <c:pt idx="2172">
                  <c:v>39203</c:v>
                </c:pt>
                <c:pt idx="2173">
                  <c:v>39204</c:v>
                </c:pt>
                <c:pt idx="2174">
                  <c:v>39205</c:v>
                </c:pt>
                <c:pt idx="2175">
                  <c:v>39206</c:v>
                </c:pt>
                <c:pt idx="2176">
                  <c:v>39209</c:v>
                </c:pt>
                <c:pt idx="2177">
                  <c:v>39210</c:v>
                </c:pt>
                <c:pt idx="2178">
                  <c:v>39211</c:v>
                </c:pt>
                <c:pt idx="2179">
                  <c:v>39212</c:v>
                </c:pt>
                <c:pt idx="2180">
                  <c:v>39213</c:v>
                </c:pt>
                <c:pt idx="2181">
                  <c:v>39216</c:v>
                </c:pt>
                <c:pt idx="2182">
                  <c:v>39217</c:v>
                </c:pt>
                <c:pt idx="2183">
                  <c:v>39218</c:v>
                </c:pt>
                <c:pt idx="2184">
                  <c:v>39219</c:v>
                </c:pt>
                <c:pt idx="2185">
                  <c:v>39220</c:v>
                </c:pt>
                <c:pt idx="2186">
                  <c:v>39223</c:v>
                </c:pt>
                <c:pt idx="2187">
                  <c:v>39224</c:v>
                </c:pt>
                <c:pt idx="2188">
                  <c:v>39225</c:v>
                </c:pt>
                <c:pt idx="2189">
                  <c:v>39226</c:v>
                </c:pt>
                <c:pt idx="2190">
                  <c:v>39227</c:v>
                </c:pt>
                <c:pt idx="2191">
                  <c:v>39230</c:v>
                </c:pt>
                <c:pt idx="2192">
                  <c:v>39231</c:v>
                </c:pt>
                <c:pt idx="2193">
                  <c:v>39232</c:v>
                </c:pt>
                <c:pt idx="2194">
                  <c:v>39233</c:v>
                </c:pt>
                <c:pt idx="2195">
                  <c:v>39234</c:v>
                </c:pt>
                <c:pt idx="2196">
                  <c:v>39237</c:v>
                </c:pt>
                <c:pt idx="2197">
                  <c:v>39238</c:v>
                </c:pt>
                <c:pt idx="2198">
                  <c:v>39239</c:v>
                </c:pt>
                <c:pt idx="2199">
                  <c:v>39240</c:v>
                </c:pt>
                <c:pt idx="2200">
                  <c:v>39241</c:v>
                </c:pt>
                <c:pt idx="2201">
                  <c:v>39244</c:v>
                </c:pt>
                <c:pt idx="2202">
                  <c:v>39245</c:v>
                </c:pt>
                <c:pt idx="2203">
                  <c:v>39246</c:v>
                </c:pt>
                <c:pt idx="2204">
                  <c:v>39247</c:v>
                </c:pt>
                <c:pt idx="2205">
                  <c:v>39248</c:v>
                </c:pt>
                <c:pt idx="2206">
                  <c:v>39251</c:v>
                </c:pt>
                <c:pt idx="2207">
                  <c:v>39252</c:v>
                </c:pt>
                <c:pt idx="2208">
                  <c:v>39253</c:v>
                </c:pt>
                <c:pt idx="2209">
                  <c:v>39254</c:v>
                </c:pt>
                <c:pt idx="2210">
                  <c:v>39255</c:v>
                </c:pt>
                <c:pt idx="2211">
                  <c:v>39258</c:v>
                </c:pt>
                <c:pt idx="2212">
                  <c:v>39259</c:v>
                </c:pt>
                <c:pt idx="2213">
                  <c:v>39260</c:v>
                </c:pt>
                <c:pt idx="2214">
                  <c:v>39261</c:v>
                </c:pt>
                <c:pt idx="2215">
                  <c:v>39262</c:v>
                </c:pt>
                <c:pt idx="2216">
                  <c:v>39265</c:v>
                </c:pt>
                <c:pt idx="2217">
                  <c:v>39266</c:v>
                </c:pt>
                <c:pt idx="2218">
                  <c:v>39267</c:v>
                </c:pt>
                <c:pt idx="2219">
                  <c:v>39268</c:v>
                </c:pt>
                <c:pt idx="2220">
                  <c:v>39269</c:v>
                </c:pt>
                <c:pt idx="2221">
                  <c:v>39272</c:v>
                </c:pt>
                <c:pt idx="2222">
                  <c:v>39273</c:v>
                </c:pt>
                <c:pt idx="2223">
                  <c:v>39274</c:v>
                </c:pt>
                <c:pt idx="2224">
                  <c:v>39275</c:v>
                </c:pt>
                <c:pt idx="2225">
                  <c:v>39276</c:v>
                </c:pt>
                <c:pt idx="2226">
                  <c:v>39279</c:v>
                </c:pt>
                <c:pt idx="2227">
                  <c:v>39280</c:v>
                </c:pt>
                <c:pt idx="2228">
                  <c:v>39281</c:v>
                </c:pt>
                <c:pt idx="2229">
                  <c:v>39282</c:v>
                </c:pt>
                <c:pt idx="2230">
                  <c:v>39283</c:v>
                </c:pt>
                <c:pt idx="2231">
                  <c:v>39286</c:v>
                </c:pt>
                <c:pt idx="2232">
                  <c:v>39287</c:v>
                </c:pt>
                <c:pt idx="2233">
                  <c:v>39288</c:v>
                </c:pt>
                <c:pt idx="2234">
                  <c:v>39289</c:v>
                </c:pt>
                <c:pt idx="2235">
                  <c:v>39290</c:v>
                </c:pt>
                <c:pt idx="2236">
                  <c:v>39293</c:v>
                </c:pt>
                <c:pt idx="2237">
                  <c:v>39294</c:v>
                </c:pt>
                <c:pt idx="2238">
                  <c:v>39295</c:v>
                </c:pt>
                <c:pt idx="2239">
                  <c:v>39296</c:v>
                </c:pt>
                <c:pt idx="2240">
                  <c:v>39297</c:v>
                </c:pt>
                <c:pt idx="2241">
                  <c:v>39300</c:v>
                </c:pt>
                <c:pt idx="2242">
                  <c:v>39301</c:v>
                </c:pt>
                <c:pt idx="2243">
                  <c:v>39302</c:v>
                </c:pt>
                <c:pt idx="2244">
                  <c:v>39303</c:v>
                </c:pt>
                <c:pt idx="2245">
                  <c:v>39304</c:v>
                </c:pt>
                <c:pt idx="2246">
                  <c:v>39307</c:v>
                </c:pt>
                <c:pt idx="2247">
                  <c:v>39308</c:v>
                </c:pt>
                <c:pt idx="2248">
                  <c:v>39309</c:v>
                </c:pt>
                <c:pt idx="2249">
                  <c:v>39310</c:v>
                </c:pt>
                <c:pt idx="2250">
                  <c:v>39311</c:v>
                </c:pt>
                <c:pt idx="2251">
                  <c:v>39314</c:v>
                </c:pt>
                <c:pt idx="2252">
                  <c:v>39315</c:v>
                </c:pt>
                <c:pt idx="2253">
                  <c:v>39316</c:v>
                </c:pt>
                <c:pt idx="2254">
                  <c:v>39317</c:v>
                </c:pt>
                <c:pt idx="2255">
                  <c:v>39318</c:v>
                </c:pt>
                <c:pt idx="2256">
                  <c:v>39321</c:v>
                </c:pt>
                <c:pt idx="2257">
                  <c:v>39322</c:v>
                </c:pt>
                <c:pt idx="2258">
                  <c:v>39323</c:v>
                </c:pt>
                <c:pt idx="2259">
                  <c:v>39324</c:v>
                </c:pt>
                <c:pt idx="2260">
                  <c:v>39325</c:v>
                </c:pt>
                <c:pt idx="2261">
                  <c:v>39328</c:v>
                </c:pt>
                <c:pt idx="2262">
                  <c:v>39329</c:v>
                </c:pt>
                <c:pt idx="2263">
                  <c:v>39330</c:v>
                </c:pt>
                <c:pt idx="2264">
                  <c:v>39331</c:v>
                </c:pt>
                <c:pt idx="2265">
                  <c:v>39332</c:v>
                </c:pt>
                <c:pt idx="2266">
                  <c:v>39335</c:v>
                </c:pt>
                <c:pt idx="2267">
                  <c:v>39336</c:v>
                </c:pt>
                <c:pt idx="2268">
                  <c:v>39337</c:v>
                </c:pt>
                <c:pt idx="2269">
                  <c:v>39338</c:v>
                </c:pt>
                <c:pt idx="2270">
                  <c:v>39339</c:v>
                </c:pt>
                <c:pt idx="2271">
                  <c:v>39342</c:v>
                </c:pt>
                <c:pt idx="2272">
                  <c:v>39343</c:v>
                </c:pt>
                <c:pt idx="2273">
                  <c:v>39344</c:v>
                </c:pt>
                <c:pt idx="2274">
                  <c:v>39345</c:v>
                </c:pt>
                <c:pt idx="2275">
                  <c:v>39346</c:v>
                </c:pt>
                <c:pt idx="2276">
                  <c:v>39349</c:v>
                </c:pt>
                <c:pt idx="2277">
                  <c:v>39350</c:v>
                </c:pt>
                <c:pt idx="2278">
                  <c:v>39351</c:v>
                </c:pt>
                <c:pt idx="2279">
                  <c:v>39352</c:v>
                </c:pt>
                <c:pt idx="2280">
                  <c:v>39353</c:v>
                </c:pt>
                <c:pt idx="2281">
                  <c:v>39356</c:v>
                </c:pt>
                <c:pt idx="2282">
                  <c:v>39357</c:v>
                </c:pt>
                <c:pt idx="2283">
                  <c:v>39358</c:v>
                </c:pt>
                <c:pt idx="2284">
                  <c:v>39359</c:v>
                </c:pt>
                <c:pt idx="2285">
                  <c:v>39360</c:v>
                </c:pt>
                <c:pt idx="2286">
                  <c:v>39363</c:v>
                </c:pt>
                <c:pt idx="2287">
                  <c:v>39364</c:v>
                </c:pt>
                <c:pt idx="2288">
                  <c:v>39365</c:v>
                </c:pt>
                <c:pt idx="2289">
                  <c:v>39366</c:v>
                </c:pt>
                <c:pt idx="2290">
                  <c:v>39367</c:v>
                </c:pt>
                <c:pt idx="2291">
                  <c:v>39370</c:v>
                </c:pt>
                <c:pt idx="2292">
                  <c:v>39371</c:v>
                </c:pt>
                <c:pt idx="2293">
                  <c:v>39372</c:v>
                </c:pt>
                <c:pt idx="2294">
                  <c:v>39373</c:v>
                </c:pt>
                <c:pt idx="2295">
                  <c:v>39374</c:v>
                </c:pt>
                <c:pt idx="2296">
                  <c:v>39377</c:v>
                </c:pt>
                <c:pt idx="2297">
                  <c:v>39378</c:v>
                </c:pt>
                <c:pt idx="2298">
                  <c:v>39379</c:v>
                </c:pt>
                <c:pt idx="2299">
                  <c:v>39380</c:v>
                </c:pt>
                <c:pt idx="2300">
                  <c:v>39381</c:v>
                </c:pt>
                <c:pt idx="2301">
                  <c:v>39384</c:v>
                </c:pt>
                <c:pt idx="2302">
                  <c:v>39385</c:v>
                </c:pt>
                <c:pt idx="2303">
                  <c:v>39386</c:v>
                </c:pt>
                <c:pt idx="2304">
                  <c:v>39387</c:v>
                </c:pt>
                <c:pt idx="2305">
                  <c:v>39388</c:v>
                </c:pt>
                <c:pt idx="2306">
                  <c:v>39391</c:v>
                </c:pt>
                <c:pt idx="2307">
                  <c:v>39392</c:v>
                </c:pt>
                <c:pt idx="2308">
                  <c:v>39393</c:v>
                </c:pt>
                <c:pt idx="2309">
                  <c:v>39394</c:v>
                </c:pt>
                <c:pt idx="2310">
                  <c:v>39395</c:v>
                </c:pt>
                <c:pt idx="2311">
                  <c:v>39398</c:v>
                </c:pt>
                <c:pt idx="2312">
                  <c:v>39399</c:v>
                </c:pt>
                <c:pt idx="2313">
                  <c:v>39400</c:v>
                </c:pt>
                <c:pt idx="2314">
                  <c:v>39401</c:v>
                </c:pt>
                <c:pt idx="2315">
                  <c:v>39402</c:v>
                </c:pt>
                <c:pt idx="2316">
                  <c:v>39405</c:v>
                </c:pt>
                <c:pt idx="2317">
                  <c:v>39406</c:v>
                </c:pt>
                <c:pt idx="2318">
                  <c:v>39407</c:v>
                </c:pt>
                <c:pt idx="2319">
                  <c:v>39408</c:v>
                </c:pt>
                <c:pt idx="2320">
                  <c:v>39409</c:v>
                </c:pt>
                <c:pt idx="2321">
                  <c:v>39412</c:v>
                </c:pt>
                <c:pt idx="2322">
                  <c:v>39413</c:v>
                </c:pt>
                <c:pt idx="2323">
                  <c:v>39414</c:v>
                </c:pt>
                <c:pt idx="2324">
                  <c:v>39415</c:v>
                </c:pt>
                <c:pt idx="2325">
                  <c:v>39416</c:v>
                </c:pt>
                <c:pt idx="2326">
                  <c:v>39419</c:v>
                </c:pt>
                <c:pt idx="2327">
                  <c:v>39420</c:v>
                </c:pt>
                <c:pt idx="2328">
                  <c:v>39421</c:v>
                </c:pt>
                <c:pt idx="2329">
                  <c:v>39422</c:v>
                </c:pt>
                <c:pt idx="2330">
                  <c:v>39423</c:v>
                </c:pt>
                <c:pt idx="2331">
                  <c:v>39426</c:v>
                </c:pt>
                <c:pt idx="2332">
                  <c:v>39427</c:v>
                </c:pt>
                <c:pt idx="2333">
                  <c:v>39428</c:v>
                </c:pt>
                <c:pt idx="2334">
                  <c:v>39429</c:v>
                </c:pt>
                <c:pt idx="2335">
                  <c:v>39430</c:v>
                </c:pt>
                <c:pt idx="2336">
                  <c:v>39433</c:v>
                </c:pt>
                <c:pt idx="2337">
                  <c:v>39434</c:v>
                </c:pt>
                <c:pt idx="2338">
                  <c:v>39435</c:v>
                </c:pt>
                <c:pt idx="2339">
                  <c:v>39436</c:v>
                </c:pt>
                <c:pt idx="2340">
                  <c:v>39437</c:v>
                </c:pt>
                <c:pt idx="2341">
                  <c:v>39440</c:v>
                </c:pt>
                <c:pt idx="2342">
                  <c:v>39441</c:v>
                </c:pt>
                <c:pt idx="2343">
                  <c:v>39442</c:v>
                </c:pt>
                <c:pt idx="2344">
                  <c:v>39443</c:v>
                </c:pt>
                <c:pt idx="2345">
                  <c:v>39444</c:v>
                </c:pt>
                <c:pt idx="2346">
                  <c:v>39447</c:v>
                </c:pt>
                <c:pt idx="2347">
                  <c:v>39448</c:v>
                </c:pt>
                <c:pt idx="2348">
                  <c:v>39449</c:v>
                </c:pt>
                <c:pt idx="2349">
                  <c:v>39450</c:v>
                </c:pt>
                <c:pt idx="2350">
                  <c:v>39451</c:v>
                </c:pt>
                <c:pt idx="2351">
                  <c:v>39454</c:v>
                </c:pt>
                <c:pt idx="2352">
                  <c:v>39455</c:v>
                </c:pt>
                <c:pt idx="2353">
                  <c:v>39456</c:v>
                </c:pt>
                <c:pt idx="2354">
                  <c:v>39457</c:v>
                </c:pt>
                <c:pt idx="2355">
                  <c:v>39458</c:v>
                </c:pt>
                <c:pt idx="2356">
                  <c:v>39461</c:v>
                </c:pt>
                <c:pt idx="2357">
                  <c:v>39462</c:v>
                </c:pt>
                <c:pt idx="2358">
                  <c:v>39463</c:v>
                </c:pt>
                <c:pt idx="2359">
                  <c:v>39464</c:v>
                </c:pt>
                <c:pt idx="2360">
                  <c:v>39465</c:v>
                </c:pt>
                <c:pt idx="2361">
                  <c:v>39468</c:v>
                </c:pt>
                <c:pt idx="2362">
                  <c:v>39469</c:v>
                </c:pt>
                <c:pt idx="2363">
                  <c:v>39470</c:v>
                </c:pt>
                <c:pt idx="2364">
                  <c:v>39471</c:v>
                </c:pt>
                <c:pt idx="2365">
                  <c:v>39472</c:v>
                </c:pt>
                <c:pt idx="2366">
                  <c:v>39475</c:v>
                </c:pt>
                <c:pt idx="2367">
                  <c:v>39476</c:v>
                </c:pt>
                <c:pt idx="2368">
                  <c:v>39477</c:v>
                </c:pt>
                <c:pt idx="2369">
                  <c:v>39478</c:v>
                </c:pt>
                <c:pt idx="2370">
                  <c:v>39479</c:v>
                </c:pt>
                <c:pt idx="2371">
                  <c:v>39482</c:v>
                </c:pt>
                <c:pt idx="2372">
                  <c:v>39483</c:v>
                </c:pt>
                <c:pt idx="2373">
                  <c:v>39484</c:v>
                </c:pt>
                <c:pt idx="2374">
                  <c:v>39485</c:v>
                </c:pt>
                <c:pt idx="2375">
                  <c:v>39486</c:v>
                </c:pt>
                <c:pt idx="2376">
                  <c:v>39489</c:v>
                </c:pt>
                <c:pt idx="2377">
                  <c:v>39490</c:v>
                </c:pt>
                <c:pt idx="2378">
                  <c:v>39491</c:v>
                </c:pt>
                <c:pt idx="2379">
                  <c:v>39492</c:v>
                </c:pt>
                <c:pt idx="2380">
                  <c:v>39493</c:v>
                </c:pt>
                <c:pt idx="2381">
                  <c:v>39496</c:v>
                </c:pt>
                <c:pt idx="2382">
                  <c:v>39497</c:v>
                </c:pt>
                <c:pt idx="2383">
                  <c:v>39498</c:v>
                </c:pt>
                <c:pt idx="2384">
                  <c:v>39499</c:v>
                </c:pt>
                <c:pt idx="2385">
                  <c:v>39500</c:v>
                </c:pt>
                <c:pt idx="2386">
                  <c:v>39503</c:v>
                </c:pt>
                <c:pt idx="2387">
                  <c:v>39504</c:v>
                </c:pt>
                <c:pt idx="2388">
                  <c:v>39505</c:v>
                </c:pt>
                <c:pt idx="2389">
                  <c:v>39506</c:v>
                </c:pt>
                <c:pt idx="2390">
                  <c:v>39507</c:v>
                </c:pt>
                <c:pt idx="2391">
                  <c:v>39510</c:v>
                </c:pt>
                <c:pt idx="2392">
                  <c:v>39511</c:v>
                </c:pt>
                <c:pt idx="2393">
                  <c:v>39512</c:v>
                </c:pt>
                <c:pt idx="2394">
                  <c:v>39513</c:v>
                </c:pt>
                <c:pt idx="2395">
                  <c:v>39514</c:v>
                </c:pt>
                <c:pt idx="2396">
                  <c:v>39517</c:v>
                </c:pt>
                <c:pt idx="2397">
                  <c:v>39518</c:v>
                </c:pt>
                <c:pt idx="2398">
                  <c:v>39519</c:v>
                </c:pt>
                <c:pt idx="2399">
                  <c:v>39520</c:v>
                </c:pt>
                <c:pt idx="2400">
                  <c:v>39521</c:v>
                </c:pt>
                <c:pt idx="2401">
                  <c:v>39524</c:v>
                </c:pt>
                <c:pt idx="2402">
                  <c:v>39525</c:v>
                </c:pt>
                <c:pt idx="2403">
                  <c:v>39526</c:v>
                </c:pt>
                <c:pt idx="2404">
                  <c:v>39527</c:v>
                </c:pt>
                <c:pt idx="2405">
                  <c:v>39528</c:v>
                </c:pt>
                <c:pt idx="2406">
                  <c:v>39531</c:v>
                </c:pt>
                <c:pt idx="2407">
                  <c:v>39532</c:v>
                </c:pt>
                <c:pt idx="2408">
                  <c:v>39533</c:v>
                </c:pt>
                <c:pt idx="2409">
                  <c:v>39534</c:v>
                </c:pt>
                <c:pt idx="2410">
                  <c:v>39535</c:v>
                </c:pt>
                <c:pt idx="2411">
                  <c:v>39538</c:v>
                </c:pt>
                <c:pt idx="2412">
                  <c:v>39539</c:v>
                </c:pt>
                <c:pt idx="2413">
                  <c:v>39540</c:v>
                </c:pt>
                <c:pt idx="2414">
                  <c:v>39541</c:v>
                </c:pt>
                <c:pt idx="2415">
                  <c:v>39542</c:v>
                </c:pt>
                <c:pt idx="2416">
                  <c:v>39545</c:v>
                </c:pt>
                <c:pt idx="2417">
                  <c:v>39546</c:v>
                </c:pt>
                <c:pt idx="2418">
                  <c:v>39547</c:v>
                </c:pt>
                <c:pt idx="2419">
                  <c:v>39548</c:v>
                </c:pt>
                <c:pt idx="2420">
                  <c:v>39549</c:v>
                </c:pt>
                <c:pt idx="2421">
                  <c:v>39552</c:v>
                </c:pt>
                <c:pt idx="2422">
                  <c:v>39553</c:v>
                </c:pt>
                <c:pt idx="2423">
                  <c:v>39554</c:v>
                </c:pt>
                <c:pt idx="2424">
                  <c:v>39555</c:v>
                </c:pt>
                <c:pt idx="2425">
                  <c:v>39556</c:v>
                </c:pt>
                <c:pt idx="2426">
                  <c:v>39559</c:v>
                </c:pt>
                <c:pt idx="2427">
                  <c:v>39560</c:v>
                </c:pt>
                <c:pt idx="2428">
                  <c:v>39561</c:v>
                </c:pt>
                <c:pt idx="2429">
                  <c:v>39562</c:v>
                </c:pt>
                <c:pt idx="2430">
                  <c:v>39563</c:v>
                </c:pt>
                <c:pt idx="2431">
                  <c:v>39566</c:v>
                </c:pt>
                <c:pt idx="2432">
                  <c:v>39567</c:v>
                </c:pt>
                <c:pt idx="2433">
                  <c:v>39568</c:v>
                </c:pt>
                <c:pt idx="2434">
                  <c:v>39569</c:v>
                </c:pt>
                <c:pt idx="2435">
                  <c:v>39570</c:v>
                </c:pt>
                <c:pt idx="2436">
                  <c:v>39573</c:v>
                </c:pt>
                <c:pt idx="2437">
                  <c:v>39574</c:v>
                </c:pt>
                <c:pt idx="2438">
                  <c:v>39575</c:v>
                </c:pt>
                <c:pt idx="2439">
                  <c:v>39576</c:v>
                </c:pt>
                <c:pt idx="2440">
                  <c:v>39577</c:v>
                </c:pt>
                <c:pt idx="2441">
                  <c:v>39580</c:v>
                </c:pt>
                <c:pt idx="2442">
                  <c:v>39581</c:v>
                </c:pt>
                <c:pt idx="2443">
                  <c:v>39582</c:v>
                </c:pt>
                <c:pt idx="2444">
                  <c:v>39583</c:v>
                </c:pt>
                <c:pt idx="2445">
                  <c:v>39584</c:v>
                </c:pt>
                <c:pt idx="2446">
                  <c:v>39587</c:v>
                </c:pt>
                <c:pt idx="2447">
                  <c:v>39588</c:v>
                </c:pt>
                <c:pt idx="2448">
                  <c:v>39589</c:v>
                </c:pt>
                <c:pt idx="2449">
                  <c:v>39590</c:v>
                </c:pt>
                <c:pt idx="2450">
                  <c:v>39591</c:v>
                </c:pt>
                <c:pt idx="2451">
                  <c:v>39594</c:v>
                </c:pt>
                <c:pt idx="2452">
                  <c:v>39595</c:v>
                </c:pt>
                <c:pt idx="2453">
                  <c:v>39596</c:v>
                </c:pt>
                <c:pt idx="2454">
                  <c:v>39597</c:v>
                </c:pt>
                <c:pt idx="2455">
                  <c:v>39598</c:v>
                </c:pt>
                <c:pt idx="2456">
                  <c:v>39601</c:v>
                </c:pt>
                <c:pt idx="2457">
                  <c:v>39602</c:v>
                </c:pt>
                <c:pt idx="2458">
                  <c:v>39603</c:v>
                </c:pt>
                <c:pt idx="2459">
                  <c:v>39604</c:v>
                </c:pt>
                <c:pt idx="2460">
                  <c:v>39605</c:v>
                </c:pt>
                <c:pt idx="2461">
                  <c:v>39608</c:v>
                </c:pt>
                <c:pt idx="2462">
                  <c:v>39609</c:v>
                </c:pt>
                <c:pt idx="2463">
                  <c:v>39610</c:v>
                </c:pt>
                <c:pt idx="2464">
                  <c:v>39611</c:v>
                </c:pt>
                <c:pt idx="2465">
                  <c:v>39612</c:v>
                </c:pt>
                <c:pt idx="2466">
                  <c:v>39615</c:v>
                </c:pt>
                <c:pt idx="2467">
                  <c:v>39616</c:v>
                </c:pt>
                <c:pt idx="2468">
                  <c:v>39617</c:v>
                </c:pt>
                <c:pt idx="2469">
                  <c:v>39618</c:v>
                </c:pt>
                <c:pt idx="2470">
                  <c:v>39619</c:v>
                </c:pt>
                <c:pt idx="2471">
                  <c:v>39622</c:v>
                </c:pt>
                <c:pt idx="2472">
                  <c:v>39623</c:v>
                </c:pt>
                <c:pt idx="2473">
                  <c:v>39624</c:v>
                </c:pt>
                <c:pt idx="2474">
                  <c:v>39625</c:v>
                </c:pt>
                <c:pt idx="2475">
                  <c:v>39626</c:v>
                </c:pt>
                <c:pt idx="2476">
                  <c:v>39629</c:v>
                </c:pt>
                <c:pt idx="2477">
                  <c:v>39630</c:v>
                </c:pt>
                <c:pt idx="2478">
                  <c:v>39631</c:v>
                </c:pt>
                <c:pt idx="2479">
                  <c:v>39632</c:v>
                </c:pt>
                <c:pt idx="2480">
                  <c:v>39633</c:v>
                </c:pt>
                <c:pt idx="2481">
                  <c:v>39636</c:v>
                </c:pt>
                <c:pt idx="2482">
                  <c:v>39637</c:v>
                </c:pt>
                <c:pt idx="2483">
                  <c:v>39638</c:v>
                </c:pt>
                <c:pt idx="2484">
                  <c:v>39639</c:v>
                </c:pt>
                <c:pt idx="2485">
                  <c:v>39640</c:v>
                </c:pt>
                <c:pt idx="2486">
                  <c:v>39643</c:v>
                </c:pt>
                <c:pt idx="2487">
                  <c:v>39644</c:v>
                </c:pt>
                <c:pt idx="2488">
                  <c:v>39645</c:v>
                </c:pt>
                <c:pt idx="2489">
                  <c:v>39646</c:v>
                </c:pt>
                <c:pt idx="2490">
                  <c:v>39647</c:v>
                </c:pt>
                <c:pt idx="2491">
                  <c:v>39650</c:v>
                </c:pt>
                <c:pt idx="2492">
                  <c:v>39651</c:v>
                </c:pt>
                <c:pt idx="2493">
                  <c:v>39652</c:v>
                </c:pt>
                <c:pt idx="2494">
                  <c:v>39653</c:v>
                </c:pt>
                <c:pt idx="2495">
                  <c:v>39654</c:v>
                </c:pt>
                <c:pt idx="2496">
                  <c:v>39657</c:v>
                </c:pt>
                <c:pt idx="2497">
                  <c:v>39658</c:v>
                </c:pt>
                <c:pt idx="2498">
                  <c:v>39659</c:v>
                </c:pt>
                <c:pt idx="2499">
                  <c:v>39660</c:v>
                </c:pt>
                <c:pt idx="2500">
                  <c:v>39661</c:v>
                </c:pt>
                <c:pt idx="2501">
                  <c:v>39664</c:v>
                </c:pt>
                <c:pt idx="2502">
                  <c:v>39665</c:v>
                </c:pt>
                <c:pt idx="2503">
                  <c:v>39666</c:v>
                </c:pt>
                <c:pt idx="2504">
                  <c:v>39667</c:v>
                </c:pt>
                <c:pt idx="2505">
                  <c:v>39668</c:v>
                </c:pt>
                <c:pt idx="2506">
                  <c:v>39671</c:v>
                </c:pt>
                <c:pt idx="2507">
                  <c:v>39672</c:v>
                </c:pt>
                <c:pt idx="2508">
                  <c:v>39673</c:v>
                </c:pt>
                <c:pt idx="2509">
                  <c:v>39674</c:v>
                </c:pt>
                <c:pt idx="2510">
                  <c:v>39675</c:v>
                </c:pt>
                <c:pt idx="2511">
                  <c:v>39678</c:v>
                </c:pt>
                <c:pt idx="2512">
                  <c:v>39679</c:v>
                </c:pt>
                <c:pt idx="2513">
                  <c:v>39680</c:v>
                </c:pt>
                <c:pt idx="2514">
                  <c:v>39681</c:v>
                </c:pt>
                <c:pt idx="2515">
                  <c:v>39682</c:v>
                </c:pt>
                <c:pt idx="2516">
                  <c:v>39685</c:v>
                </c:pt>
                <c:pt idx="2517">
                  <c:v>39686</c:v>
                </c:pt>
                <c:pt idx="2518">
                  <c:v>39687</c:v>
                </c:pt>
                <c:pt idx="2519">
                  <c:v>39688</c:v>
                </c:pt>
                <c:pt idx="2520">
                  <c:v>39689</c:v>
                </c:pt>
                <c:pt idx="2521">
                  <c:v>39692</c:v>
                </c:pt>
                <c:pt idx="2522">
                  <c:v>39693</c:v>
                </c:pt>
                <c:pt idx="2523">
                  <c:v>39694</c:v>
                </c:pt>
                <c:pt idx="2524">
                  <c:v>39695</c:v>
                </c:pt>
                <c:pt idx="2525">
                  <c:v>39696</c:v>
                </c:pt>
                <c:pt idx="2526">
                  <c:v>39699</c:v>
                </c:pt>
                <c:pt idx="2527">
                  <c:v>39700</c:v>
                </c:pt>
                <c:pt idx="2528">
                  <c:v>39701</c:v>
                </c:pt>
                <c:pt idx="2529">
                  <c:v>39702</c:v>
                </c:pt>
                <c:pt idx="2530">
                  <c:v>39703</c:v>
                </c:pt>
                <c:pt idx="2531">
                  <c:v>39706</c:v>
                </c:pt>
                <c:pt idx="2532">
                  <c:v>39707</c:v>
                </c:pt>
                <c:pt idx="2533">
                  <c:v>39708</c:v>
                </c:pt>
                <c:pt idx="2534">
                  <c:v>39709</c:v>
                </c:pt>
                <c:pt idx="2535">
                  <c:v>39710</c:v>
                </c:pt>
                <c:pt idx="2536">
                  <c:v>39713</c:v>
                </c:pt>
                <c:pt idx="2537">
                  <c:v>39714</c:v>
                </c:pt>
                <c:pt idx="2538">
                  <c:v>39715</c:v>
                </c:pt>
                <c:pt idx="2539">
                  <c:v>39716</c:v>
                </c:pt>
                <c:pt idx="2540">
                  <c:v>39717</c:v>
                </c:pt>
                <c:pt idx="2541">
                  <c:v>39720</c:v>
                </c:pt>
                <c:pt idx="2542">
                  <c:v>39721</c:v>
                </c:pt>
                <c:pt idx="2543">
                  <c:v>39722</c:v>
                </c:pt>
                <c:pt idx="2544">
                  <c:v>39723</c:v>
                </c:pt>
                <c:pt idx="2545">
                  <c:v>39724</c:v>
                </c:pt>
                <c:pt idx="2546">
                  <c:v>39727</c:v>
                </c:pt>
                <c:pt idx="2547">
                  <c:v>39728</c:v>
                </c:pt>
                <c:pt idx="2548">
                  <c:v>39729</c:v>
                </c:pt>
                <c:pt idx="2549">
                  <c:v>39730</c:v>
                </c:pt>
                <c:pt idx="2550">
                  <c:v>39731</c:v>
                </c:pt>
                <c:pt idx="2551">
                  <c:v>39734</c:v>
                </c:pt>
                <c:pt idx="2552">
                  <c:v>39735</c:v>
                </c:pt>
                <c:pt idx="2553">
                  <c:v>39736</c:v>
                </c:pt>
                <c:pt idx="2554">
                  <c:v>39737</c:v>
                </c:pt>
                <c:pt idx="2555">
                  <c:v>39738</c:v>
                </c:pt>
                <c:pt idx="2556">
                  <c:v>39741</c:v>
                </c:pt>
                <c:pt idx="2557">
                  <c:v>39742</c:v>
                </c:pt>
                <c:pt idx="2558">
                  <c:v>39743</c:v>
                </c:pt>
                <c:pt idx="2559">
                  <c:v>39744</c:v>
                </c:pt>
                <c:pt idx="2560">
                  <c:v>39745</c:v>
                </c:pt>
                <c:pt idx="2561">
                  <c:v>39748</c:v>
                </c:pt>
                <c:pt idx="2562">
                  <c:v>39749</c:v>
                </c:pt>
                <c:pt idx="2563">
                  <c:v>39750</c:v>
                </c:pt>
                <c:pt idx="2564">
                  <c:v>39751</c:v>
                </c:pt>
                <c:pt idx="2565">
                  <c:v>39752</c:v>
                </c:pt>
                <c:pt idx="2566">
                  <c:v>39755</c:v>
                </c:pt>
                <c:pt idx="2567">
                  <c:v>39756</c:v>
                </c:pt>
                <c:pt idx="2568">
                  <c:v>39757</c:v>
                </c:pt>
                <c:pt idx="2569">
                  <c:v>39758</c:v>
                </c:pt>
                <c:pt idx="2570">
                  <c:v>39759</c:v>
                </c:pt>
                <c:pt idx="2571">
                  <c:v>39762</c:v>
                </c:pt>
                <c:pt idx="2572">
                  <c:v>39763</c:v>
                </c:pt>
                <c:pt idx="2573">
                  <c:v>39764</c:v>
                </c:pt>
                <c:pt idx="2574">
                  <c:v>39765</c:v>
                </c:pt>
                <c:pt idx="2575">
                  <c:v>39766</c:v>
                </c:pt>
                <c:pt idx="2576">
                  <c:v>39769</c:v>
                </c:pt>
                <c:pt idx="2577">
                  <c:v>39770</c:v>
                </c:pt>
                <c:pt idx="2578">
                  <c:v>39771</c:v>
                </c:pt>
                <c:pt idx="2579">
                  <c:v>39772</c:v>
                </c:pt>
                <c:pt idx="2580">
                  <c:v>39773</c:v>
                </c:pt>
                <c:pt idx="2581">
                  <c:v>39776</c:v>
                </c:pt>
                <c:pt idx="2582">
                  <c:v>39777</c:v>
                </c:pt>
                <c:pt idx="2583">
                  <c:v>39778</c:v>
                </c:pt>
                <c:pt idx="2584">
                  <c:v>39779</c:v>
                </c:pt>
                <c:pt idx="2585">
                  <c:v>39780</c:v>
                </c:pt>
                <c:pt idx="2586">
                  <c:v>39783</c:v>
                </c:pt>
                <c:pt idx="2587">
                  <c:v>39784</c:v>
                </c:pt>
                <c:pt idx="2588">
                  <c:v>39785</c:v>
                </c:pt>
                <c:pt idx="2589">
                  <c:v>39786</c:v>
                </c:pt>
                <c:pt idx="2590">
                  <c:v>39787</c:v>
                </c:pt>
                <c:pt idx="2591">
                  <c:v>39790</c:v>
                </c:pt>
                <c:pt idx="2592">
                  <c:v>39791</c:v>
                </c:pt>
                <c:pt idx="2593">
                  <c:v>39792</c:v>
                </c:pt>
                <c:pt idx="2594">
                  <c:v>39793</c:v>
                </c:pt>
                <c:pt idx="2595">
                  <c:v>39794</c:v>
                </c:pt>
                <c:pt idx="2596">
                  <c:v>39797</c:v>
                </c:pt>
                <c:pt idx="2597">
                  <c:v>39798</c:v>
                </c:pt>
                <c:pt idx="2598">
                  <c:v>39799</c:v>
                </c:pt>
                <c:pt idx="2599">
                  <c:v>39800</c:v>
                </c:pt>
                <c:pt idx="2600">
                  <c:v>39801</c:v>
                </c:pt>
                <c:pt idx="2601">
                  <c:v>39804</c:v>
                </c:pt>
                <c:pt idx="2602">
                  <c:v>39805</c:v>
                </c:pt>
                <c:pt idx="2603">
                  <c:v>39806</c:v>
                </c:pt>
                <c:pt idx="2604">
                  <c:v>39807</c:v>
                </c:pt>
                <c:pt idx="2605">
                  <c:v>39808</c:v>
                </c:pt>
                <c:pt idx="2606">
                  <c:v>39811</c:v>
                </c:pt>
                <c:pt idx="2607">
                  <c:v>39812</c:v>
                </c:pt>
                <c:pt idx="2608">
                  <c:v>39813</c:v>
                </c:pt>
                <c:pt idx="2609">
                  <c:v>39814</c:v>
                </c:pt>
                <c:pt idx="2610">
                  <c:v>39815</c:v>
                </c:pt>
                <c:pt idx="2611">
                  <c:v>39818</c:v>
                </c:pt>
                <c:pt idx="2612">
                  <c:v>39819</c:v>
                </c:pt>
                <c:pt idx="2613">
                  <c:v>39820</c:v>
                </c:pt>
                <c:pt idx="2614">
                  <c:v>39821</c:v>
                </c:pt>
                <c:pt idx="2615">
                  <c:v>39822</c:v>
                </c:pt>
                <c:pt idx="2616">
                  <c:v>39825</c:v>
                </c:pt>
                <c:pt idx="2617">
                  <c:v>39826</c:v>
                </c:pt>
                <c:pt idx="2618">
                  <c:v>39827</c:v>
                </c:pt>
                <c:pt idx="2619">
                  <c:v>39828</c:v>
                </c:pt>
                <c:pt idx="2620">
                  <c:v>39829</c:v>
                </c:pt>
                <c:pt idx="2621">
                  <c:v>39832</c:v>
                </c:pt>
                <c:pt idx="2622">
                  <c:v>39833</c:v>
                </c:pt>
                <c:pt idx="2623">
                  <c:v>39834</c:v>
                </c:pt>
                <c:pt idx="2624">
                  <c:v>39835</c:v>
                </c:pt>
                <c:pt idx="2625">
                  <c:v>39836</c:v>
                </c:pt>
                <c:pt idx="2626">
                  <c:v>39839</c:v>
                </c:pt>
                <c:pt idx="2627">
                  <c:v>39840</c:v>
                </c:pt>
                <c:pt idx="2628">
                  <c:v>39841</c:v>
                </c:pt>
                <c:pt idx="2629">
                  <c:v>39842</c:v>
                </c:pt>
                <c:pt idx="2630">
                  <c:v>39843</c:v>
                </c:pt>
                <c:pt idx="2631">
                  <c:v>39846</c:v>
                </c:pt>
                <c:pt idx="2632">
                  <c:v>39847</c:v>
                </c:pt>
                <c:pt idx="2633">
                  <c:v>39848</c:v>
                </c:pt>
                <c:pt idx="2634">
                  <c:v>39849</c:v>
                </c:pt>
                <c:pt idx="2635">
                  <c:v>39850</c:v>
                </c:pt>
                <c:pt idx="2636">
                  <c:v>39853</c:v>
                </c:pt>
                <c:pt idx="2637">
                  <c:v>39854</c:v>
                </c:pt>
                <c:pt idx="2638">
                  <c:v>39855</c:v>
                </c:pt>
                <c:pt idx="2639">
                  <c:v>39856</c:v>
                </c:pt>
                <c:pt idx="2640">
                  <c:v>39857</c:v>
                </c:pt>
                <c:pt idx="2641">
                  <c:v>39860</c:v>
                </c:pt>
                <c:pt idx="2642">
                  <c:v>39861</c:v>
                </c:pt>
                <c:pt idx="2643">
                  <c:v>39862</c:v>
                </c:pt>
                <c:pt idx="2644">
                  <c:v>39863</c:v>
                </c:pt>
                <c:pt idx="2645">
                  <c:v>39864</c:v>
                </c:pt>
                <c:pt idx="2646">
                  <c:v>39867</c:v>
                </c:pt>
                <c:pt idx="2647">
                  <c:v>39868</c:v>
                </c:pt>
                <c:pt idx="2648">
                  <c:v>39869</c:v>
                </c:pt>
                <c:pt idx="2649">
                  <c:v>39870</c:v>
                </c:pt>
                <c:pt idx="2650">
                  <c:v>39871</c:v>
                </c:pt>
                <c:pt idx="2651">
                  <c:v>39874</c:v>
                </c:pt>
                <c:pt idx="2652">
                  <c:v>39875</c:v>
                </c:pt>
                <c:pt idx="2653">
                  <c:v>39876</c:v>
                </c:pt>
                <c:pt idx="2654">
                  <c:v>39877</c:v>
                </c:pt>
                <c:pt idx="2655">
                  <c:v>39878</c:v>
                </c:pt>
                <c:pt idx="2656">
                  <c:v>39881</c:v>
                </c:pt>
                <c:pt idx="2657">
                  <c:v>39882</c:v>
                </c:pt>
                <c:pt idx="2658">
                  <c:v>39883</c:v>
                </c:pt>
                <c:pt idx="2659">
                  <c:v>39884</c:v>
                </c:pt>
                <c:pt idx="2660">
                  <c:v>39885</c:v>
                </c:pt>
                <c:pt idx="2661">
                  <c:v>39888</c:v>
                </c:pt>
                <c:pt idx="2662">
                  <c:v>39889</c:v>
                </c:pt>
                <c:pt idx="2663">
                  <c:v>39890</c:v>
                </c:pt>
                <c:pt idx="2664">
                  <c:v>39891</c:v>
                </c:pt>
                <c:pt idx="2665">
                  <c:v>39892</c:v>
                </c:pt>
                <c:pt idx="2666">
                  <c:v>39895</c:v>
                </c:pt>
                <c:pt idx="2667">
                  <c:v>39896</c:v>
                </c:pt>
                <c:pt idx="2668">
                  <c:v>39897</c:v>
                </c:pt>
                <c:pt idx="2669">
                  <c:v>39898</c:v>
                </c:pt>
                <c:pt idx="2670">
                  <c:v>39899</c:v>
                </c:pt>
                <c:pt idx="2671">
                  <c:v>39902</c:v>
                </c:pt>
                <c:pt idx="2672">
                  <c:v>39903</c:v>
                </c:pt>
                <c:pt idx="2673">
                  <c:v>39904</c:v>
                </c:pt>
                <c:pt idx="2674">
                  <c:v>39905</c:v>
                </c:pt>
                <c:pt idx="2675">
                  <c:v>39906</c:v>
                </c:pt>
                <c:pt idx="2676">
                  <c:v>39909</c:v>
                </c:pt>
                <c:pt idx="2677">
                  <c:v>39910</c:v>
                </c:pt>
                <c:pt idx="2678">
                  <c:v>39911</c:v>
                </c:pt>
                <c:pt idx="2679">
                  <c:v>39912</c:v>
                </c:pt>
                <c:pt idx="2680">
                  <c:v>39913</c:v>
                </c:pt>
                <c:pt idx="2681">
                  <c:v>39916</c:v>
                </c:pt>
                <c:pt idx="2682">
                  <c:v>39917</c:v>
                </c:pt>
                <c:pt idx="2683">
                  <c:v>39918</c:v>
                </c:pt>
                <c:pt idx="2684">
                  <c:v>39919</c:v>
                </c:pt>
                <c:pt idx="2685">
                  <c:v>39920</c:v>
                </c:pt>
                <c:pt idx="2686">
                  <c:v>39923</c:v>
                </c:pt>
                <c:pt idx="2687">
                  <c:v>39924</c:v>
                </c:pt>
                <c:pt idx="2688">
                  <c:v>39925</c:v>
                </c:pt>
                <c:pt idx="2689">
                  <c:v>39926</c:v>
                </c:pt>
                <c:pt idx="2690">
                  <c:v>39927</c:v>
                </c:pt>
                <c:pt idx="2691">
                  <c:v>39930</c:v>
                </c:pt>
                <c:pt idx="2692">
                  <c:v>39931</c:v>
                </c:pt>
                <c:pt idx="2693">
                  <c:v>39932</c:v>
                </c:pt>
                <c:pt idx="2694">
                  <c:v>39933</c:v>
                </c:pt>
                <c:pt idx="2695">
                  <c:v>39934</c:v>
                </c:pt>
                <c:pt idx="2696">
                  <c:v>39937</c:v>
                </c:pt>
                <c:pt idx="2697">
                  <c:v>39938</c:v>
                </c:pt>
                <c:pt idx="2698">
                  <c:v>39939</c:v>
                </c:pt>
                <c:pt idx="2699">
                  <c:v>39940</c:v>
                </c:pt>
                <c:pt idx="2700">
                  <c:v>39941</c:v>
                </c:pt>
                <c:pt idx="2701">
                  <c:v>39944</c:v>
                </c:pt>
                <c:pt idx="2702">
                  <c:v>39945</c:v>
                </c:pt>
                <c:pt idx="2703">
                  <c:v>39946</c:v>
                </c:pt>
                <c:pt idx="2704">
                  <c:v>39947</c:v>
                </c:pt>
                <c:pt idx="2705">
                  <c:v>39948</c:v>
                </c:pt>
                <c:pt idx="2706">
                  <c:v>39951</c:v>
                </c:pt>
                <c:pt idx="2707">
                  <c:v>39952</c:v>
                </c:pt>
                <c:pt idx="2708">
                  <c:v>39953</c:v>
                </c:pt>
                <c:pt idx="2709">
                  <c:v>39954</c:v>
                </c:pt>
                <c:pt idx="2710">
                  <c:v>39955</c:v>
                </c:pt>
                <c:pt idx="2711">
                  <c:v>39958</c:v>
                </c:pt>
                <c:pt idx="2712">
                  <c:v>39959</c:v>
                </c:pt>
                <c:pt idx="2713">
                  <c:v>39960</c:v>
                </c:pt>
                <c:pt idx="2714">
                  <c:v>39961</c:v>
                </c:pt>
                <c:pt idx="2715">
                  <c:v>39962</c:v>
                </c:pt>
                <c:pt idx="2716">
                  <c:v>39965</c:v>
                </c:pt>
                <c:pt idx="2717">
                  <c:v>39966</c:v>
                </c:pt>
                <c:pt idx="2718">
                  <c:v>39967</c:v>
                </c:pt>
                <c:pt idx="2719">
                  <c:v>39968</c:v>
                </c:pt>
                <c:pt idx="2720">
                  <c:v>39969</c:v>
                </c:pt>
                <c:pt idx="2721">
                  <c:v>39972</c:v>
                </c:pt>
                <c:pt idx="2722">
                  <c:v>39973</c:v>
                </c:pt>
                <c:pt idx="2723">
                  <c:v>39974</c:v>
                </c:pt>
                <c:pt idx="2724">
                  <c:v>39975</c:v>
                </c:pt>
                <c:pt idx="2725">
                  <c:v>39976</c:v>
                </c:pt>
                <c:pt idx="2726">
                  <c:v>39979</c:v>
                </c:pt>
                <c:pt idx="2727">
                  <c:v>39980</c:v>
                </c:pt>
                <c:pt idx="2728">
                  <c:v>39981</c:v>
                </c:pt>
                <c:pt idx="2729">
                  <c:v>39982</c:v>
                </c:pt>
                <c:pt idx="2730">
                  <c:v>39983</c:v>
                </c:pt>
                <c:pt idx="2731">
                  <c:v>39986</c:v>
                </c:pt>
                <c:pt idx="2732">
                  <c:v>39987</c:v>
                </c:pt>
                <c:pt idx="2733">
                  <c:v>39988</c:v>
                </c:pt>
                <c:pt idx="2734">
                  <c:v>39989</c:v>
                </c:pt>
                <c:pt idx="2735">
                  <c:v>39990</c:v>
                </c:pt>
                <c:pt idx="2736">
                  <c:v>39993</c:v>
                </c:pt>
                <c:pt idx="2737">
                  <c:v>39994</c:v>
                </c:pt>
                <c:pt idx="2738">
                  <c:v>39995</c:v>
                </c:pt>
                <c:pt idx="2739">
                  <c:v>39996</c:v>
                </c:pt>
                <c:pt idx="2740">
                  <c:v>39997</c:v>
                </c:pt>
                <c:pt idx="2741">
                  <c:v>40000</c:v>
                </c:pt>
                <c:pt idx="2742">
                  <c:v>40001</c:v>
                </c:pt>
                <c:pt idx="2743">
                  <c:v>40002</c:v>
                </c:pt>
                <c:pt idx="2744">
                  <c:v>40003</c:v>
                </c:pt>
                <c:pt idx="2745">
                  <c:v>40004</c:v>
                </c:pt>
                <c:pt idx="2746">
                  <c:v>40007</c:v>
                </c:pt>
                <c:pt idx="2747">
                  <c:v>40008</c:v>
                </c:pt>
                <c:pt idx="2748">
                  <c:v>40009</c:v>
                </c:pt>
                <c:pt idx="2749">
                  <c:v>40010</c:v>
                </c:pt>
                <c:pt idx="2750">
                  <c:v>40011</c:v>
                </c:pt>
                <c:pt idx="2751">
                  <c:v>40014</c:v>
                </c:pt>
                <c:pt idx="2752">
                  <c:v>40015</c:v>
                </c:pt>
                <c:pt idx="2753">
                  <c:v>40016</c:v>
                </c:pt>
                <c:pt idx="2754">
                  <c:v>40017</c:v>
                </c:pt>
                <c:pt idx="2755">
                  <c:v>40018</c:v>
                </c:pt>
                <c:pt idx="2756">
                  <c:v>40021</c:v>
                </c:pt>
                <c:pt idx="2757">
                  <c:v>40022</c:v>
                </c:pt>
                <c:pt idx="2758">
                  <c:v>40023</c:v>
                </c:pt>
                <c:pt idx="2759">
                  <c:v>40024</c:v>
                </c:pt>
                <c:pt idx="2760">
                  <c:v>40025</c:v>
                </c:pt>
                <c:pt idx="2761">
                  <c:v>40028</c:v>
                </c:pt>
                <c:pt idx="2762">
                  <c:v>40029</c:v>
                </c:pt>
                <c:pt idx="2763">
                  <c:v>40030</c:v>
                </c:pt>
                <c:pt idx="2764">
                  <c:v>40031</c:v>
                </c:pt>
                <c:pt idx="2765">
                  <c:v>40032</c:v>
                </c:pt>
                <c:pt idx="2766">
                  <c:v>40035</c:v>
                </c:pt>
                <c:pt idx="2767">
                  <c:v>40036</c:v>
                </c:pt>
                <c:pt idx="2768">
                  <c:v>40037</c:v>
                </c:pt>
                <c:pt idx="2769">
                  <c:v>40038</c:v>
                </c:pt>
                <c:pt idx="2770">
                  <c:v>40039</c:v>
                </c:pt>
                <c:pt idx="2771">
                  <c:v>40042</c:v>
                </c:pt>
                <c:pt idx="2772">
                  <c:v>40043</c:v>
                </c:pt>
                <c:pt idx="2773">
                  <c:v>40044</c:v>
                </c:pt>
                <c:pt idx="2774">
                  <c:v>40045</c:v>
                </c:pt>
                <c:pt idx="2775">
                  <c:v>40046</c:v>
                </c:pt>
                <c:pt idx="2776">
                  <c:v>40049</c:v>
                </c:pt>
                <c:pt idx="2777">
                  <c:v>40050</c:v>
                </c:pt>
                <c:pt idx="2778">
                  <c:v>40051</c:v>
                </c:pt>
                <c:pt idx="2779">
                  <c:v>40052</c:v>
                </c:pt>
                <c:pt idx="2780">
                  <c:v>40053</c:v>
                </c:pt>
                <c:pt idx="2781">
                  <c:v>40056</c:v>
                </c:pt>
                <c:pt idx="2782">
                  <c:v>40057</c:v>
                </c:pt>
                <c:pt idx="2783">
                  <c:v>40058</c:v>
                </c:pt>
                <c:pt idx="2784">
                  <c:v>40059</c:v>
                </c:pt>
                <c:pt idx="2785">
                  <c:v>40060</c:v>
                </c:pt>
                <c:pt idx="2786">
                  <c:v>40063</c:v>
                </c:pt>
                <c:pt idx="2787">
                  <c:v>40064</c:v>
                </c:pt>
                <c:pt idx="2788">
                  <c:v>40065</c:v>
                </c:pt>
                <c:pt idx="2789">
                  <c:v>40066</c:v>
                </c:pt>
                <c:pt idx="2790">
                  <c:v>40067</c:v>
                </c:pt>
                <c:pt idx="2791">
                  <c:v>40070</c:v>
                </c:pt>
                <c:pt idx="2792">
                  <c:v>40071</c:v>
                </c:pt>
                <c:pt idx="2793">
                  <c:v>40072</c:v>
                </c:pt>
                <c:pt idx="2794">
                  <c:v>40073</c:v>
                </c:pt>
                <c:pt idx="2795">
                  <c:v>40074</c:v>
                </c:pt>
                <c:pt idx="2796">
                  <c:v>40077</c:v>
                </c:pt>
                <c:pt idx="2797">
                  <c:v>40078</c:v>
                </c:pt>
                <c:pt idx="2798">
                  <c:v>40079</c:v>
                </c:pt>
                <c:pt idx="2799">
                  <c:v>40080</c:v>
                </c:pt>
                <c:pt idx="2800">
                  <c:v>40081</c:v>
                </c:pt>
                <c:pt idx="2801">
                  <c:v>40084</c:v>
                </c:pt>
                <c:pt idx="2802">
                  <c:v>40085</c:v>
                </c:pt>
                <c:pt idx="2803">
                  <c:v>40086</c:v>
                </c:pt>
                <c:pt idx="2804">
                  <c:v>40087</c:v>
                </c:pt>
                <c:pt idx="2805">
                  <c:v>40088</c:v>
                </c:pt>
                <c:pt idx="2806">
                  <c:v>40091</c:v>
                </c:pt>
                <c:pt idx="2807">
                  <c:v>40092</c:v>
                </c:pt>
                <c:pt idx="2808">
                  <c:v>40093</c:v>
                </c:pt>
                <c:pt idx="2809">
                  <c:v>40094</c:v>
                </c:pt>
                <c:pt idx="2810">
                  <c:v>40095</c:v>
                </c:pt>
                <c:pt idx="2811">
                  <c:v>40098</c:v>
                </c:pt>
                <c:pt idx="2812">
                  <c:v>40099</c:v>
                </c:pt>
                <c:pt idx="2813">
                  <c:v>40100</c:v>
                </c:pt>
                <c:pt idx="2814">
                  <c:v>40101</c:v>
                </c:pt>
                <c:pt idx="2815">
                  <c:v>40102</c:v>
                </c:pt>
                <c:pt idx="2816">
                  <c:v>40105</c:v>
                </c:pt>
                <c:pt idx="2817">
                  <c:v>40106</c:v>
                </c:pt>
                <c:pt idx="2818">
                  <c:v>40107</c:v>
                </c:pt>
                <c:pt idx="2819">
                  <c:v>40108</c:v>
                </c:pt>
                <c:pt idx="2820">
                  <c:v>40109</c:v>
                </c:pt>
                <c:pt idx="2821">
                  <c:v>40112</c:v>
                </c:pt>
                <c:pt idx="2822">
                  <c:v>40113</c:v>
                </c:pt>
                <c:pt idx="2823">
                  <c:v>40114</c:v>
                </c:pt>
                <c:pt idx="2824">
                  <c:v>40115</c:v>
                </c:pt>
                <c:pt idx="2825">
                  <c:v>40116</c:v>
                </c:pt>
                <c:pt idx="2826">
                  <c:v>40119</c:v>
                </c:pt>
                <c:pt idx="2827">
                  <c:v>40120</c:v>
                </c:pt>
                <c:pt idx="2828">
                  <c:v>40121</c:v>
                </c:pt>
                <c:pt idx="2829">
                  <c:v>40122</c:v>
                </c:pt>
                <c:pt idx="2830">
                  <c:v>40123</c:v>
                </c:pt>
                <c:pt idx="2831">
                  <c:v>40126</c:v>
                </c:pt>
                <c:pt idx="2832">
                  <c:v>40127</c:v>
                </c:pt>
                <c:pt idx="2833">
                  <c:v>40128</c:v>
                </c:pt>
                <c:pt idx="2834">
                  <c:v>40129</c:v>
                </c:pt>
                <c:pt idx="2835">
                  <c:v>40130</c:v>
                </c:pt>
                <c:pt idx="2836">
                  <c:v>40133</c:v>
                </c:pt>
                <c:pt idx="2837">
                  <c:v>40134</c:v>
                </c:pt>
                <c:pt idx="2838">
                  <c:v>40135</c:v>
                </c:pt>
                <c:pt idx="2839">
                  <c:v>40136</c:v>
                </c:pt>
                <c:pt idx="2840">
                  <c:v>40137</c:v>
                </c:pt>
                <c:pt idx="2841">
                  <c:v>40140</c:v>
                </c:pt>
                <c:pt idx="2842">
                  <c:v>40141</c:v>
                </c:pt>
                <c:pt idx="2843">
                  <c:v>40142</c:v>
                </c:pt>
                <c:pt idx="2844">
                  <c:v>40143</c:v>
                </c:pt>
                <c:pt idx="2845">
                  <c:v>40144</c:v>
                </c:pt>
                <c:pt idx="2846">
                  <c:v>40147</c:v>
                </c:pt>
                <c:pt idx="2847">
                  <c:v>40148</c:v>
                </c:pt>
                <c:pt idx="2848">
                  <c:v>40149</c:v>
                </c:pt>
                <c:pt idx="2849">
                  <c:v>40150</c:v>
                </c:pt>
                <c:pt idx="2850">
                  <c:v>40151</c:v>
                </c:pt>
                <c:pt idx="2851">
                  <c:v>40154</c:v>
                </c:pt>
                <c:pt idx="2852">
                  <c:v>40155</c:v>
                </c:pt>
                <c:pt idx="2853">
                  <c:v>40156</c:v>
                </c:pt>
                <c:pt idx="2854">
                  <c:v>40157</c:v>
                </c:pt>
                <c:pt idx="2855">
                  <c:v>40158</c:v>
                </c:pt>
                <c:pt idx="2856">
                  <c:v>40161</c:v>
                </c:pt>
                <c:pt idx="2857">
                  <c:v>40162</c:v>
                </c:pt>
                <c:pt idx="2858">
                  <c:v>40163</c:v>
                </c:pt>
                <c:pt idx="2859">
                  <c:v>40164</c:v>
                </c:pt>
                <c:pt idx="2860">
                  <c:v>40165</c:v>
                </c:pt>
                <c:pt idx="2861">
                  <c:v>40168</c:v>
                </c:pt>
                <c:pt idx="2862">
                  <c:v>40169</c:v>
                </c:pt>
                <c:pt idx="2863">
                  <c:v>40170</c:v>
                </c:pt>
                <c:pt idx="2864">
                  <c:v>40171</c:v>
                </c:pt>
                <c:pt idx="2865">
                  <c:v>40172</c:v>
                </c:pt>
                <c:pt idx="2866">
                  <c:v>40175</c:v>
                </c:pt>
                <c:pt idx="2867">
                  <c:v>40176</c:v>
                </c:pt>
                <c:pt idx="2868">
                  <c:v>40177</c:v>
                </c:pt>
                <c:pt idx="2869">
                  <c:v>40178</c:v>
                </c:pt>
                <c:pt idx="2870">
                  <c:v>40179</c:v>
                </c:pt>
                <c:pt idx="2871">
                  <c:v>40182</c:v>
                </c:pt>
                <c:pt idx="2872">
                  <c:v>40183</c:v>
                </c:pt>
                <c:pt idx="2873">
                  <c:v>40184</c:v>
                </c:pt>
                <c:pt idx="2874">
                  <c:v>40185</c:v>
                </c:pt>
                <c:pt idx="2875">
                  <c:v>40186</c:v>
                </c:pt>
                <c:pt idx="2876">
                  <c:v>40189</c:v>
                </c:pt>
                <c:pt idx="2877">
                  <c:v>40190</c:v>
                </c:pt>
                <c:pt idx="2878">
                  <c:v>40191</c:v>
                </c:pt>
                <c:pt idx="2879">
                  <c:v>40192</c:v>
                </c:pt>
                <c:pt idx="2880">
                  <c:v>40193</c:v>
                </c:pt>
                <c:pt idx="2881">
                  <c:v>40196</c:v>
                </c:pt>
                <c:pt idx="2882">
                  <c:v>40197</c:v>
                </c:pt>
                <c:pt idx="2883">
                  <c:v>40198</c:v>
                </c:pt>
                <c:pt idx="2884">
                  <c:v>40199</c:v>
                </c:pt>
                <c:pt idx="2885">
                  <c:v>40200</c:v>
                </c:pt>
                <c:pt idx="2886">
                  <c:v>40203</c:v>
                </c:pt>
                <c:pt idx="2887">
                  <c:v>40204</c:v>
                </c:pt>
                <c:pt idx="2888">
                  <c:v>40205</c:v>
                </c:pt>
                <c:pt idx="2889">
                  <c:v>40206</c:v>
                </c:pt>
                <c:pt idx="2890">
                  <c:v>40207</c:v>
                </c:pt>
                <c:pt idx="2891">
                  <c:v>40210</c:v>
                </c:pt>
                <c:pt idx="2892">
                  <c:v>40211</c:v>
                </c:pt>
                <c:pt idx="2893">
                  <c:v>40212</c:v>
                </c:pt>
                <c:pt idx="2894">
                  <c:v>40213</c:v>
                </c:pt>
                <c:pt idx="2895">
                  <c:v>40214</c:v>
                </c:pt>
                <c:pt idx="2896">
                  <c:v>40217</c:v>
                </c:pt>
                <c:pt idx="2897">
                  <c:v>40218</c:v>
                </c:pt>
                <c:pt idx="2898">
                  <c:v>40219</c:v>
                </c:pt>
                <c:pt idx="2899">
                  <c:v>40220</c:v>
                </c:pt>
                <c:pt idx="2900">
                  <c:v>40221</c:v>
                </c:pt>
                <c:pt idx="2901">
                  <c:v>40224</c:v>
                </c:pt>
                <c:pt idx="2902">
                  <c:v>40225</c:v>
                </c:pt>
                <c:pt idx="2903">
                  <c:v>40226</c:v>
                </c:pt>
                <c:pt idx="2904">
                  <c:v>40227</c:v>
                </c:pt>
                <c:pt idx="2905">
                  <c:v>40228</c:v>
                </c:pt>
                <c:pt idx="2906">
                  <c:v>40231</c:v>
                </c:pt>
                <c:pt idx="2907">
                  <c:v>40232</c:v>
                </c:pt>
                <c:pt idx="2908">
                  <c:v>40233</c:v>
                </c:pt>
                <c:pt idx="2909">
                  <c:v>40234</c:v>
                </c:pt>
                <c:pt idx="2910">
                  <c:v>40235</c:v>
                </c:pt>
                <c:pt idx="2911">
                  <c:v>40238</c:v>
                </c:pt>
                <c:pt idx="2912">
                  <c:v>40239</c:v>
                </c:pt>
                <c:pt idx="2913">
                  <c:v>40240</c:v>
                </c:pt>
                <c:pt idx="2914">
                  <c:v>40241</c:v>
                </c:pt>
                <c:pt idx="2915">
                  <c:v>40242</c:v>
                </c:pt>
                <c:pt idx="2916">
                  <c:v>40245</c:v>
                </c:pt>
                <c:pt idx="2917">
                  <c:v>40246</c:v>
                </c:pt>
                <c:pt idx="2918">
                  <c:v>40247</c:v>
                </c:pt>
                <c:pt idx="2919">
                  <c:v>40248</c:v>
                </c:pt>
                <c:pt idx="2920">
                  <c:v>40249</c:v>
                </c:pt>
                <c:pt idx="2921">
                  <c:v>40252</c:v>
                </c:pt>
                <c:pt idx="2922">
                  <c:v>40253</c:v>
                </c:pt>
                <c:pt idx="2923">
                  <c:v>40254</c:v>
                </c:pt>
                <c:pt idx="2924">
                  <c:v>40255</c:v>
                </c:pt>
                <c:pt idx="2925">
                  <c:v>40256</c:v>
                </c:pt>
                <c:pt idx="2926">
                  <c:v>40259</c:v>
                </c:pt>
                <c:pt idx="2927">
                  <c:v>40260</c:v>
                </c:pt>
                <c:pt idx="2928">
                  <c:v>40261</c:v>
                </c:pt>
                <c:pt idx="2929">
                  <c:v>40262</c:v>
                </c:pt>
                <c:pt idx="2930">
                  <c:v>40263</c:v>
                </c:pt>
                <c:pt idx="2931">
                  <c:v>40266</c:v>
                </c:pt>
                <c:pt idx="2932">
                  <c:v>40267</c:v>
                </c:pt>
                <c:pt idx="2933">
                  <c:v>40268</c:v>
                </c:pt>
                <c:pt idx="2934">
                  <c:v>40269</c:v>
                </c:pt>
                <c:pt idx="2935">
                  <c:v>40270</c:v>
                </c:pt>
                <c:pt idx="2936">
                  <c:v>40273</c:v>
                </c:pt>
                <c:pt idx="2937">
                  <c:v>40274</c:v>
                </c:pt>
                <c:pt idx="2938">
                  <c:v>40275</c:v>
                </c:pt>
                <c:pt idx="2939">
                  <c:v>40276</c:v>
                </c:pt>
                <c:pt idx="2940">
                  <c:v>40277</c:v>
                </c:pt>
                <c:pt idx="2941">
                  <c:v>40280</c:v>
                </c:pt>
                <c:pt idx="2942">
                  <c:v>40281</c:v>
                </c:pt>
                <c:pt idx="2943">
                  <c:v>40282</c:v>
                </c:pt>
                <c:pt idx="2944">
                  <c:v>40283</c:v>
                </c:pt>
                <c:pt idx="2945">
                  <c:v>40284</c:v>
                </c:pt>
                <c:pt idx="2946">
                  <c:v>40287</c:v>
                </c:pt>
                <c:pt idx="2947">
                  <c:v>40288</c:v>
                </c:pt>
                <c:pt idx="2948">
                  <c:v>40289</c:v>
                </c:pt>
                <c:pt idx="2949">
                  <c:v>40290</c:v>
                </c:pt>
                <c:pt idx="2950">
                  <c:v>40291</c:v>
                </c:pt>
                <c:pt idx="2951">
                  <c:v>40294</c:v>
                </c:pt>
                <c:pt idx="2952">
                  <c:v>40295</c:v>
                </c:pt>
                <c:pt idx="2953">
                  <c:v>40296</c:v>
                </c:pt>
                <c:pt idx="2954">
                  <c:v>40297</c:v>
                </c:pt>
                <c:pt idx="2955">
                  <c:v>40298</c:v>
                </c:pt>
                <c:pt idx="2956">
                  <c:v>40301</c:v>
                </c:pt>
                <c:pt idx="2957">
                  <c:v>40302</c:v>
                </c:pt>
                <c:pt idx="2958">
                  <c:v>40303</c:v>
                </c:pt>
                <c:pt idx="2959">
                  <c:v>40304</c:v>
                </c:pt>
                <c:pt idx="2960">
                  <c:v>40305</c:v>
                </c:pt>
                <c:pt idx="2961">
                  <c:v>40308</c:v>
                </c:pt>
                <c:pt idx="2962">
                  <c:v>40309</c:v>
                </c:pt>
                <c:pt idx="2963">
                  <c:v>40310</c:v>
                </c:pt>
                <c:pt idx="2964">
                  <c:v>40311</c:v>
                </c:pt>
                <c:pt idx="2965">
                  <c:v>40312</c:v>
                </c:pt>
                <c:pt idx="2966">
                  <c:v>40315</c:v>
                </c:pt>
                <c:pt idx="2967">
                  <c:v>40316</c:v>
                </c:pt>
                <c:pt idx="2968">
                  <c:v>40317</c:v>
                </c:pt>
                <c:pt idx="2969">
                  <c:v>40318</c:v>
                </c:pt>
                <c:pt idx="2970">
                  <c:v>40319</c:v>
                </c:pt>
                <c:pt idx="2971">
                  <c:v>40322</c:v>
                </c:pt>
                <c:pt idx="2972">
                  <c:v>40323</c:v>
                </c:pt>
                <c:pt idx="2973">
                  <c:v>40324</c:v>
                </c:pt>
                <c:pt idx="2974">
                  <c:v>40325</c:v>
                </c:pt>
                <c:pt idx="2975">
                  <c:v>40326</c:v>
                </c:pt>
                <c:pt idx="2976">
                  <c:v>40329</c:v>
                </c:pt>
                <c:pt idx="2977">
                  <c:v>40330</c:v>
                </c:pt>
                <c:pt idx="2978">
                  <c:v>40331</c:v>
                </c:pt>
                <c:pt idx="2979">
                  <c:v>40332</c:v>
                </c:pt>
                <c:pt idx="2980">
                  <c:v>40333</c:v>
                </c:pt>
                <c:pt idx="2981">
                  <c:v>40336</c:v>
                </c:pt>
                <c:pt idx="2982">
                  <c:v>40337</c:v>
                </c:pt>
                <c:pt idx="2983">
                  <c:v>40338</c:v>
                </c:pt>
                <c:pt idx="2984">
                  <c:v>40339</c:v>
                </c:pt>
                <c:pt idx="2985">
                  <c:v>40340</c:v>
                </c:pt>
                <c:pt idx="2986">
                  <c:v>40343</c:v>
                </c:pt>
                <c:pt idx="2987">
                  <c:v>40344</c:v>
                </c:pt>
                <c:pt idx="2988">
                  <c:v>40345</c:v>
                </c:pt>
                <c:pt idx="2989">
                  <c:v>40346</c:v>
                </c:pt>
                <c:pt idx="2990">
                  <c:v>40347</c:v>
                </c:pt>
                <c:pt idx="2991">
                  <c:v>40350</c:v>
                </c:pt>
                <c:pt idx="2992">
                  <c:v>40351</c:v>
                </c:pt>
                <c:pt idx="2993">
                  <c:v>40352</c:v>
                </c:pt>
                <c:pt idx="2994">
                  <c:v>40353</c:v>
                </c:pt>
                <c:pt idx="2995">
                  <c:v>40354</c:v>
                </c:pt>
                <c:pt idx="2996">
                  <c:v>40357</c:v>
                </c:pt>
                <c:pt idx="2997">
                  <c:v>40358</c:v>
                </c:pt>
                <c:pt idx="2998">
                  <c:v>40359</c:v>
                </c:pt>
                <c:pt idx="2999">
                  <c:v>40360</c:v>
                </c:pt>
                <c:pt idx="3000">
                  <c:v>40361</c:v>
                </c:pt>
                <c:pt idx="3001">
                  <c:v>40364</c:v>
                </c:pt>
                <c:pt idx="3002">
                  <c:v>40365</c:v>
                </c:pt>
                <c:pt idx="3003">
                  <c:v>40366</c:v>
                </c:pt>
                <c:pt idx="3004">
                  <c:v>40367</c:v>
                </c:pt>
                <c:pt idx="3005">
                  <c:v>40368</c:v>
                </c:pt>
                <c:pt idx="3006">
                  <c:v>40371</c:v>
                </c:pt>
                <c:pt idx="3007">
                  <c:v>40372</c:v>
                </c:pt>
                <c:pt idx="3008">
                  <c:v>40373</c:v>
                </c:pt>
                <c:pt idx="3009">
                  <c:v>40374</c:v>
                </c:pt>
                <c:pt idx="3010">
                  <c:v>40375</c:v>
                </c:pt>
                <c:pt idx="3011">
                  <c:v>40378</c:v>
                </c:pt>
                <c:pt idx="3012">
                  <c:v>40379</c:v>
                </c:pt>
                <c:pt idx="3013">
                  <c:v>40380</c:v>
                </c:pt>
                <c:pt idx="3014">
                  <c:v>40381</c:v>
                </c:pt>
                <c:pt idx="3015">
                  <c:v>40382</c:v>
                </c:pt>
                <c:pt idx="3016">
                  <c:v>40385</c:v>
                </c:pt>
                <c:pt idx="3017">
                  <c:v>40386</c:v>
                </c:pt>
                <c:pt idx="3018">
                  <c:v>40387</c:v>
                </c:pt>
                <c:pt idx="3019">
                  <c:v>40388</c:v>
                </c:pt>
                <c:pt idx="3020">
                  <c:v>40389</c:v>
                </c:pt>
                <c:pt idx="3021">
                  <c:v>40392</c:v>
                </c:pt>
                <c:pt idx="3022">
                  <c:v>40393</c:v>
                </c:pt>
                <c:pt idx="3023">
                  <c:v>40394</c:v>
                </c:pt>
                <c:pt idx="3024">
                  <c:v>40395</c:v>
                </c:pt>
                <c:pt idx="3025">
                  <c:v>40396</c:v>
                </c:pt>
                <c:pt idx="3026">
                  <c:v>40399</c:v>
                </c:pt>
                <c:pt idx="3027">
                  <c:v>40400</c:v>
                </c:pt>
                <c:pt idx="3028">
                  <c:v>40401</c:v>
                </c:pt>
                <c:pt idx="3029">
                  <c:v>40402</c:v>
                </c:pt>
                <c:pt idx="3030">
                  <c:v>40403</c:v>
                </c:pt>
                <c:pt idx="3031">
                  <c:v>40406</c:v>
                </c:pt>
                <c:pt idx="3032">
                  <c:v>40407</c:v>
                </c:pt>
                <c:pt idx="3033">
                  <c:v>40408</c:v>
                </c:pt>
                <c:pt idx="3034">
                  <c:v>40409</c:v>
                </c:pt>
                <c:pt idx="3035">
                  <c:v>40410</c:v>
                </c:pt>
                <c:pt idx="3036">
                  <c:v>40413</c:v>
                </c:pt>
                <c:pt idx="3037">
                  <c:v>40414</c:v>
                </c:pt>
                <c:pt idx="3038">
                  <c:v>40415</c:v>
                </c:pt>
                <c:pt idx="3039">
                  <c:v>40416</c:v>
                </c:pt>
                <c:pt idx="3040">
                  <c:v>40417</c:v>
                </c:pt>
                <c:pt idx="3041">
                  <c:v>40420</c:v>
                </c:pt>
                <c:pt idx="3042">
                  <c:v>40421</c:v>
                </c:pt>
                <c:pt idx="3043">
                  <c:v>40422</c:v>
                </c:pt>
                <c:pt idx="3044">
                  <c:v>40423</c:v>
                </c:pt>
                <c:pt idx="3045">
                  <c:v>40424</c:v>
                </c:pt>
                <c:pt idx="3046">
                  <c:v>40427</c:v>
                </c:pt>
                <c:pt idx="3047">
                  <c:v>40428</c:v>
                </c:pt>
                <c:pt idx="3048">
                  <c:v>40429</c:v>
                </c:pt>
                <c:pt idx="3049">
                  <c:v>40430</c:v>
                </c:pt>
                <c:pt idx="3050">
                  <c:v>40431</c:v>
                </c:pt>
                <c:pt idx="3051">
                  <c:v>40434</c:v>
                </c:pt>
                <c:pt idx="3052">
                  <c:v>40435</c:v>
                </c:pt>
                <c:pt idx="3053">
                  <c:v>40436</c:v>
                </c:pt>
                <c:pt idx="3054">
                  <c:v>40437</c:v>
                </c:pt>
                <c:pt idx="3055">
                  <c:v>40438</c:v>
                </c:pt>
                <c:pt idx="3056">
                  <c:v>40441</c:v>
                </c:pt>
                <c:pt idx="3057">
                  <c:v>40442</c:v>
                </c:pt>
                <c:pt idx="3058">
                  <c:v>40443</c:v>
                </c:pt>
                <c:pt idx="3059">
                  <c:v>40444</c:v>
                </c:pt>
                <c:pt idx="3060">
                  <c:v>40445</c:v>
                </c:pt>
                <c:pt idx="3061">
                  <c:v>40448</c:v>
                </c:pt>
                <c:pt idx="3062">
                  <c:v>40449</c:v>
                </c:pt>
                <c:pt idx="3063">
                  <c:v>40450</c:v>
                </c:pt>
                <c:pt idx="3064">
                  <c:v>40451</c:v>
                </c:pt>
                <c:pt idx="3065">
                  <c:v>40452</c:v>
                </c:pt>
                <c:pt idx="3066">
                  <c:v>40455</c:v>
                </c:pt>
                <c:pt idx="3067">
                  <c:v>40456</c:v>
                </c:pt>
                <c:pt idx="3068">
                  <c:v>40457</c:v>
                </c:pt>
                <c:pt idx="3069">
                  <c:v>40458</c:v>
                </c:pt>
                <c:pt idx="3070">
                  <c:v>40459</c:v>
                </c:pt>
                <c:pt idx="3071">
                  <c:v>40462</c:v>
                </c:pt>
                <c:pt idx="3072">
                  <c:v>40463</c:v>
                </c:pt>
                <c:pt idx="3073">
                  <c:v>40464</c:v>
                </c:pt>
                <c:pt idx="3074">
                  <c:v>40465</c:v>
                </c:pt>
                <c:pt idx="3075">
                  <c:v>40466</c:v>
                </c:pt>
                <c:pt idx="3076">
                  <c:v>40469</c:v>
                </c:pt>
                <c:pt idx="3077">
                  <c:v>40470</c:v>
                </c:pt>
                <c:pt idx="3078">
                  <c:v>40471</c:v>
                </c:pt>
                <c:pt idx="3079">
                  <c:v>40472</c:v>
                </c:pt>
                <c:pt idx="3080">
                  <c:v>40473</c:v>
                </c:pt>
                <c:pt idx="3081">
                  <c:v>40476</c:v>
                </c:pt>
                <c:pt idx="3082">
                  <c:v>40477</c:v>
                </c:pt>
                <c:pt idx="3083">
                  <c:v>40478</c:v>
                </c:pt>
                <c:pt idx="3084">
                  <c:v>40479</c:v>
                </c:pt>
                <c:pt idx="3085">
                  <c:v>40480</c:v>
                </c:pt>
                <c:pt idx="3086">
                  <c:v>40483</c:v>
                </c:pt>
                <c:pt idx="3087">
                  <c:v>40484</c:v>
                </c:pt>
                <c:pt idx="3088">
                  <c:v>40485</c:v>
                </c:pt>
                <c:pt idx="3089">
                  <c:v>40486</c:v>
                </c:pt>
                <c:pt idx="3090">
                  <c:v>40487</c:v>
                </c:pt>
                <c:pt idx="3091">
                  <c:v>40490</c:v>
                </c:pt>
                <c:pt idx="3092">
                  <c:v>40491</c:v>
                </c:pt>
                <c:pt idx="3093">
                  <c:v>40492</c:v>
                </c:pt>
                <c:pt idx="3094">
                  <c:v>40493</c:v>
                </c:pt>
                <c:pt idx="3095">
                  <c:v>40494</c:v>
                </c:pt>
                <c:pt idx="3096">
                  <c:v>40497</c:v>
                </c:pt>
                <c:pt idx="3097">
                  <c:v>40498</c:v>
                </c:pt>
                <c:pt idx="3098">
                  <c:v>40499</c:v>
                </c:pt>
                <c:pt idx="3099">
                  <c:v>40500</c:v>
                </c:pt>
                <c:pt idx="3100">
                  <c:v>40501</c:v>
                </c:pt>
                <c:pt idx="3101">
                  <c:v>40504</c:v>
                </c:pt>
                <c:pt idx="3102">
                  <c:v>40505</c:v>
                </c:pt>
                <c:pt idx="3103">
                  <c:v>40506</c:v>
                </c:pt>
                <c:pt idx="3104">
                  <c:v>40507</c:v>
                </c:pt>
                <c:pt idx="3105">
                  <c:v>40508</c:v>
                </c:pt>
                <c:pt idx="3106">
                  <c:v>40511</c:v>
                </c:pt>
                <c:pt idx="3107">
                  <c:v>40512</c:v>
                </c:pt>
                <c:pt idx="3108">
                  <c:v>40513</c:v>
                </c:pt>
                <c:pt idx="3109">
                  <c:v>40514</c:v>
                </c:pt>
                <c:pt idx="3110">
                  <c:v>40515</c:v>
                </c:pt>
                <c:pt idx="3111">
                  <c:v>40518</c:v>
                </c:pt>
                <c:pt idx="3112">
                  <c:v>40519</c:v>
                </c:pt>
                <c:pt idx="3113">
                  <c:v>40520</c:v>
                </c:pt>
                <c:pt idx="3114">
                  <c:v>40521</c:v>
                </c:pt>
                <c:pt idx="3115">
                  <c:v>40522</c:v>
                </c:pt>
                <c:pt idx="3116">
                  <c:v>40525</c:v>
                </c:pt>
                <c:pt idx="3117">
                  <c:v>40526</c:v>
                </c:pt>
                <c:pt idx="3118">
                  <c:v>40527</c:v>
                </c:pt>
                <c:pt idx="3119">
                  <c:v>40528</c:v>
                </c:pt>
                <c:pt idx="3120">
                  <c:v>40529</c:v>
                </c:pt>
                <c:pt idx="3121">
                  <c:v>40532</c:v>
                </c:pt>
                <c:pt idx="3122">
                  <c:v>40533</c:v>
                </c:pt>
                <c:pt idx="3123">
                  <c:v>40534</c:v>
                </c:pt>
                <c:pt idx="3124">
                  <c:v>40535</c:v>
                </c:pt>
                <c:pt idx="3125">
                  <c:v>40536</c:v>
                </c:pt>
                <c:pt idx="3126">
                  <c:v>40539</c:v>
                </c:pt>
                <c:pt idx="3127">
                  <c:v>40540</c:v>
                </c:pt>
                <c:pt idx="3128">
                  <c:v>40541</c:v>
                </c:pt>
                <c:pt idx="3129">
                  <c:v>40542</c:v>
                </c:pt>
                <c:pt idx="3130">
                  <c:v>40543</c:v>
                </c:pt>
                <c:pt idx="3131">
                  <c:v>40546</c:v>
                </c:pt>
                <c:pt idx="3132">
                  <c:v>40547</c:v>
                </c:pt>
                <c:pt idx="3133">
                  <c:v>40548</c:v>
                </c:pt>
                <c:pt idx="3134">
                  <c:v>40549</c:v>
                </c:pt>
                <c:pt idx="3135">
                  <c:v>40550</c:v>
                </c:pt>
                <c:pt idx="3136">
                  <c:v>40553</c:v>
                </c:pt>
                <c:pt idx="3137">
                  <c:v>40554</c:v>
                </c:pt>
                <c:pt idx="3138">
                  <c:v>40555</c:v>
                </c:pt>
                <c:pt idx="3139">
                  <c:v>40556</c:v>
                </c:pt>
                <c:pt idx="3140">
                  <c:v>40557</c:v>
                </c:pt>
                <c:pt idx="3141">
                  <c:v>40560</c:v>
                </c:pt>
                <c:pt idx="3142">
                  <c:v>40561</c:v>
                </c:pt>
                <c:pt idx="3143">
                  <c:v>40562</c:v>
                </c:pt>
                <c:pt idx="3144">
                  <c:v>40563</c:v>
                </c:pt>
                <c:pt idx="3145">
                  <c:v>40564</c:v>
                </c:pt>
                <c:pt idx="3146">
                  <c:v>40567</c:v>
                </c:pt>
                <c:pt idx="3147">
                  <c:v>40568</c:v>
                </c:pt>
                <c:pt idx="3148">
                  <c:v>40569</c:v>
                </c:pt>
                <c:pt idx="3149">
                  <c:v>40570</c:v>
                </c:pt>
                <c:pt idx="3150">
                  <c:v>40571</c:v>
                </c:pt>
                <c:pt idx="3151">
                  <c:v>40574</c:v>
                </c:pt>
                <c:pt idx="3152">
                  <c:v>40575</c:v>
                </c:pt>
                <c:pt idx="3153">
                  <c:v>40576</c:v>
                </c:pt>
                <c:pt idx="3154">
                  <c:v>40577</c:v>
                </c:pt>
                <c:pt idx="3155">
                  <c:v>40578</c:v>
                </c:pt>
                <c:pt idx="3156">
                  <c:v>40581</c:v>
                </c:pt>
                <c:pt idx="3157">
                  <c:v>40582</c:v>
                </c:pt>
                <c:pt idx="3158">
                  <c:v>40583</c:v>
                </c:pt>
                <c:pt idx="3159">
                  <c:v>40584</c:v>
                </c:pt>
                <c:pt idx="3160">
                  <c:v>40585</c:v>
                </c:pt>
                <c:pt idx="3161">
                  <c:v>40588</c:v>
                </c:pt>
                <c:pt idx="3162">
                  <c:v>40589</c:v>
                </c:pt>
                <c:pt idx="3163">
                  <c:v>40590</c:v>
                </c:pt>
                <c:pt idx="3164">
                  <c:v>40591</c:v>
                </c:pt>
                <c:pt idx="3165">
                  <c:v>40592</c:v>
                </c:pt>
                <c:pt idx="3166">
                  <c:v>40595</c:v>
                </c:pt>
                <c:pt idx="3167">
                  <c:v>40596</c:v>
                </c:pt>
                <c:pt idx="3168">
                  <c:v>40597</c:v>
                </c:pt>
                <c:pt idx="3169">
                  <c:v>40598</c:v>
                </c:pt>
                <c:pt idx="3170">
                  <c:v>40599</c:v>
                </c:pt>
                <c:pt idx="3171">
                  <c:v>40602</c:v>
                </c:pt>
                <c:pt idx="3172">
                  <c:v>40603</c:v>
                </c:pt>
                <c:pt idx="3173">
                  <c:v>40604</c:v>
                </c:pt>
                <c:pt idx="3174">
                  <c:v>40605</c:v>
                </c:pt>
                <c:pt idx="3175">
                  <c:v>40606</c:v>
                </c:pt>
                <c:pt idx="3176">
                  <c:v>40609</c:v>
                </c:pt>
                <c:pt idx="3177">
                  <c:v>40610</c:v>
                </c:pt>
                <c:pt idx="3178">
                  <c:v>40611</c:v>
                </c:pt>
                <c:pt idx="3179">
                  <c:v>40612</c:v>
                </c:pt>
                <c:pt idx="3180">
                  <c:v>40613</c:v>
                </c:pt>
                <c:pt idx="3181">
                  <c:v>40616</c:v>
                </c:pt>
                <c:pt idx="3182">
                  <c:v>40617</c:v>
                </c:pt>
                <c:pt idx="3183">
                  <c:v>40618</c:v>
                </c:pt>
                <c:pt idx="3184">
                  <c:v>40619</c:v>
                </c:pt>
                <c:pt idx="3185">
                  <c:v>40620</c:v>
                </c:pt>
                <c:pt idx="3186">
                  <c:v>40623</c:v>
                </c:pt>
                <c:pt idx="3187">
                  <c:v>40624</c:v>
                </c:pt>
                <c:pt idx="3188">
                  <c:v>40625</c:v>
                </c:pt>
                <c:pt idx="3189">
                  <c:v>40626</c:v>
                </c:pt>
                <c:pt idx="3190">
                  <c:v>40627</c:v>
                </c:pt>
                <c:pt idx="3191">
                  <c:v>40630</c:v>
                </c:pt>
                <c:pt idx="3192">
                  <c:v>40631</c:v>
                </c:pt>
                <c:pt idx="3193">
                  <c:v>40632</c:v>
                </c:pt>
                <c:pt idx="3194">
                  <c:v>40633</c:v>
                </c:pt>
                <c:pt idx="3195">
                  <c:v>40634</c:v>
                </c:pt>
                <c:pt idx="3196">
                  <c:v>40637</c:v>
                </c:pt>
                <c:pt idx="3197">
                  <c:v>40638</c:v>
                </c:pt>
                <c:pt idx="3198">
                  <c:v>40639</c:v>
                </c:pt>
                <c:pt idx="3199">
                  <c:v>40640</c:v>
                </c:pt>
                <c:pt idx="3200">
                  <c:v>40641</c:v>
                </c:pt>
                <c:pt idx="3201">
                  <c:v>40644</c:v>
                </c:pt>
                <c:pt idx="3202">
                  <c:v>40645</c:v>
                </c:pt>
                <c:pt idx="3203">
                  <c:v>40646</c:v>
                </c:pt>
                <c:pt idx="3204">
                  <c:v>40647</c:v>
                </c:pt>
                <c:pt idx="3205">
                  <c:v>40648</c:v>
                </c:pt>
                <c:pt idx="3206">
                  <c:v>40651</c:v>
                </c:pt>
                <c:pt idx="3207">
                  <c:v>40652</c:v>
                </c:pt>
                <c:pt idx="3208">
                  <c:v>40653</c:v>
                </c:pt>
                <c:pt idx="3209">
                  <c:v>40654</c:v>
                </c:pt>
                <c:pt idx="3210">
                  <c:v>40655</c:v>
                </c:pt>
                <c:pt idx="3211">
                  <c:v>40658</c:v>
                </c:pt>
                <c:pt idx="3212">
                  <c:v>40659</c:v>
                </c:pt>
                <c:pt idx="3213">
                  <c:v>40660</c:v>
                </c:pt>
                <c:pt idx="3214">
                  <c:v>40661</c:v>
                </c:pt>
                <c:pt idx="3215">
                  <c:v>40662</c:v>
                </c:pt>
                <c:pt idx="3216">
                  <c:v>40665</c:v>
                </c:pt>
                <c:pt idx="3217">
                  <c:v>40666</c:v>
                </c:pt>
                <c:pt idx="3218">
                  <c:v>40667</c:v>
                </c:pt>
                <c:pt idx="3219">
                  <c:v>40668</c:v>
                </c:pt>
                <c:pt idx="3220">
                  <c:v>40669</c:v>
                </c:pt>
                <c:pt idx="3221">
                  <c:v>40672</c:v>
                </c:pt>
                <c:pt idx="3222">
                  <c:v>40673</c:v>
                </c:pt>
                <c:pt idx="3223">
                  <c:v>40674</c:v>
                </c:pt>
                <c:pt idx="3224">
                  <c:v>40675</c:v>
                </c:pt>
                <c:pt idx="3225">
                  <c:v>40676</c:v>
                </c:pt>
                <c:pt idx="3226">
                  <c:v>40679</c:v>
                </c:pt>
                <c:pt idx="3227">
                  <c:v>40680</c:v>
                </c:pt>
                <c:pt idx="3228">
                  <c:v>40681</c:v>
                </c:pt>
                <c:pt idx="3229">
                  <c:v>40682</c:v>
                </c:pt>
                <c:pt idx="3230">
                  <c:v>40683</c:v>
                </c:pt>
                <c:pt idx="3231">
                  <c:v>40686</c:v>
                </c:pt>
                <c:pt idx="3232">
                  <c:v>40687</c:v>
                </c:pt>
                <c:pt idx="3233">
                  <c:v>40688</c:v>
                </c:pt>
                <c:pt idx="3234">
                  <c:v>40689</c:v>
                </c:pt>
                <c:pt idx="3235">
                  <c:v>40690</c:v>
                </c:pt>
                <c:pt idx="3236">
                  <c:v>40693</c:v>
                </c:pt>
                <c:pt idx="3237">
                  <c:v>40694</c:v>
                </c:pt>
                <c:pt idx="3238">
                  <c:v>40695</c:v>
                </c:pt>
                <c:pt idx="3239">
                  <c:v>40696</c:v>
                </c:pt>
                <c:pt idx="3240">
                  <c:v>40697</c:v>
                </c:pt>
                <c:pt idx="3241">
                  <c:v>40700</c:v>
                </c:pt>
                <c:pt idx="3242">
                  <c:v>40701</c:v>
                </c:pt>
                <c:pt idx="3243">
                  <c:v>40702</c:v>
                </c:pt>
                <c:pt idx="3244">
                  <c:v>40703</c:v>
                </c:pt>
                <c:pt idx="3245">
                  <c:v>40704</c:v>
                </c:pt>
                <c:pt idx="3246">
                  <c:v>40707</c:v>
                </c:pt>
                <c:pt idx="3247">
                  <c:v>40708</c:v>
                </c:pt>
                <c:pt idx="3248">
                  <c:v>40709</c:v>
                </c:pt>
                <c:pt idx="3249">
                  <c:v>40710</c:v>
                </c:pt>
                <c:pt idx="3250">
                  <c:v>40711</c:v>
                </c:pt>
                <c:pt idx="3251">
                  <c:v>40714</c:v>
                </c:pt>
                <c:pt idx="3252">
                  <c:v>40715</c:v>
                </c:pt>
                <c:pt idx="3253">
                  <c:v>40716</c:v>
                </c:pt>
                <c:pt idx="3254">
                  <c:v>40717</c:v>
                </c:pt>
                <c:pt idx="3255">
                  <c:v>40718</c:v>
                </c:pt>
                <c:pt idx="3256">
                  <c:v>40721</c:v>
                </c:pt>
                <c:pt idx="3257">
                  <c:v>40722</c:v>
                </c:pt>
                <c:pt idx="3258">
                  <c:v>40723</c:v>
                </c:pt>
                <c:pt idx="3259">
                  <c:v>40724</c:v>
                </c:pt>
                <c:pt idx="3260">
                  <c:v>40725</c:v>
                </c:pt>
                <c:pt idx="3261">
                  <c:v>40728</c:v>
                </c:pt>
                <c:pt idx="3262">
                  <c:v>40729</c:v>
                </c:pt>
                <c:pt idx="3263">
                  <c:v>40730</c:v>
                </c:pt>
                <c:pt idx="3264">
                  <c:v>40731</c:v>
                </c:pt>
                <c:pt idx="3265">
                  <c:v>40732</c:v>
                </c:pt>
                <c:pt idx="3266">
                  <c:v>40735</c:v>
                </c:pt>
                <c:pt idx="3267">
                  <c:v>40736</c:v>
                </c:pt>
                <c:pt idx="3268">
                  <c:v>40737</c:v>
                </c:pt>
                <c:pt idx="3269">
                  <c:v>40738</c:v>
                </c:pt>
                <c:pt idx="3270">
                  <c:v>40739</c:v>
                </c:pt>
                <c:pt idx="3271">
                  <c:v>40742</c:v>
                </c:pt>
                <c:pt idx="3272">
                  <c:v>40743</c:v>
                </c:pt>
                <c:pt idx="3273">
                  <c:v>40744</c:v>
                </c:pt>
                <c:pt idx="3274">
                  <c:v>40745</c:v>
                </c:pt>
                <c:pt idx="3275">
                  <c:v>40746</c:v>
                </c:pt>
                <c:pt idx="3276">
                  <c:v>40749</c:v>
                </c:pt>
                <c:pt idx="3277">
                  <c:v>40750</c:v>
                </c:pt>
                <c:pt idx="3278">
                  <c:v>40751</c:v>
                </c:pt>
                <c:pt idx="3279">
                  <c:v>40752</c:v>
                </c:pt>
                <c:pt idx="3280">
                  <c:v>40753</c:v>
                </c:pt>
                <c:pt idx="3281">
                  <c:v>40756</c:v>
                </c:pt>
                <c:pt idx="3282">
                  <c:v>40757</c:v>
                </c:pt>
                <c:pt idx="3283">
                  <c:v>40758</c:v>
                </c:pt>
                <c:pt idx="3284">
                  <c:v>40759</c:v>
                </c:pt>
                <c:pt idx="3285">
                  <c:v>40760</c:v>
                </c:pt>
                <c:pt idx="3286">
                  <c:v>40763</c:v>
                </c:pt>
                <c:pt idx="3287">
                  <c:v>40764</c:v>
                </c:pt>
                <c:pt idx="3288">
                  <c:v>40765</c:v>
                </c:pt>
                <c:pt idx="3289">
                  <c:v>40766</c:v>
                </c:pt>
                <c:pt idx="3290">
                  <c:v>40767</c:v>
                </c:pt>
                <c:pt idx="3291">
                  <c:v>40770</c:v>
                </c:pt>
                <c:pt idx="3292">
                  <c:v>40771</c:v>
                </c:pt>
                <c:pt idx="3293">
                  <c:v>40772</c:v>
                </c:pt>
                <c:pt idx="3294">
                  <c:v>40773</c:v>
                </c:pt>
                <c:pt idx="3295">
                  <c:v>40774</c:v>
                </c:pt>
                <c:pt idx="3296">
                  <c:v>40777</c:v>
                </c:pt>
                <c:pt idx="3297">
                  <c:v>40778</c:v>
                </c:pt>
                <c:pt idx="3298">
                  <c:v>40779</c:v>
                </c:pt>
                <c:pt idx="3299">
                  <c:v>40780</c:v>
                </c:pt>
                <c:pt idx="3300">
                  <c:v>40781</c:v>
                </c:pt>
                <c:pt idx="3301">
                  <c:v>40784</c:v>
                </c:pt>
                <c:pt idx="3302">
                  <c:v>40785</c:v>
                </c:pt>
                <c:pt idx="3303">
                  <c:v>40786</c:v>
                </c:pt>
                <c:pt idx="3304">
                  <c:v>40787</c:v>
                </c:pt>
                <c:pt idx="3305">
                  <c:v>40788</c:v>
                </c:pt>
                <c:pt idx="3306">
                  <c:v>40791</c:v>
                </c:pt>
                <c:pt idx="3307">
                  <c:v>40792</c:v>
                </c:pt>
                <c:pt idx="3308">
                  <c:v>40793</c:v>
                </c:pt>
                <c:pt idx="3309">
                  <c:v>40794</c:v>
                </c:pt>
                <c:pt idx="3310">
                  <c:v>40795</c:v>
                </c:pt>
                <c:pt idx="3311">
                  <c:v>40798</c:v>
                </c:pt>
                <c:pt idx="3312">
                  <c:v>40799</c:v>
                </c:pt>
                <c:pt idx="3313">
                  <c:v>40800</c:v>
                </c:pt>
                <c:pt idx="3314">
                  <c:v>40801</c:v>
                </c:pt>
                <c:pt idx="3315">
                  <c:v>40802</c:v>
                </c:pt>
                <c:pt idx="3316">
                  <c:v>40805</c:v>
                </c:pt>
                <c:pt idx="3317">
                  <c:v>40806</c:v>
                </c:pt>
                <c:pt idx="3318">
                  <c:v>40807</c:v>
                </c:pt>
                <c:pt idx="3319">
                  <c:v>40808</c:v>
                </c:pt>
                <c:pt idx="3320">
                  <c:v>40809</c:v>
                </c:pt>
                <c:pt idx="3321">
                  <c:v>40812</c:v>
                </c:pt>
                <c:pt idx="3322">
                  <c:v>40813</c:v>
                </c:pt>
                <c:pt idx="3323">
                  <c:v>40814</c:v>
                </c:pt>
                <c:pt idx="3324">
                  <c:v>40815</c:v>
                </c:pt>
                <c:pt idx="3325">
                  <c:v>40816</c:v>
                </c:pt>
                <c:pt idx="3326">
                  <c:v>40819</c:v>
                </c:pt>
                <c:pt idx="3327">
                  <c:v>40820</c:v>
                </c:pt>
                <c:pt idx="3328">
                  <c:v>40821</c:v>
                </c:pt>
                <c:pt idx="3329">
                  <c:v>40822</c:v>
                </c:pt>
                <c:pt idx="3330">
                  <c:v>40823</c:v>
                </c:pt>
                <c:pt idx="3331">
                  <c:v>40826</c:v>
                </c:pt>
                <c:pt idx="3332">
                  <c:v>40827</c:v>
                </c:pt>
                <c:pt idx="3333">
                  <c:v>40828</c:v>
                </c:pt>
                <c:pt idx="3334">
                  <c:v>40829</c:v>
                </c:pt>
                <c:pt idx="3335">
                  <c:v>40830</c:v>
                </c:pt>
                <c:pt idx="3336">
                  <c:v>40833</c:v>
                </c:pt>
                <c:pt idx="3337">
                  <c:v>40834</c:v>
                </c:pt>
                <c:pt idx="3338">
                  <c:v>40835</c:v>
                </c:pt>
                <c:pt idx="3339">
                  <c:v>40836</c:v>
                </c:pt>
                <c:pt idx="3340">
                  <c:v>40837</c:v>
                </c:pt>
                <c:pt idx="3341">
                  <c:v>40840</c:v>
                </c:pt>
                <c:pt idx="3342">
                  <c:v>40841</c:v>
                </c:pt>
                <c:pt idx="3343">
                  <c:v>40842</c:v>
                </c:pt>
                <c:pt idx="3344">
                  <c:v>40843</c:v>
                </c:pt>
                <c:pt idx="3345">
                  <c:v>40844</c:v>
                </c:pt>
                <c:pt idx="3346">
                  <c:v>40847</c:v>
                </c:pt>
                <c:pt idx="3347">
                  <c:v>40848</c:v>
                </c:pt>
                <c:pt idx="3348">
                  <c:v>40849</c:v>
                </c:pt>
                <c:pt idx="3349">
                  <c:v>40850</c:v>
                </c:pt>
                <c:pt idx="3350">
                  <c:v>40851</c:v>
                </c:pt>
                <c:pt idx="3351">
                  <c:v>40854</c:v>
                </c:pt>
                <c:pt idx="3352">
                  <c:v>40855</c:v>
                </c:pt>
                <c:pt idx="3353">
                  <c:v>40856</c:v>
                </c:pt>
                <c:pt idx="3354">
                  <c:v>40857</c:v>
                </c:pt>
                <c:pt idx="3355">
                  <c:v>40858</c:v>
                </c:pt>
                <c:pt idx="3356">
                  <c:v>40861</c:v>
                </c:pt>
                <c:pt idx="3357">
                  <c:v>40862</c:v>
                </c:pt>
                <c:pt idx="3358">
                  <c:v>40863</c:v>
                </c:pt>
                <c:pt idx="3359">
                  <c:v>40864</c:v>
                </c:pt>
                <c:pt idx="3360">
                  <c:v>40865</c:v>
                </c:pt>
                <c:pt idx="3361">
                  <c:v>40868</c:v>
                </c:pt>
                <c:pt idx="3362">
                  <c:v>40869</c:v>
                </c:pt>
                <c:pt idx="3363">
                  <c:v>40870</c:v>
                </c:pt>
                <c:pt idx="3364">
                  <c:v>40871</c:v>
                </c:pt>
                <c:pt idx="3365">
                  <c:v>40872</c:v>
                </c:pt>
                <c:pt idx="3366">
                  <c:v>40875</c:v>
                </c:pt>
                <c:pt idx="3367">
                  <c:v>40876</c:v>
                </c:pt>
                <c:pt idx="3368">
                  <c:v>40877</c:v>
                </c:pt>
                <c:pt idx="3369">
                  <c:v>40878</c:v>
                </c:pt>
                <c:pt idx="3370">
                  <c:v>40879</c:v>
                </c:pt>
                <c:pt idx="3371">
                  <c:v>40882</c:v>
                </c:pt>
                <c:pt idx="3372">
                  <c:v>40883</c:v>
                </c:pt>
                <c:pt idx="3373">
                  <c:v>40884</c:v>
                </c:pt>
                <c:pt idx="3374">
                  <c:v>40885</c:v>
                </c:pt>
                <c:pt idx="3375">
                  <c:v>40886</c:v>
                </c:pt>
                <c:pt idx="3376">
                  <c:v>40889</c:v>
                </c:pt>
                <c:pt idx="3377">
                  <c:v>40890</c:v>
                </c:pt>
                <c:pt idx="3378">
                  <c:v>40891</c:v>
                </c:pt>
                <c:pt idx="3379">
                  <c:v>40892</c:v>
                </c:pt>
                <c:pt idx="3380">
                  <c:v>40893</c:v>
                </c:pt>
                <c:pt idx="3381">
                  <c:v>40896</c:v>
                </c:pt>
                <c:pt idx="3382">
                  <c:v>40897</c:v>
                </c:pt>
                <c:pt idx="3383">
                  <c:v>40898</c:v>
                </c:pt>
                <c:pt idx="3384">
                  <c:v>40899</c:v>
                </c:pt>
                <c:pt idx="3385">
                  <c:v>40900</c:v>
                </c:pt>
                <c:pt idx="3386">
                  <c:v>40903</c:v>
                </c:pt>
                <c:pt idx="3387">
                  <c:v>40904</c:v>
                </c:pt>
                <c:pt idx="3388">
                  <c:v>40905</c:v>
                </c:pt>
                <c:pt idx="3389">
                  <c:v>40906</c:v>
                </c:pt>
                <c:pt idx="3390">
                  <c:v>40907</c:v>
                </c:pt>
                <c:pt idx="3391">
                  <c:v>40910</c:v>
                </c:pt>
                <c:pt idx="3392">
                  <c:v>40911</c:v>
                </c:pt>
                <c:pt idx="3393">
                  <c:v>40912</c:v>
                </c:pt>
                <c:pt idx="3394">
                  <c:v>40913</c:v>
                </c:pt>
                <c:pt idx="3395">
                  <c:v>40914</c:v>
                </c:pt>
                <c:pt idx="3396">
                  <c:v>40917</c:v>
                </c:pt>
                <c:pt idx="3397">
                  <c:v>40918</c:v>
                </c:pt>
                <c:pt idx="3398">
                  <c:v>40919</c:v>
                </c:pt>
                <c:pt idx="3399">
                  <c:v>40920</c:v>
                </c:pt>
                <c:pt idx="3400">
                  <c:v>40921</c:v>
                </c:pt>
                <c:pt idx="3401">
                  <c:v>40924</c:v>
                </c:pt>
                <c:pt idx="3402">
                  <c:v>40925</c:v>
                </c:pt>
                <c:pt idx="3403">
                  <c:v>40926</c:v>
                </c:pt>
                <c:pt idx="3404">
                  <c:v>40927</c:v>
                </c:pt>
                <c:pt idx="3405">
                  <c:v>40928</c:v>
                </c:pt>
                <c:pt idx="3406">
                  <c:v>40931</c:v>
                </c:pt>
                <c:pt idx="3407">
                  <c:v>40932</c:v>
                </c:pt>
                <c:pt idx="3408">
                  <c:v>40933</c:v>
                </c:pt>
                <c:pt idx="3409">
                  <c:v>40934</c:v>
                </c:pt>
                <c:pt idx="3410">
                  <c:v>40935</c:v>
                </c:pt>
                <c:pt idx="3411">
                  <c:v>40938</c:v>
                </c:pt>
                <c:pt idx="3412">
                  <c:v>40939</c:v>
                </c:pt>
                <c:pt idx="3413">
                  <c:v>40940</c:v>
                </c:pt>
                <c:pt idx="3414">
                  <c:v>40941</c:v>
                </c:pt>
                <c:pt idx="3415">
                  <c:v>40942</c:v>
                </c:pt>
                <c:pt idx="3416">
                  <c:v>40945</c:v>
                </c:pt>
                <c:pt idx="3417">
                  <c:v>40946</c:v>
                </c:pt>
                <c:pt idx="3418">
                  <c:v>40947</c:v>
                </c:pt>
                <c:pt idx="3419">
                  <c:v>40948</c:v>
                </c:pt>
                <c:pt idx="3420">
                  <c:v>40949</c:v>
                </c:pt>
                <c:pt idx="3421">
                  <c:v>40952</c:v>
                </c:pt>
                <c:pt idx="3422">
                  <c:v>40953</c:v>
                </c:pt>
                <c:pt idx="3423">
                  <c:v>40954</c:v>
                </c:pt>
                <c:pt idx="3424">
                  <c:v>40955</c:v>
                </c:pt>
                <c:pt idx="3425">
                  <c:v>40956</c:v>
                </c:pt>
                <c:pt idx="3426">
                  <c:v>40959</c:v>
                </c:pt>
                <c:pt idx="3427">
                  <c:v>40960</c:v>
                </c:pt>
                <c:pt idx="3428">
                  <c:v>40961</c:v>
                </c:pt>
                <c:pt idx="3429">
                  <c:v>40962</c:v>
                </c:pt>
                <c:pt idx="3430">
                  <c:v>40963</c:v>
                </c:pt>
                <c:pt idx="3431">
                  <c:v>40966</c:v>
                </c:pt>
                <c:pt idx="3432">
                  <c:v>40967</c:v>
                </c:pt>
                <c:pt idx="3433">
                  <c:v>40968</c:v>
                </c:pt>
                <c:pt idx="3434">
                  <c:v>40969</c:v>
                </c:pt>
                <c:pt idx="3435">
                  <c:v>40970</c:v>
                </c:pt>
                <c:pt idx="3436">
                  <c:v>40973</c:v>
                </c:pt>
                <c:pt idx="3437">
                  <c:v>40974</c:v>
                </c:pt>
                <c:pt idx="3438">
                  <c:v>40975</c:v>
                </c:pt>
                <c:pt idx="3439">
                  <c:v>40976</c:v>
                </c:pt>
                <c:pt idx="3440">
                  <c:v>40977</c:v>
                </c:pt>
                <c:pt idx="3441">
                  <c:v>40980</c:v>
                </c:pt>
                <c:pt idx="3442">
                  <c:v>40981</c:v>
                </c:pt>
                <c:pt idx="3443">
                  <c:v>40982</c:v>
                </c:pt>
                <c:pt idx="3444">
                  <c:v>40983</c:v>
                </c:pt>
                <c:pt idx="3445">
                  <c:v>40984</c:v>
                </c:pt>
                <c:pt idx="3446">
                  <c:v>40987</c:v>
                </c:pt>
                <c:pt idx="3447">
                  <c:v>40988</c:v>
                </c:pt>
                <c:pt idx="3448">
                  <c:v>40989</c:v>
                </c:pt>
                <c:pt idx="3449">
                  <c:v>40990</c:v>
                </c:pt>
                <c:pt idx="3450">
                  <c:v>40991</c:v>
                </c:pt>
                <c:pt idx="3451">
                  <c:v>40994</c:v>
                </c:pt>
                <c:pt idx="3452">
                  <c:v>40995</c:v>
                </c:pt>
                <c:pt idx="3453">
                  <c:v>40996</c:v>
                </c:pt>
                <c:pt idx="3454">
                  <c:v>40997</c:v>
                </c:pt>
                <c:pt idx="3455">
                  <c:v>40998</c:v>
                </c:pt>
                <c:pt idx="3456">
                  <c:v>41001</c:v>
                </c:pt>
                <c:pt idx="3457">
                  <c:v>41002</c:v>
                </c:pt>
                <c:pt idx="3458">
                  <c:v>41003</c:v>
                </c:pt>
                <c:pt idx="3459">
                  <c:v>41004</c:v>
                </c:pt>
                <c:pt idx="3460">
                  <c:v>41005</c:v>
                </c:pt>
                <c:pt idx="3461">
                  <c:v>41008</c:v>
                </c:pt>
                <c:pt idx="3462">
                  <c:v>41009</c:v>
                </c:pt>
                <c:pt idx="3463">
                  <c:v>41010</c:v>
                </c:pt>
                <c:pt idx="3464">
                  <c:v>41011</c:v>
                </c:pt>
                <c:pt idx="3465">
                  <c:v>41012</c:v>
                </c:pt>
                <c:pt idx="3466">
                  <c:v>41015</c:v>
                </c:pt>
                <c:pt idx="3467">
                  <c:v>41016</c:v>
                </c:pt>
                <c:pt idx="3468">
                  <c:v>41017</c:v>
                </c:pt>
                <c:pt idx="3469">
                  <c:v>41018</c:v>
                </c:pt>
                <c:pt idx="3470">
                  <c:v>41019</c:v>
                </c:pt>
                <c:pt idx="3471">
                  <c:v>41022</c:v>
                </c:pt>
                <c:pt idx="3472">
                  <c:v>41023</c:v>
                </c:pt>
                <c:pt idx="3473">
                  <c:v>41024</c:v>
                </c:pt>
                <c:pt idx="3474">
                  <c:v>41025</c:v>
                </c:pt>
                <c:pt idx="3475">
                  <c:v>41026</c:v>
                </c:pt>
                <c:pt idx="3476">
                  <c:v>41029</c:v>
                </c:pt>
                <c:pt idx="3477">
                  <c:v>41030</c:v>
                </c:pt>
                <c:pt idx="3478">
                  <c:v>41031</c:v>
                </c:pt>
                <c:pt idx="3479">
                  <c:v>41032</c:v>
                </c:pt>
                <c:pt idx="3480">
                  <c:v>41033</c:v>
                </c:pt>
                <c:pt idx="3481">
                  <c:v>41036</c:v>
                </c:pt>
                <c:pt idx="3482">
                  <c:v>41037</c:v>
                </c:pt>
                <c:pt idx="3483">
                  <c:v>41038</c:v>
                </c:pt>
                <c:pt idx="3484">
                  <c:v>41039</c:v>
                </c:pt>
                <c:pt idx="3485">
                  <c:v>41040</c:v>
                </c:pt>
                <c:pt idx="3486">
                  <c:v>41043</c:v>
                </c:pt>
                <c:pt idx="3487">
                  <c:v>41044</c:v>
                </c:pt>
                <c:pt idx="3488">
                  <c:v>41045</c:v>
                </c:pt>
                <c:pt idx="3489">
                  <c:v>41046</c:v>
                </c:pt>
                <c:pt idx="3490">
                  <c:v>41047</c:v>
                </c:pt>
                <c:pt idx="3491">
                  <c:v>41050</c:v>
                </c:pt>
                <c:pt idx="3492">
                  <c:v>41051</c:v>
                </c:pt>
                <c:pt idx="3493">
                  <c:v>41052</c:v>
                </c:pt>
                <c:pt idx="3494">
                  <c:v>41053</c:v>
                </c:pt>
                <c:pt idx="3495">
                  <c:v>41054</c:v>
                </c:pt>
                <c:pt idx="3496">
                  <c:v>41057</c:v>
                </c:pt>
                <c:pt idx="3497">
                  <c:v>41058</c:v>
                </c:pt>
                <c:pt idx="3498">
                  <c:v>41059</c:v>
                </c:pt>
                <c:pt idx="3499">
                  <c:v>41060</c:v>
                </c:pt>
                <c:pt idx="3500">
                  <c:v>41061</c:v>
                </c:pt>
                <c:pt idx="3501">
                  <c:v>41064</c:v>
                </c:pt>
                <c:pt idx="3502">
                  <c:v>41065</c:v>
                </c:pt>
                <c:pt idx="3503">
                  <c:v>41066</c:v>
                </c:pt>
                <c:pt idx="3504">
                  <c:v>41067</c:v>
                </c:pt>
                <c:pt idx="3505">
                  <c:v>41068</c:v>
                </c:pt>
                <c:pt idx="3506">
                  <c:v>41071</c:v>
                </c:pt>
                <c:pt idx="3507">
                  <c:v>41072</c:v>
                </c:pt>
                <c:pt idx="3508">
                  <c:v>41073</c:v>
                </c:pt>
                <c:pt idx="3509">
                  <c:v>41074</c:v>
                </c:pt>
                <c:pt idx="3510">
                  <c:v>41075</c:v>
                </c:pt>
                <c:pt idx="3511">
                  <c:v>41078</c:v>
                </c:pt>
                <c:pt idx="3512">
                  <c:v>41079</c:v>
                </c:pt>
                <c:pt idx="3513">
                  <c:v>41080</c:v>
                </c:pt>
                <c:pt idx="3514">
                  <c:v>41081</c:v>
                </c:pt>
                <c:pt idx="3515">
                  <c:v>41082</c:v>
                </c:pt>
                <c:pt idx="3516">
                  <c:v>41085</c:v>
                </c:pt>
                <c:pt idx="3517">
                  <c:v>41086</c:v>
                </c:pt>
                <c:pt idx="3518">
                  <c:v>41087</c:v>
                </c:pt>
                <c:pt idx="3519">
                  <c:v>41088</c:v>
                </c:pt>
                <c:pt idx="3520">
                  <c:v>41089</c:v>
                </c:pt>
                <c:pt idx="3521">
                  <c:v>41092</c:v>
                </c:pt>
                <c:pt idx="3522">
                  <c:v>41093</c:v>
                </c:pt>
                <c:pt idx="3523">
                  <c:v>41094</c:v>
                </c:pt>
                <c:pt idx="3524">
                  <c:v>41095</c:v>
                </c:pt>
                <c:pt idx="3525">
                  <c:v>41096</c:v>
                </c:pt>
                <c:pt idx="3526">
                  <c:v>41099</c:v>
                </c:pt>
                <c:pt idx="3527">
                  <c:v>41100</c:v>
                </c:pt>
                <c:pt idx="3528">
                  <c:v>41101</c:v>
                </c:pt>
                <c:pt idx="3529">
                  <c:v>41102</c:v>
                </c:pt>
                <c:pt idx="3530">
                  <c:v>41103</c:v>
                </c:pt>
                <c:pt idx="3531">
                  <c:v>41106</c:v>
                </c:pt>
                <c:pt idx="3532">
                  <c:v>41107</c:v>
                </c:pt>
                <c:pt idx="3533">
                  <c:v>41108</c:v>
                </c:pt>
                <c:pt idx="3534">
                  <c:v>41109</c:v>
                </c:pt>
                <c:pt idx="3535">
                  <c:v>41110</c:v>
                </c:pt>
                <c:pt idx="3536">
                  <c:v>41113</c:v>
                </c:pt>
                <c:pt idx="3537">
                  <c:v>41114</c:v>
                </c:pt>
                <c:pt idx="3538">
                  <c:v>41115</c:v>
                </c:pt>
                <c:pt idx="3539">
                  <c:v>41116</c:v>
                </c:pt>
                <c:pt idx="3540">
                  <c:v>41117</c:v>
                </c:pt>
                <c:pt idx="3541">
                  <c:v>41120</c:v>
                </c:pt>
                <c:pt idx="3542">
                  <c:v>41121</c:v>
                </c:pt>
                <c:pt idx="3543">
                  <c:v>41122</c:v>
                </c:pt>
                <c:pt idx="3544">
                  <c:v>41123</c:v>
                </c:pt>
                <c:pt idx="3545">
                  <c:v>41124</c:v>
                </c:pt>
                <c:pt idx="3546">
                  <c:v>41127</c:v>
                </c:pt>
                <c:pt idx="3547">
                  <c:v>41128</c:v>
                </c:pt>
                <c:pt idx="3548">
                  <c:v>41129</c:v>
                </c:pt>
                <c:pt idx="3549">
                  <c:v>41130</c:v>
                </c:pt>
                <c:pt idx="3550">
                  <c:v>41131</c:v>
                </c:pt>
                <c:pt idx="3551">
                  <c:v>41134</c:v>
                </c:pt>
                <c:pt idx="3552">
                  <c:v>41135</c:v>
                </c:pt>
                <c:pt idx="3553">
                  <c:v>41136</c:v>
                </c:pt>
                <c:pt idx="3554">
                  <c:v>41137</c:v>
                </c:pt>
                <c:pt idx="3555">
                  <c:v>41138</c:v>
                </c:pt>
                <c:pt idx="3556">
                  <c:v>41141</c:v>
                </c:pt>
                <c:pt idx="3557">
                  <c:v>41142</c:v>
                </c:pt>
                <c:pt idx="3558">
                  <c:v>41143</c:v>
                </c:pt>
                <c:pt idx="3559">
                  <c:v>41144</c:v>
                </c:pt>
                <c:pt idx="3560">
                  <c:v>41145</c:v>
                </c:pt>
                <c:pt idx="3561">
                  <c:v>41148</c:v>
                </c:pt>
                <c:pt idx="3562">
                  <c:v>41149</c:v>
                </c:pt>
                <c:pt idx="3563">
                  <c:v>41150</c:v>
                </c:pt>
                <c:pt idx="3564">
                  <c:v>41151</c:v>
                </c:pt>
                <c:pt idx="3565">
                  <c:v>41152</c:v>
                </c:pt>
                <c:pt idx="3566">
                  <c:v>41155</c:v>
                </c:pt>
                <c:pt idx="3567">
                  <c:v>41156</c:v>
                </c:pt>
                <c:pt idx="3568">
                  <c:v>41157</c:v>
                </c:pt>
                <c:pt idx="3569">
                  <c:v>41158</c:v>
                </c:pt>
                <c:pt idx="3570">
                  <c:v>41159</c:v>
                </c:pt>
                <c:pt idx="3571">
                  <c:v>41162</c:v>
                </c:pt>
                <c:pt idx="3572">
                  <c:v>41163</c:v>
                </c:pt>
                <c:pt idx="3573">
                  <c:v>41164</c:v>
                </c:pt>
                <c:pt idx="3574">
                  <c:v>41165</c:v>
                </c:pt>
                <c:pt idx="3575">
                  <c:v>41166</c:v>
                </c:pt>
                <c:pt idx="3576">
                  <c:v>41169</c:v>
                </c:pt>
                <c:pt idx="3577">
                  <c:v>41170</c:v>
                </c:pt>
                <c:pt idx="3578">
                  <c:v>41171</c:v>
                </c:pt>
                <c:pt idx="3579">
                  <c:v>41172</c:v>
                </c:pt>
                <c:pt idx="3580">
                  <c:v>41173</c:v>
                </c:pt>
                <c:pt idx="3581">
                  <c:v>41176</c:v>
                </c:pt>
                <c:pt idx="3582">
                  <c:v>41177</c:v>
                </c:pt>
                <c:pt idx="3583">
                  <c:v>41178</c:v>
                </c:pt>
                <c:pt idx="3584">
                  <c:v>41179</c:v>
                </c:pt>
                <c:pt idx="3585">
                  <c:v>41180</c:v>
                </c:pt>
                <c:pt idx="3586">
                  <c:v>41183</c:v>
                </c:pt>
                <c:pt idx="3587">
                  <c:v>41184</c:v>
                </c:pt>
                <c:pt idx="3588">
                  <c:v>41185</c:v>
                </c:pt>
                <c:pt idx="3589">
                  <c:v>41186</c:v>
                </c:pt>
                <c:pt idx="3590">
                  <c:v>41187</c:v>
                </c:pt>
                <c:pt idx="3591">
                  <c:v>41190</c:v>
                </c:pt>
                <c:pt idx="3592">
                  <c:v>41191</c:v>
                </c:pt>
                <c:pt idx="3593">
                  <c:v>41192</c:v>
                </c:pt>
                <c:pt idx="3594">
                  <c:v>41193</c:v>
                </c:pt>
                <c:pt idx="3595">
                  <c:v>41194</c:v>
                </c:pt>
                <c:pt idx="3596">
                  <c:v>41197</c:v>
                </c:pt>
                <c:pt idx="3597">
                  <c:v>41198</c:v>
                </c:pt>
                <c:pt idx="3598">
                  <c:v>41199</c:v>
                </c:pt>
                <c:pt idx="3599">
                  <c:v>41200</c:v>
                </c:pt>
                <c:pt idx="3600">
                  <c:v>41201</c:v>
                </c:pt>
                <c:pt idx="3601">
                  <c:v>41204</c:v>
                </c:pt>
                <c:pt idx="3602">
                  <c:v>41205</c:v>
                </c:pt>
                <c:pt idx="3603">
                  <c:v>41206</c:v>
                </c:pt>
                <c:pt idx="3604">
                  <c:v>41207</c:v>
                </c:pt>
                <c:pt idx="3605">
                  <c:v>41208</c:v>
                </c:pt>
                <c:pt idx="3606">
                  <c:v>41211</c:v>
                </c:pt>
                <c:pt idx="3607">
                  <c:v>41212</c:v>
                </c:pt>
                <c:pt idx="3608">
                  <c:v>41213</c:v>
                </c:pt>
                <c:pt idx="3609">
                  <c:v>41214</c:v>
                </c:pt>
                <c:pt idx="3610">
                  <c:v>41215</c:v>
                </c:pt>
                <c:pt idx="3611">
                  <c:v>41218</c:v>
                </c:pt>
                <c:pt idx="3612">
                  <c:v>41219</c:v>
                </c:pt>
                <c:pt idx="3613">
                  <c:v>41220</c:v>
                </c:pt>
                <c:pt idx="3614">
                  <c:v>41221</c:v>
                </c:pt>
                <c:pt idx="3615">
                  <c:v>41222</c:v>
                </c:pt>
                <c:pt idx="3616">
                  <c:v>41225</c:v>
                </c:pt>
                <c:pt idx="3617">
                  <c:v>41226</c:v>
                </c:pt>
                <c:pt idx="3618">
                  <c:v>41227</c:v>
                </c:pt>
                <c:pt idx="3619">
                  <c:v>41228</c:v>
                </c:pt>
                <c:pt idx="3620">
                  <c:v>41229</c:v>
                </c:pt>
                <c:pt idx="3621">
                  <c:v>41232</c:v>
                </c:pt>
                <c:pt idx="3622">
                  <c:v>41233</c:v>
                </c:pt>
                <c:pt idx="3623">
                  <c:v>41234</c:v>
                </c:pt>
                <c:pt idx="3624">
                  <c:v>41235</c:v>
                </c:pt>
                <c:pt idx="3625">
                  <c:v>41236</c:v>
                </c:pt>
                <c:pt idx="3626">
                  <c:v>41239</c:v>
                </c:pt>
                <c:pt idx="3627">
                  <c:v>41240</c:v>
                </c:pt>
                <c:pt idx="3628">
                  <c:v>41241</c:v>
                </c:pt>
                <c:pt idx="3629">
                  <c:v>41242</c:v>
                </c:pt>
                <c:pt idx="3630">
                  <c:v>41243</c:v>
                </c:pt>
                <c:pt idx="3631">
                  <c:v>41246</c:v>
                </c:pt>
                <c:pt idx="3632">
                  <c:v>41247</c:v>
                </c:pt>
                <c:pt idx="3633">
                  <c:v>41248</c:v>
                </c:pt>
                <c:pt idx="3634">
                  <c:v>41249</c:v>
                </c:pt>
                <c:pt idx="3635">
                  <c:v>41250</c:v>
                </c:pt>
                <c:pt idx="3636">
                  <c:v>41253</c:v>
                </c:pt>
                <c:pt idx="3637">
                  <c:v>41254</c:v>
                </c:pt>
                <c:pt idx="3638">
                  <c:v>41255</c:v>
                </c:pt>
                <c:pt idx="3639">
                  <c:v>41256</c:v>
                </c:pt>
                <c:pt idx="3640">
                  <c:v>41257</c:v>
                </c:pt>
                <c:pt idx="3641">
                  <c:v>41260</c:v>
                </c:pt>
                <c:pt idx="3642">
                  <c:v>41261</c:v>
                </c:pt>
                <c:pt idx="3643">
                  <c:v>41262</c:v>
                </c:pt>
                <c:pt idx="3644">
                  <c:v>41263</c:v>
                </c:pt>
                <c:pt idx="3645">
                  <c:v>41264</c:v>
                </c:pt>
                <c:pt idx="3646">
                  <c:v>41267</c:v>
                </c:pt>
                <c:pt idx="3647">
                  <c:v>41268</c:v>
                </c:pt>
                <c:pt idx="3648">
                  <c:v>41269</c:v>
                </c:pt>
                <c:pt idx="3649">
                  <c:v>41270</c:v>
                </c:pt>
                <c:pt idx="3650">
                  <c:v>41271</c:v>
                </c:pt>
                <c:pt idx="3651">
                  <c:v>41274</c:v>
                </c:pt>
                <c:pt idx="3652">
                  <c:v>41275</c:v>
                </c:pt>
                <c:pt idx="3653">
                  <c:v>41276</c:v>
                </c:pt>
                <c:pt idx="3654">
                  <c:v>41277</c:v>
                </c:pt>
                <c:pt idx="3655">
                  <c:v>41278</c:v>
                </c:pt>
                <c:pt idx="3656">
                  <c:v>41281</c:v>
                </c:pt>
                <c:pt idx="3657">
                  <c:v>41282</c:v>
                </c:pt>
                <c:pt idx="3658">
                  <c:v>41283</c:v>
                </c:pt>
                <c:pt idx="3659">
                  <c:v>41284</c:v>
                </c:pt>
                <c:pt idx="3660">
                  <c:v>41285</c:v>
                </c:pt>
                <c:pt idx="3661">
                  <c:v>41288</c:v>
                </c:pt>
                <c:pt idx="3662">
                  <c:v>41289</c:v>
                </c:pt>
                <c:pt idx="3663">
                  <c:v>41290</c:v>
                </c:pt>
                <c:pt idx="3664">
                  <c:v>41291</c:v>
                </c:pt>
                <c:pt idx="3665">
                  <c:v>41292</c:v>
                </c:pt>
                <c:pt idx="3666">
                  <c:v>41295</c:v>
                </c:pt>
                <c:pt idx="3667">
                  <c:v>41296</c:v>
                </c:pt>
                <c:pt idx="3668">
                  <c:v>41297</c:v>
                </c:pt>
                <c:pt idx="3669">
                  <c:v>41298</c:v>
                </c:pt>
                <c:pt idx="3670">
                  <c:v>41299</c:v>
                </c:pt>
                <c:pt idx="3671">
                  <c:v>41302</c:v>
                </c:pt>
                <c:pt idx="3672">
                  <c:v>41303</c:v>
                </c:pt>
                <c:pt idx="3673">
                  <c:v>41304</c:v>
                </c:pt>
                <c:pt idx="3674">
                  <c:v>41305</c:v>
                </c:pt>
                <c:pt idx="3675">
                  <c:v>41306</c:v>
                </c:pt>
                <c:pt idx="3676">
                  <c:v>41309</c:v>
                </c:pt>
                <c:pt idx="3677">
                  <c:v>41310</c:v>
                </c:pt>
                <c:pt idx="3678">
                  <c:v>41311</c:v>
                </c:pt>
                <c:pt idx="3679">
                  <c:v>41312</c:v>
                </c:pt>
                <c:pt idx="3680">
                  <c:v>41313</c:v>
                </c:pt>
                <c:pt idx="3681">
                  <c:v>41316</c:v>
                </c:pt>
                <c:pt idx="3682">
                  <c:v>41317</c:v>
                </c:pt>
                <c:pt idx="3683">
                  <c:v>41318</c:v>
                </c:pt>
                <c:pt idx="3684">
                  <c:v>41319</c:v>
                </c:pt>
                <c:pt idx="3685">
                  <c:v>41320</c:v>
                </c:pt>
                <c:pt idx="3686">
                  <c:v>41323</c:v>
                </c:pt>
                <c:pt idx="3687">
                  <c:v>41324</c:v>
                </c:pt>
                <c:pt idx="3688">
                  <c:v>41325</c:v>
                </c:pt>
                <c:pt idx="3689">
                  <c:v>41326</c:v>
                </c:pt>
                <c:pt idx="3690">
                  <c:v>41327</c:v>
                </c:pt>
                <c:pt idx="3691">
                  <c:v>41330</c:v>
                </c:pt>
                <c:pt idx="3692">
                  <c:v>41331</c:v>
                </c:pt>
                <c:pt idx="3693">
                  <c:v>41332</c:v>
                </c:pt>
                <c:pt idx="3694">
                  <c:v>41333</c:v>
                </c:pt>
                <c:pt idx="3695">
                  <c:v>41334</c:v>
                </c:pt>
                <c:pt idx="3696">
                  <c:v>41337</c:v>
                </c:pt>
                <c:pt idx="3697">
                  <c:v>41338</c:v>
                </c:pt>
                <c:pt idx="3698">
                  <c:v>41339</c:v>
                </c:pt>
                <c:pt idx="3699">
                  <c:v>41340</c:v>
                </c:pt>
                <c:pt idx="3700">
                  <c:v>41341</c:v>
                </c:pt>
                <c:pt idx="3701">
                  <c:v>41344</c:v>
                </c:pt>
                <c:pt idx="3702">
                  <c:v>41345</c:v>
                </c:pt>
                <c:pt idx="3703">
                  <c:v>41346</c:v>
                </c:pt>
                <c:pt idx="3704">
                  <c:v>41347</c:v>
                </c:pt>
                <c:pt idx="3705">
                  <c:v>41348</c:v>
                </c:pt>
                <c:pt idx="3706">
                  <c:v>41351</c:v>
                </c:pt>
                <c:pt idx="3707">
                  <c:v>41352</c:v>
                </c:pt>
                <c:pt idx="3708">
                  <c:v>41353</c:v>
                </c:pt>
                <c:pt idx="3709">
                  <c:v>41354</c:v>
                </c:pt>
                <c:pt idx="3710">
                  <c:v>41355</c:v>
                </c:pt>
                <c:pt idx="3711">
                  <c:v>41358</c:v>
                </c:pt>
                <c:pt idx="3712">
                  <c:v>41359</c:v>
                </c:pt>
                <c:pt idx="3713">
                  <c:v>41360</c:v>
                </c:pt>
                <c:pt idx="3714">
                  <c:v>41361</c:v>
                </c:pt>
                <c:pt idx="3715">
                  <c:v>41362</c:v>
                </c:pt>
                <c:pt idx="3716">
                  <c:v>41365</c:v>
                </c:pt>
                <c:pt idx="3717">
                  <c:v>41366</c:v>
                </c:pt>
                <c:pt idx="3718">
                  <c:v>41367</c:v>
                </c:pt>
                <c:pt idx="3719">
                  <c:v>41368</c:v>
                </c:pt>
                <c:pt idx="3720">
                  <c:v>41369</c:v>
                </c:pt>
                <c:pt idx="3721">
                  <c:v>41372</c:v>
                </c:pt>
                <c:pt idx="3722">
                  <c:v>41373</c:v>
                </c:pt>
                <c:pt idx="3723">
                  <c:v>41374</c:v>
                </c:pt>
                <c:pt idx="3724">
                  <c:v>41375</c:v>
                </c:pt>
                <c:pt idx="3725">
                  <c:v>41376</c:v>
                </c:pt>
                <c:pt idx="3726">
                  <c:v>41379</c:v>
                </c:pt>
                <c:pt idx="3727">
                  <c:v>41380</c:v>
                </c:pt>
                <c:pt idx="3728">
                  <c:v>41381</c:v>
                </c:pt>
                <c:pt idx="3729">
                  <c:v>41382</c:v>
                </c:pt>
                <c:pt idx="3730">
                  <c:v>41383</c:v>
                </c:pt>
                <c:pt idx="3731">
                  <c:v>41386</c:v>
                </c:pt>
                <c:pt idx="3732">
                  <c:v>41387</c:v>
                </c:pt>
                <c:pt idx="3733">
                  <c:v>41388</c:v>
                </c:pt>
                <c:pt idx="3734">
                  <c:v>41389</c:v>
                </c:pt>
                <c:pt idx="3735">
                  <c:v>41390</c:v>
                </c:pt>
                <c:pt idx="3736">
                  <c:v>41393</c:v>
                </c:pt>
                <c:pt idx="3737">
                  <c:v>41394</c:v>
                </c:pt>
                <c:pt idx="3738">
                  <c:v>41395</c:v>
                </c:pt>
                <c:pt idx="3739">
                  <c:v>41396</c:v>
                </c:pt>
                <c:pt idx="3740">
                  <c:v>41397</c:v>
                </c:pt>
                <c:pt idx="3741">
                  <c:v>41400</c:v>
                </c:pt>
                <c:pt idx="3742">
                  <c:v>41401</c:v>
                </c:pt>
                <c:pt idx="3743">
                  <c:v>41402</c:v>
                </c:pt>
                <c:pt idx="3744">
                  <c:v>41403</c:v>
                </c:pt>
                <c:pt idx="3745">
                  <c:v>41404</c:v>
                </c:pt>
                <c:pt idx="3746">
                  <c:v>41407</c:v>
                </c:pt>
                <c:pt idx="3747">
                  <c:v>41408</c:v>
                </c:pt>
                <c:pt idx="3748">
                  <c:v>41409</c:v>
                </c:pt>
                <c:pt idx="3749">
                  <c:v>41410</c:v>
                </c:pt>
                <c:pt idx="3750">
                  <c:v>41411</c:v>
                </c:pt>
                <c:pt idx="3751">
                  <c:v>41414</c:v>
                </c:pt>
                <c:pt idx="3752">
                  <c:v>41415</c:v>
                </c:pt>
                <c:pt idx="3753">
                  <c:v>41416</c:v>
                </c:pt>
                <c:pt idx="3754">
                  <c:v>41417</c:v>
                </c:pt>
                <c:pt idx="3755">
                  <c:v>41418</c:v>
                </c:pt>
                <c:pt idx="3756">
                  <c:v>41421</c:v>
                </c:pt>
                <c:pt idx="3757">
                  <c:v>41422</c:v>
                </c:pt>
                <c:pt idx="3758">
                  <c:v>41423</c:v>
                </c:pt>
                <c:pt idx="3759">
                  <c:v>41424</c:v>
                </c:pt>
                <c:pt idx="3760">
                  <c:v>41425</c:v>
                </c:pt>
                <c:pt idx="3761">
                  <c:v>41428</c:v>
                </c:pt>
                <c:pt idx="3762">
                  <c:v>41429</c:v>
                </c:pt>
                <c:pt idx="3763">
                  <c:v>41430</c:v>
                </c:pt>
                <c:pt idx="3764">
                  <c:v>41431</c:v>
                </c:pt>
                <c:pt idx="3765">
                  <c:v>41432</c:v>
                </c:pt>
                <c:pt idx="3766">
                  <c:v>41435</c:v>
                </c:pt>
                <c:pt idx="3767">
                  <c:v>41436</c:v>
                </c:pt>
                <c:pt idx="3768">
                  <c:v>41437</c:v>
                </c:pt>
                <c:pt idx="3769">
                  <c:v>41438</c:v>
                </c:pt>
                <c:pt idx="3770">
                  <c:v>41439</c:v>
                </c:pt>
                <c:pt idx="3771">
                  <c:v>41442</c:v>
                </c:pt>
                <c:pt idx="3772">
                  <c:v>41443</c:v>
                </c:pt>
                <c:pt idx="3773">
                  <c:v>41444</c:v>
                </c:pt>
                <c:pt idx="3774">
                  <c:v>41445</c:v>
                </c:pt>
                <c:pt idx="3775">
                  <c:v>41446</c:v>
                </c:pt>
                <c:pt idx="3776">
                  <c:v>41449</c:v>
                </c:pt>
                <c:pt idx="3777">
                  <c:v>41450</c:v>
                </c:pt>
                <c:pt idx="3778">
                  <c:v>41451</c:v>
                </c:pt>
                <c:pt idx="3779">
                  <c:v>41452</c:v>
                </c:pt>
                <c:pt idx="3780">
                  <c:v>41453</c:v>
                </c:pt>
                <c:pt idx="3781">
                  <c:v>41456</c:v>
                </c:pt>
                <c:pt idx="3782">
                  <c:v>41457</c:v>
                </c:pt>
                <c:pt idx="3783">
                  <c:v>41458</c:v>
                </c:pt>
                <c:pt idx="3784">
                  <c:v>41459</c:v>
                </c:pt>
                <c:pt idx="3785">
                  <c:v>41460</c:v>
                </c:pt>
                <c:pt idx="3786">
                  <c:v>41463</c:v>
                </c:pt>
                <c:pt idx="3787">
                  <c:v>41464</c:v>
                </c:pt>
                <c:pt idx="3788">
                  <c:v>41465</c:v>
                </c:pt>
                <c:pt idx="3789">
                  <c:v>41466</c:v>
                </c:pt>
                <c:pt idx="3790">
                  <c:v>41467</c:v>
                </c:pt>
                <c:pt idx="3791">
                  <c:v>41470</c:v>
                </c:pt>
                <c:pt idx="3792">
                  <c:v>41471</c:v>
                </c:pt>
                <c:pt idx="3793">
                  <c:v>41472</c:v>
                </c:pt>
                <c:pt idx="3794">
                  <c:v>41473</c:v>
                </c:pt>
                <c:pt idx="3795">
                  <c:v>41474</c:v>
                </c:pt>
                <c:pt idx="3796">
                  <c:v>41477</c:v>
                </c:pt>
                <c:pt idx="3797">
                  <c:v>41478</c:v>
                </c:pt>
                <c:pt idx="3798">
                  <c:v>41479</c:v>
                </c:pt>
                <c:pt idx="3799">
                  <c:v>41480</c:v>
                </c:pt>
                <c:pt idx="3800">
                  <c:v>41481</c:v>
                </c:pt>
                <c:pt idx="3801">
                  <c:v>41484</c:v>
                </c:pt>
                <c:pt idx="3802">
                  <c:v>41485</c:v>
                </c:pt>
                <c:pt idx="3803">
                  <c:v>41486</c:v>
                </c:pt>
                <c:pt idx="3804">
                  <c:v>41487</c:v>
                </c:pt>
                <c:pt idx="3805">
                  <c:v>41488</c:v>
                </c:pt>
                <c:pt idx="3806">
                  <c:v>41491</c:v>
                </c:pt>
                <c:pt idx="3807">
                  <c:v>41492</c:v>
                </c:pt>
                <c:pt idx="3808">
                  <c:v>41493</c:v>
                </c:pt>
                <c:pt idx="3809">
                  <c:v>41494</c:v>
                </c:pt>
                <c:pt idx="3810">
                  <c:v>41495</c:v>
                </c:pt>
                <c:pt idx="3811">
                  <c:v>41498</c:v>
                </c:pt>
                <c:pt idx="3812">
                  <c:v>41499</c:v>
                </c:pt>
                <c:pt idx="3813">
                  <c:v>41500</c:v>
                </c:pt>
                <c:pt idx="3814">
                  <c:v>41501</c:v>
                </c:pt>
                <c:pt idx="3815">
                  <c:v>41502</c:v>
                </c:pt>
                <c:pt idx="3816">
                  <c:v>41505</c:v>
                </c:pt>
                <c:pt idx="3817">
                  <c:v>41506</c:v>
                </c:pt>
                <c:pt idx="3818">
                  <c:v>41507</c:v>
                </c:pt>
                <c:pt idx="3819">
                  <c:v>41508</c:v>
                </c:pt>
                <c:pt idx="3820">
                  <c:v>41509</c:v>
                </c:pt>
                <c:pt idx="3821">
                  <c:v>41512</c:v>
                </c:pt>
                <c:pt idx="3822">
                  <c:v>41513</c:v>
                </c:pt>
                <c:pt idx="3823">
                  <c:v>41514</c:v>
                </c:pt>
                <c:pt idx="3824">
                  <c:v>41515</c:v>
                </c:pt>
                <c:pt idx="3825">
                  <c:v>41516</c:v>
                </c:pt>
                <c:pt idx="3826">
                  <c:v>41519</c:v>
                </c:pt>
                <c:pt idx="3827">
                  <c:v>41520</c:v>
                </c:pt>
                <c:pt idx="3828">
                  <c:v>41521</c:v>
                </c:pt>
                <c:pt idx="3829">
                  <c:v>41522</c:v>
                </c:pt>
                <c:pt idx="3830">
                  <c:v>41523</c:v>
                </c:pt>
                <c:pt idx="3831">
                  <c:v>41526</c:v>
                </c:pt>
                <c:pt idx="3832">
                  <c:v>41527</c:v>
                </c:pt>
                <c:pt idx="3833">
                  <c:v>41528</c:v>
                </c:pt>
                <c:pt idx="3834">
                  <c:v>41529</c:v>
                </c:pt>
                <c:pt idx="3835">
                  <c:v>41530</c:v>
                </c:pt>
                <c:pt idx="3836">
                  <c:v>41533</c:v>
                </c:pt>
                <c:pt idx="3837">
                  <c:v>41534</c:v>
                </c:pt>
                <c:pt idx="3838">
                  <c:v>41535</c:v>
                </c:pt>
                <c:pt idx="3839">
                  <c:v>41536</c:v>
                </c:pt>
                <c:pt idx="3840">
                  <c:v>41537</c:v>
                </c:pt>
                <c:pt idx="3841">
                  <c:v>41540</c:v>
                </c:pt>
                <c:pt idx="3842">
                  <c:v>41541</c:v>
                </c:pt>
                <c:pt idx="3843">
                  <c:v>41542</c:v>
                </c:pt>
                <c:pt idx="3844">
                  <c:v>41543</c:v>
                </c:pt>
                <c:pt idx="3845">
                  <c:v>41544</c:v>
                </c:pt>
                <c:pt idx="3846">
                  <c:v>41547</c:v>
                </c:pt>
                <c:pt idx="3847">
                  <c:v>41548</c:v>
                </c:pt>
                <c:pt idx="3848">
                  <c:v>41549</c:v>
                </c:pt>
                <c:pt idx="3849">
                  <c:v>41550</c:v>
                </c:pt>
                <c:pt idx="3850">
                  <c:v>41551</c:v>
                </c:pt>
                <c:pt idx="3851">
                  <c:v>41554</c:v>
                </c:pt>
                <c:pt idx="3852">
                  <c:v>41555</c:v>
                </c:pt>
                <c:pt idx="3853">
                  <c:v>41556</c:v>
                </c:pt>
                <c:pt idx="3854">
                  <c:v>41557</c:v>
                </c:pt>
                <c:pt idx="3855">
                  <c:v>41558</c:v>
                </c:pt>
                <c:pt idx="3856">
                  <c:v>41561</c:v>
                </c:pt>
                <c:pt idx="3857">
                  <c:v>41562</c:v>
                </c:pt>
                <c:pt idx="3858">
                  <c:v>41563</c:v>
                </c:pt>
                <c:pt idx="3859">
                  <c:v>41564</c:v>
                </c:pt>
                <c:pt idx="3860">
                  <c:v>41565</c:v>
                </c:pt>
                <c:pt idx="3861">
                  <c:v>41568</c:v>
                </c:pt>
                <c:pt idx="3862">
                  <c:v>41569</c:v>
                </c:pt>
                <c:pt idx="3863">
                  <c:v>41570</c:v>
                </c:pt>
                <c:pt idx="3864">
                  <c:v>41571</c:v>
                </c:pt>
                <c:pt idx="3865">
                  <c:v>41572</c:v>
                </c:pt>
                <c:pt idx="3866">
                  <c:v>41575</c:v>
                </c:pt>
                <c:pt idx="3867">
                  <c:v>41576</c:v>
                </c:pt>
                <c:pt idx="3868">
                  <c:v>41577</c:v>
                </c:pt>
                <c:pt idx="3869">
                  <c:v>41578</c:v>
                </c:pt>
                <c:pt idx="3870">
                  <c:v>41579</c:v>
                </c:pt>
                <c:pt idx="3871">
                  <c:v>41582</c:v>
                </c:pt>
                <c:pt idx="3872">
                  <c:v>41583</c:v>
                </c:pt>
                <c:pt idx="3873">
                  <c:v>41584</c:v>
                </c:pt>
                <c:pt idx="3874">
                  <c:v>41585</c:v>
                </c:pt>
                <c:pt idx="3875">
                  <c:v>41586</c:v>
                </c:pt>
                <c:pt idx="3876">
                  <c:v>41589</c:v>
                </c:pt>
                <c:pt idx="3877">
                  <c:v>41590</c:v>
                </c:pt>
                <c:pt idx="3878">
                  <c:v>41591</c:v>
                </c:pt>
                <c:pt idx="3879">
                  <c:v>41592</c:v>
                </c:pt>
                <c:pt idx="3880">
                  <c:v>41593</c:v>
                </c:pt>
                <c:pt idx="3881">
                  <c:v>41596</c:v>
                </c:pt>
                <c:pt idx="3882">
                  <c:v>41597</c:v>
                </c:pt>
                <c:pt idx="3883">
                  <c:v>41598</c:v>
                </c:pt>
                <c:pt idx="3884">
                  <c:v>41599</c:v>
                </c:pt>
                <c:pt idx="3885">
                  <c:v>41600</c:v>
                </c:pt>
                <c:pt idx="3886">
                  <c:v>41603</c:v>
                </c:pt>
                <c:pt idx="3887">
                  <c:v>41604</c:v>
                </c:pt>
                <c:pt idx="3888">
                  <c:v>41605</c:v>
                </c:pt>
                <c:pt idx="3889">
                  <c:v>41606</c:v>
                </c:pt>
                <c:pt idx="3890">
                  <c:v>41607</c:v>
                </c:pt>
                <c:pt idx="3891">
                  <c:v>41610</c:v>
                </c:pt>
                <c:pt idx="3892">
                  <c:v>41611</c:v>
                </c:pt>
                <c:pt idx="3893">
                  <c:v>41612</c:v>
                </c:pt>
                <c:pt idx="3894">
                  <c:v>41613</c:v>
                </c:pt>
                <c:pt idx="3895">
                  <c:v>41614</c:v>
                </c:pt>
                <c:pt idx="3896">
                  <c:v>41617</c:v>
                </c:pt>
                <c:pt idx="3897">
                  <c:v>41618</c:v>
                </c:pt>
                <c:pt idx="3898">
                  <c:v>41619</c:v>
                </c:pt>
                <c:pt idx="3899">
                  <c:v>41620</c:v>
                </c:pt>
                <c:pt idx="3900">
                  <c:v>41621</c:v>
                </c:pt>
                <c:pt idx="3901">
                  <c:v>41624</c:v>
                </c:pt>
                <c:pt idx="3902">
                  <c:v>41625</c:v>
                </c:pt>
                <c:pt idx="3903">
                  <c:v>41626</c:v>
                </c:pt>
                <c:pt idx="3904">
                  <c:v>41627</c:v>
                </c:pt>
                <c:pt idx="3905">
                  <c:v>41628</c:v>
                </c:pt>
                <c:pt idx="3906">
                  <c:v>41631</c:v>
                </c:pt>
                <c:pt idx="3907">
                  <c:v>41632</c:v>
                </c:pt>
                <c:pt idx="3908">
                  <c:v>41633</c:v>
                </c:pt>
                <c:pt idx="3909">
                  <c:v>41634</c:v>
                </c:pt>
                <c:pt idx="3910">
                  <c:v>41635</c:v>
                </c:pt>
                <c:pt idx="3911">
                  <c:v>41638</c:v>
                </c:pt>
                <c:pt idx="3912">
                  <c:v>41639</c:v>
                </c:pt>
                <c:pt idx="3913">
                  <c:v>41640</c:v>
                </c:pt>
                <c:pt idx="3914">
                  <c:v>41641</c:v>
                </c:pt>
                <c:pt idx="3915">
                  <c:v>41642</c:v>
                </c:pt>
                <c:pt idx="3916">
                  <c:v>41645</c:v>
                </c:pt>
                <c:pt idx="3917">
                  <c:v>41646</c:v>
                </c:pt>
                <c:pt idx="3918">
                  <c:v>41647</c:v>
                </c:pt>
                <c:pt idx="3919">
                  <c:v>41648</c:v>
                </c:pt>
                <c:pt idx="3920">
                  <c:v>41649</c:v>
                </c:pt>
                <c:pt idx="3921">
                  <c:v>41652</c:v>
                </c:pt>
                <c:pt idx="3922">
                  <c:v>41653</c:v>
                </c:pt>
                <c:pt idx="3923">
                  <c:v>41654</c:v>
                </c:pt>
                <c:pt idx="3924">
                  <c:v>41655</c:v>
                </c:pt>
                <c:pt idx="3925">
                  <c:v>41656</c:v>
                </c:pt>
                <c:pt idx="3926">
                  <c:v>41659</c:v>
                </c:pt>
                <c:pt idx="3927">
                  <c:v>41660</c:v>
                </c:pt>
                <c:pt idx="3928">
                  <c:v>41661</c:v>
                </c:pt>
                <c:pt idx="3929">
                  <c:v>41662</c:v>
                </c:pt>
                <c:pt idx="3930">
                  <c:v>41663</c:v>
                </c:pt>
                <c:pt idx="3931">
                  <c:v>41666</c:v>
                </c:pt>
                <c:pt idx="3932">
                  <c:v>41667</c:v>
                </c:pt>
                <c:pt idx="3933">
                  <c:v>41668</c:v>
                </c:pt>
                <c:pt idx="3934">
                  <c:v>41669</c:v>
                </c:pt>
                <c:pt idx="3935">
                  <c:v>41670</c:v>
                </c:pt>
                <c:pt idx="3936">
                  <c:v>41673</c:v>
                </c:pt>
                <c:pt idx="3937">
                  <c:v>41674</c:v>
                </c:pt>
                <c:pt idx="3938">
                  <c:v>41675</c:v>
                </c:pt>
                <c:pt idx="3939">
                  <c:v>41676</c:v>
                </c:pt>
                <c:pt idx="3940">
                  <c:v>41677</c:v>
                </c:pt>
                <c:pt idx="3941">
                  <c:v>41680</c:v>
                </c:pt>
                <c:pt idx="3942">
                  <c:v>41681</c:v>
                </c:pt>
                <c:pt idx="3943">
                  <c:v>41682</c:v>
                </c:pt>
                <c:pt idx="3944">
                  <c:v>41683</c:v>
                </c:pt>
                <c:pt idx="3945">
                  <c:v>41684</c:v>
                </c:pt>
                <c:pt idx="3946">
                  <c:v>41687</c:v>
                </c:pt>
                <c:pt idx="3947">
                  <c:v>41688</c:v>
                </c:pt>
                <c:pt idx="3948">
                  <c:v>41689</c:v>
                </c:pt>
                <c:pt idx="3949">
                  <c:v>41690</c:v>
                </c:pt>
                <c:pt idx="3950">
                  <c:v>41691</c:v>
                </c:pt>
                <c:pt idx="3951">
                  <c:v>41694</c:v>
                </c:pt>
                <c:pt idx="3952">
                  <c:v>41695</c:v>
                </c:pt>
                <c:pt idx="3953">
                  <c:v>41696</c:v>
                </c:pt>
                <c:pt idx="3954">
                  <c:v>41697</c:v>
                </c:pt>
                <c:pt idx="3955">
                  <c:v>41698</c:v>
                </c:pt>
                <c:pt idx="3956">
                  <c:v>41701</c:v>
                </c:pt>
                <c:pt idx="3957">
                  <c:v>41702</c:v>
                </c:pt>
                <c:pt idx="3958">
                  <c:v>41703</c:v>
                </c:pt>
                <c:pt idx="3959">
                  <c:v>41704</c:v>
                </c:pt>
                <c:pt idx="3960">
                  <c:v>41705</c:v>
                </c:pt>
                <c:pt idx="3961">
                  <c:v>41708</c:v>
                </c:pt>
                <c:pt idx="3962">
                  <c:v>41709</c:v>
                </c:pt>
                <c:pt idx="3963">
                  <c:v>41710</c:v>
                </c:pt>
                <c:pt idx="3964">
                  <c:v>41711</c:v>
                </c:pt>
                <c:pt idx="3965">
                  <c:v>41712</c:v>
                </c:pt>
                <c:pt idx="3966">
                  <c:v>41715</c:v>
                </c:pt>
                <c:pt idx="3967">
                  <c:v>41716</c:v>
                </c:pt>
                <c:pt idx="3968">
                  <c:v>41717</c:v>
                </c:pt>
                <c:pt idx="3969">
                  <c:v>41718</c:v>
                </c:pt>
                <c:pt idx="3970">
                  <c:v>41719</c:v>
                </c:pt>
                <c:pt idx="3971">
                  <c:v>41722</c:v>
                </c:pt>
                <c:pt idx="3972">
                  <c:v>41723</c:v>
                </c:pt>
                <c:pt idx="3973">
                  <c:v>41724</c:v>
                </c:pt>
                <c:pt idx="3974">
                  <c:v>41725</c:v>
                </c:pt>
                <c:pt idx="3975">
                  <c:v>41726</c:v>
                </c:pt>
                <c:pt idx="3976">
                  <c:v>41729</c:v>
                </c:pt>
                <c:pt idx="3977">
                  <c:v>41730</c:v>
                </c:pt>
                <c:pt idx="3978">
                  <c:v>41731</c:v>
                </c:pt>
                <c:pt idx="3979">
                  <c:v>41732</c:v>
                </c:pt>
                <c:pt idx="3980">
                  <c:v>41733</c:v>
                </c:pt>
                <c:pt idx="3981">
                  <c:v>41736</c:v>
                </c:pt>
                <c:pt idx="3982">
                  <c:v>41737</c:v>
                </c:pt>
                <c:pt idx="3983">
                  <c:v>41738</c:v>
                </c:pt>
                <c:pt idx="3984">
                  <c:v>41739</c:v>
                </c:pt>
                <c:pt idx="3985">
                  <c:v>41740</c:v>
                </c:pt>
                <c:pt idx="3986">
                  <c:v>41743</c:v>
                </c:pt>
                <c:pt idx="3987">
                  <c:v>41744</c:v>
                </c:pt>
                <c:pt idx="3988">
                  <c:v>41745</c:v>
                </c:pt>
                <c:pt idx="3989">
                  <c:v>41746</c:v>
                </c:pt>
                <c:pt idx="3990">
                  <c:v>41747</c:v>
                </c:pt>
                <c:pt idx="3991">
                  <c:v>41750</c:v>
                </c:pt>
                <c:pt idx="3992">
                  <c:v>41751</c:v>
                </c:pt>
                <c:pt idx="3993">
                  <c:v>41752</c:v>
                </c:pt>
                <c:pt idx="3994">
                  <c:v>41753</c:v>
                </c:pt>
                <c:pt idx="3995">
                  <c:v>41754</c:v>
                </c:pt>
                <c:pt idx="3996">
                  <c:v>41757</c:v>
                </c:pt>
                <c:pt idx="3997">
                  <c:v>41758</c:v>
                </c:pt>
                <c:pt idx="3998">
                  <c:v>41759</c:v>
                </c:pt>
                <c:pt idx="3999">
                  <c:v>41760</c:v>
                </c:pt>
                <c:pt idx="4000">
                  <c:v>41761</c:v>
                </c:pt>
                <c:pt idx="4001">
                  <c:v>41764</c:v>
                </c:pt>
                <c:pt idx="4002">
                  <c:v>41765</c:v>
                </c:pt>
                <c:pt idx="4003">
                  <c:v>41766</c:v>
                </c:pt>
                <c:pt idx="4004">
                  <c:v>41767</c:v>
                </c:pt>
                <c:pt idx="4005">
                  <c:v>41768</c:v>
                </c:pt>
                <c:pt idx="4006">
                  <c:v>41771</c:v>
                </c:pt>
                <c:pt idx="4007">
                  <c:v>41772</c:v>
                </c:pt>
                <c:pt idx="4008">
                  <c:v>41773</c:v>
                </c:pt>
                <c:pt idx="4009">
                  <c:v>41774</c:v>
                </c:pt>
                <c:pt idx="4010">
                  <c:v>41775</c:v>
                </c:pt>
                <c:pt idx="4011">
                  <c:v>41778</c:v>
                </c:pt>
                <c:pt idx="4012">
                  <c:v>41779</c:v>
                </c:pt>
                <c:pt idx="4013">
                  <c:v>41780</c:v>
                </c:pt>
                <c:pt idx="4014">
                  <c:v>41781</c:v>
                </c:pt>
                <c:pt idx="4015">
                  <c:v>41782</c:v>
                </c:pt>
                <c:pt idx="4016">
                  <c:v>41785</c:v>
                </c:pt>
                <c:pt idx="4017">
                  <c:v>41786</c:v>
                </c:pt>
                <c:pt idx="4018">
                  <c:v>41787</c:v>
                </c:pt>
                <c:pt idx="4019">
                  <c:v>41788</c:v>
                </c:pt>
                <c:pt idx="4020">
                  <c:v>41789</c:v>
                </c:pt>
                <c:pt idx="4021">
                  <c:v>41792</c:v>
                </c:pt>
                <c:pt idx="4022">
                  <c:v>41793</c:v>
                </c:pt>
                <c:pt idx="4023">
                  <c:v>41794</c:v>
                </c:pt>
                <c:pt idx="4024">
                  <c:v>41795</c:v>
                </c:pt>
                <c:pt idx="4025">
                  <c:v>41796</c:v>
                </c:pt>
                <c:pt idx="4026">
                  <c:v>41799</c:v>
                </c:pt>
                <c:pt idx="4027">
                  <c:v>41800</c:v>
                </c:pt>
                <c:pt idx="4028">
                  <c:v>41801</c:v>
                </c:pt>
                <c:pt idx="4029">
                  <c:v>41802</c:v>
                </c:pt>
                <c:pt idx="4030">
                  <c:v>41803</c:v>
                </c:pt>
                <c:pt idx="4031">
                  <c:v>41806</c:v>
                </c:pt>
                <c:pt idx="4032">
                  <c:v>41807</c:v>
                </c:pt>
                <c:pt idx="4033">
                  <c:v>41808</c:v>
                </c:pt>
                <c:pt idx="4034">
                  <c:v>41809</c:v>
                </c:pt>
                <c:pt idx="4035">
                  <c:v>41810</c:v>
                </c:pt>
                <c:pt idx="4036">
                  <c:v>41813</c:v>
                </c:pt>
                <c:pt idx="4037">
                  <c:v>41814</c:v>
                </c:pt>
                <c:pt idx="4038">
                  <c:v>41815</c:v>
                </c:pt>
                <c:pt idx="4039">
                  <c:v>41816</c:v>
                </c:pt>
                <c:pt idx="4040">
                  <c:v>41817</c:v>
                </c:pt>
                <c:pt idx="4041">
                  <c:v>41820</c:v>
                </c:pt>
                <c:pt idx="4042">
                  <c:v>41821</c:v>
                </c:pt>
                <c:pt idx="4043">
                  <c:v>41822</c:v>
                </c:pt>
                <c:pt idx="4044">
                  <c:v>41823</c:v>
                </c:pt>
                <c:pt idx="4045">
                  <c:v>41824</c:v>
                </c:pt>
                <c:pt idx="4046">
                  <c:v>41827</c:v>
                </c:pt>
                <c:pt idx="4047">
                  <c:v>41828</c:v>
                </c:pt>
                <c:pt idx="4048">
                  <c:v>41829</c:v>
                </c:pt>
                <c:pt idx="4049">
                  <c:v>41830</c:v>
                </c:pt>
                <c:pt idx="4050">
                  <c:v>41831</c:v>
                </c:pt>
                <c:pt idx="4051">
                  <c:v>41834</c:v>
                </c:pt>
                <c:pt idx="4052">
                  <c:v>41835</c:v>
                </c:pt>
                <c:pt idx="4053">
                  <c:v>41836</c:v>
                </c:pt>
                <c:pt idx="4054">
                  <c:v>41837</c:v>
                </c:pt>
                <c:pt idx="4055">
                  <c:v>41838</c:v>
                </c:pt>
                <c:pt idx="4056">
                  <c:v>41841</c:v>
                </c:pt>
                <c:pt idx="4057">
                  <c:v>41842</c:v>
                </c:pt>
                <c:pt idx="4058">
                  <c:v>41843</c:v>
                </c:pt>
                <c:pt idx="4059">
                  <c:v>41844</c:v>
                </c:pt>
                <c:pt idx="4060">
                  <c:v>41845</c:v>
                </c:pt>
                <c:pt idx="4061">
                  <c:v>41848</c:v>
                </c:pt>
                <c:pt idx="4062">
                  <c:v>41849</c:v>
                </c:pt>
                <c:pt idx="4063">
                  <c:v>41850</c:v>
                </c:pt>
                <c:pt idx="4064">
                  <c:v>41851</c:v>
                </c:pt>
                <c:pt idx="4065">
                  <c:v>41852</c:v>
                </c:pt>
                <c:pt idx="4066">
                  <c:v>41855</c:v>
                </c:pt>
                <c:pt idx="4067">
                  <c:v>41856</c:v>
                </c:pt>
                <c:pt idx="4068">
                  <c:v>41857</c:v>
                </c:pt>
                <c:pt idx="4069">
                  <c:v>41858</c:v>
                </c:pt>
                <c:pt idx="4070">
                  <c:v>41859</c:v>
                </c:pt>
                <c:pt idx="4071">
                  <c:v>41862</c:v>
                </c:pt>
                <c:pt idx="4072">
                  <c:v>41863</c:v>
                </c:pt>
                <c:pt idx="4073">
                  <c:v>41864</c:v>
                </c:pt>
                <c:pt idx="4074">
                  <c:v>41865</c:v>
                </c:pt>
                <c:pt idx="4075">
                  <c:v>41866</c:v>
                </c:pt>
                <c:pt idx="4076">
                  <c:v>41869</c:v>
                </c:pt>
                <c:pt idx="4077">
                  <c:v>41870</c:v>
                </c:pt>
                <c:pt idx="4078">
                  <c:v>41871</c:v>
                </c:pt>
                <c:pt idx="4079">
                  <c:v>41872</c:v>
                </c:pt>
                <c:pt idx="4080">
                  <c:v>41873</c:v>
                </c:pt>
                <c:pt idx="4081">
                  <c:v>41876</c:v>
                </c:pt>
                <c:pt idx="4082">
                  <c:v>41877</c:v>
                </c:pt>
                <c:pt idx="4083">
                  <c:v>41878</c:v>
                </c:pt>
                <c:pt idx="4084">
                  <c:v>41879</c:v>
                </c:pt>
                <c:pt idx="4085">
                  <c:v>41880</c:v>
                </c:pt>
                <c:pt idx="4086">
                  <c:v>41883</c:v>
                </c:pt>
                <c:pt idx="4087">
                  <c:v>41884</c:v>
                </c:pt>
                <c:pt idx="4088">
                  <c:v>41885</c:v>
                </c:pt>
                <c:pt idx="4089">
                  <c:v>41886</c:v>
                </c:pt>
                <c:pt idx="4090">
                  <c:v>41887</c:v>
                </c:pt>
                <c:pt idx="4091">
                  <c:v>41890</c:v>
                </c:pt>
                <c:pt idx="4092">
                  <c:v>41891</c:v>
                </c:pt>
                <c:pt idx="4093">
                  <c:v>41892</c:v>
                </c:pt>
                <c:pt idx="4094">
                  <c:v>41893</c:v>
                </c:pt>
                <c:pt idx="4095">
                  <c:v>41894</c:v>
                </c:pt>
                <c:pt idx="4096">
                  <c:v>41897</c:v>
                </c:pt>
                <c:pt idx="4097">
                  <c:v>41898</c:v>
                </c:pt>
                <c:pt idx="4098">
                  <c:v>41899</c:v>
                </c:pt>
                <c:pt idx="4099">
                  <c:v>41900</c:v>
                </c:pt>
                <c:pt idx="4100">
                  <c:v>41901</c:v>
                </c:pt>
                <c:pt idx="4101">
                  <c:v>41904</c:v>
                </c:pt>
                <c:pt idx="4102">
                  <c:v>41905</c:v>
                </c:pt>
                <c:pt idx="4103">
                  <c:v>41906</c:v>
                </c:pt>
                <c:pt idx="4104">
                  <c:v>41907</c:v>
                </c:pt>
                <c:pt idx="4105">
                  <c:v>41908</c:v>
                </c:pt>
                <c:pt idx="4106">
                  <c:v>41911</c:v>
                </c:pt>
                <c:pt idx="4107">
                  <c:v>41912</c:v>
                </c:pt>
                <c:pt idx="4108">
                  <c:v>41913</c:v>
                </c:pt>
                <c:pt idx="4109">
                  <c:v>41914</c:v>
                </c:pt>
                <c:pt idx="4110">
                  <c:v>41915</c:v>
                </c:pt>
                <c:pt idx="4111">
                  <c:v>41918</c:v>
                </c:pt>
                <c:pt idx="4112">
                  <c:v>41919</c:v>
                </c:pt>
                <c:pt idx="4113">
                  <c:v>41920</c:v>
                </c:pt>
                <c:pt idx="4114">
                  <c:v>41921</c:v>
                </c:pt>
                <c:pt idx="4115">
                  <c:v>41922</c:v>
                </c:pt>
                <c:pt idx="4116">
                  <c:v>41925</c:v>
                </c:pt>
                <c:pt idx="4117">
                  <c:v>41926</c:v>
                </c:pt>
                <c:pt idx="4118">
                  <c:v>41927</c:v>
                </c:pt>
                <c:pt idx="4119">
                  <c:v>41928</c:v>
                </c:pt>
                <c:pt idx="4120">
                  <c:v>41929</c:v>
                </c:pt>
                <c:pt idx="4121">
                  <c:v>41932</c:v>
                </c:pt>
                <c:pt idx="4122">
                  <c:v>41933</c:v>
                </c:pt>
                <c:pt idx="4123">
                  <c:v>41934</c:v>
                </c:pt>
                <c:pt idx="4124">
                  <c:v>41935</c:v>
                </c:pt>
                <c:pt idx="4125">
                  <c:v>41936</c:v>
                </c:pt>
                <c:pt idx="4126">
                  <c:v>41939</c:v>
                </c:pt>
                <c:pt idx="4127">
                  <c:v>41940</c:v>
                </c:pt>
                <c:pt idx="4128">
                  <c:v>41941</c:v>
                </c:pt>
                <c:pt idx="4129">
                  <c:v>41942</c:v>
                </c:pt>
                <c:pt idx="4130">
                  <c:v>41943</c:v>
                </c:pt>
                <c:pt idx="4131">
                  <c:v>41946</c:v>
                </c:pt>
                <c:pt idx="4132">
                  <c:v>41947</c:v>
                </c:pt>
                <c:pt idx="4133">
                  <c:v>41948</c:v>
                </c:pt>
                <c:pt idx="4134">
                  <c:v>41949</c:v>
                </c:pt>
                <c:pt idx="4135">
                  <c:v>41950</c:v>
                </c:pt>
                <c:pt idx="4136">
                  <c:v>41953</c:v>
                </c:pt>
                <c:pt idx="4137">
                  <c:v>41954</c:v>
                </c:pt>
                <c:pt idx="4138">
                  <c:v>41955</c:v>
                </c:pt>
                <c:pt idx="4139">
                  <c:v>41956</c:v>
                </c:pt>
                <c:pt idx="4140">
                  <c:v>41957</c:v>
                </c:pt>
                <c:pt idx="4141">
                  <c:v>41960</c:v>
                </c:pt>
                <c:pt idx="4142">
                  <c:v>41961</c:v>
                </c:pt>
                <c:pt idx="4143">
                  <c:v>41962</c:v>
                </c:pt>
                <c:pt idx="4144">
                  <c:v>41963</c:v>
                </c:pt>
                <c:pt idx="4145">
                  <c:v>41964</c:v>
                </c:pt>
                <c:pt idx="4146">
                  <c:v>41967</c:v>
                </c:pt>
                <c:pt idx="4147">
                  <c:v>41968</c:v>
                </c:pt>
                <c:pt idx="4148">
                  <c:v>41969</c:v>
                </c:pt>
                <c:pt idx="4149">
                  <c:v>41970</c:v>
                </c:pt>
                <c:pt idx="4150">
                  <c:v>41971</c:v>
                </c:pt>
                <c:pt idx="4151">
                  <c:v>41974</c:v>
                </c:pt>
                <c:pt idx="4152">
                  <c:v>41975</c:v>
                </c:pt>
                <c:pt idx="4153">
                  <c:v>41976</c:v>
                </c:pt>
                <c:pt idx="4154">
                  <c:v>41977</c:v>
                </c:pt>
                <c:pt idx="4155">
                  <c:v>41978</c:v>
                </c:pt>
                <c:pt idx="4156">
                  <c:v>41981</c:v>
                </c:pt>
                <c:pt idx="4157">
                  <c:v>41982</c:v>
                </c:pt>
                <c:pt idx="4158">
                  <c:v>41983</c:v>
                </c:pt>
                <c:pt idx="4159">
                  <c:v>41984</c:v>
                </c:pt>
                <c:pt idx="4160">
                  <c:v>41985</c:v>
                </c:pt>
                <c:pt idx="4161">
                  <c:v>41988</c:v>
                </c:pt>
                <c:pt idx="4162">
                  <c:v>41989</c:v>
                </c:pt>
                <c:pt idx="4163">
                  <c:v>41990</c:v>
                </c:pt>
                <c:pt idx="4164">
                  <c:v>41991</c:v>
                </c:pt>
                <c:pt idx="4165">
                  <c:v>41992</c:v>
                </c:pt>
                <c:pt idx="4166">
                  <c:v>41995</c:v>
                </c:pt>
                <c:pt idx="4167">
                  <c:v>41996</c:v>
                </c:pt>
                <c:pt idx="4168">
                  <c:v>41997</c:v>
                </c:pt>
                <c:pt idx="4169">
                  <c:v>41998</c:v>
                </c:pt>
                <c:pt idx="4170">
                  <c:v>41999</c:v>
                </c:pt>
                <c:pt idx="4171">
                  <c:v>42002</c:v>
                </c:pt>
                <c:pt idx="4172">
                  <c:v>42003</c:v>
                </c:pt>
                <c:pt idx="4173">
                  <c:v>42004</c:v>
                </c:pt>
                <c:pt idx="4174">
                  <c:v>42005</c:v>
                </c:pt>
                <c:pt idx="4175">
                  <c:v>42006</c:v>
                </c:pt>
                <c:pt idx="4176">
                  <c:v>42009</c:v>
                </c:pt>
                <c:pt idx="4177">
                  <c:v>42010</c:v>
                </c:pt>
                <c:pt idx="4178">
                  <c:v>42011</c:v>
                </c:pt>
                <c:pt idx="4179">
                  <c:v>42012</c:v>
                </c:pt>
                <c:pt idx="4180">
                  <c:v>42013</c:v>
                </c:pt>
                <c:pt idx="4181">
                  <c:v>42016</c:v>
                </c:pt>
                <c:pt idx="4182">
                  <c:v>42017</c:v>
                </c:pt>
                <c:pt idx="4183">
                  <c:v>42018</c:v>
                </c:pt>
                <c:pt idx="4184">
                  <c:v>42019</c:v>
                </c:pt>
                <c:pt idx="4185">
                  <c:v>42020</c:v>
                </c:pt>
                <c:pt idx="4186">
                  <c:v>42023</c:v>
                </c:pt>
                <c:pt idx="4187">
                  <c:v>42024</c:v>
                </c:pt>
                <c:pt idx="4188">
                  <c:v>42025</c:v>
                </c:pt>
                <c:pt idx="4189">
                  <c:v>42026</c:v>
                </c:pt>
                <c:pt idx="4190">
                  <c:v>42027</c:v>
                </c:pt>
                <c:pt idx="4191">
                  <c:v>42030</c:v>
                </c:pt>
                <c:pt idx="4192">
                  <c:v>42031</c:v>
                </c:pt>
                <c:pt idx="4193">
                  <c:v>42032</c:v>
                </c:pt>
                <c:pt idx="4194">
                  <c:v>42033</c:v>
                </c:pt>
                <c:pt idx="4195">
                  <c:v>42034</c:v>
                </c:pt>
                <c:pt idx="4196">
                  <c:v>42037</c:v>
                </c:pt>
                <c:pt idx="4197">
                  <c:v>42038</c:v>
                </c:pt>
                <c:pt idx="4198">
                  <c:v>42039</c:v>
                </c:pt>
                <c:pt idx="4199">
                  <c:v>42040</c:v>
                </c:pt>
                <c:pt idx="4200">
                  <c:v>42041</c:v>
                </c:pt>
                <c:pt idx="4201">
                  <c:v>42044</c:v>
                </c:pt>
                <c:pt idx="4202">
                  <c:v>42045</c:v>
                </c:pt>
                <c:pt idx="4203">
                  <c:v>42046</c:v>
                </c:pt>
                <c:pt idx="4204">
                  <c:v>42047</c:v>
                </c:pt>
                <c:pt idx="4205">
                  <c:v>42048</c:v>
                </c:pt>
                <c:pt idx="4206">
                  <c:v>42051</c:v>
                </c:pt>
                <c:pt idx="4207">
                  <c:v>42052</c:v>
                </c:pt>
                <c:pt idx="4208">
                  <c:v>42053</c:v>
                </c:pt>
                <c:pt idx="4209">
                  <c:v>42054</c:v>
                </c:pt>
                <c:pt idx="4210">
                  <c:v>42055</c:v>
                </c:pt>
                <c:pt idx="4211">
                  <c:v>42058</c:v>
                </c:pt>
                <c:pt idx="4212">
                  <c:v>42059</c:v>
                </c:pt>
                <c:pt idx="4213">
                  <c:v>42060</c:v>
                </c:pt>
                <c:pt idx="4214">
                  <c:v>42061</c:v>
                </c:pt>
                <c:pt idx="4215">
                  <c:v>42062</c:v>
                </c:pt>
                <c:pt idx="4216">
                  <c:v>42065</c:v>
                </c:pt>
                <c:pt idx="4217">
                  <c:v>42066</c:v>
                </c:pt>
                <c:pt idx="4218">
                  <c:v>42067</c:v>
                </c:pt>
                <c:pt idx="4219">
                  <c:v>42068</c:v>
                </c:pt>
                <c:pt idx="4220">
                  <c:v>42069</c:v>
                </c:pt>
                <c:pt idx="4221">
                  <c:v>42072</c:v>
                </c:pt>
                <c:pt idx="4222">
                  <c:v>42073</c:v>
                </c:pt>
                <c:pt idx="4223">
                  <c:v>42074</c:v>
                </c:pt>
                <c:pt idx="4224">
                  <c:v>42075</c:v>
                </c:pt>
                <c:pt idx="4225">
                  <c:v>42076</c:v>
                </c:pt>
                <c:pt idx="4226">
                  <c:v>42079</c:v>
                </c:pt>
                <c:pt idx="4227">
                  <c:v>42080</c:v>
                </c:pt>
                <c:pt idx="4228">
                  <c:v>42081</c:v>
                </c:pt>
                <c:pt idx="4229">
                  <c:v>42082</c:v>
                </c:pt>
                <c:pt idx="4230">
                  <c:v>42083</c:v>
                </c:pt>
                <c:pt idx="4231">
                  <c:v>42086</c:v>
                </c:pt>
                <c:pt idx="4232">
                  <c:v>42087</c:v>
                </c:pt>
                <c:pt idx="4233">
                  <c:v>42088</c:v>
                </c:pt>
                <c:pt idx="4234">
                  <c:v>42089</c:v>
                </c:pt>
                <c:pt idx="4235">
                  <c:v>42090</c:v>
                </c:pt>
                <c:pt idx="4236">
                  <c:v>42093</c:v>
                </c:pt>
                <c:pt idx="4237">
                  <c:v>42094</c:v>
                </c:pt>
                <c:pt idx="4238">
                  <c:v>42095</c:v>
                </c:pt>
                <c:pt idx="4239">
                  <c:v>42096</c:v>
                </c:pt>
                <c:pt idx="4240">
                  <c:v>42097</c:v>
                </c:pt>
                <c:pt idx="4241">
                  <c:v>42100</c:v>
                </c:pt>
                <c:pt idx="4242">
                  <c:v>42101</c:v>
                </c:pt>
                <c:pt idx="4243">
                  <c:v>42102</c:v>
                </c:pt>
                <c:pt idx="4244">
                  <c:v>42103</c:v>
                </c:pt>
                <c:pt idx="4245">
                  <c:v>42104</c:v>
                </c:pt>
                <c:pt idx="4246">
                  <c:v>42107</c:v>
                </c:pt>
                <c:pt idx="4247">
                  <c:v>42108</c:v>
                </c:pt>
                <c:pt idx="4248">
                  <c:v>42109</c:v>
                </c:pt>
                <c:pt idx="4249">
                  <c:v>42110</c:v>
                </c:pt>
                <c:pt idx="4250">
                  <c:v>42111</c:v>
                </c:pt>
                <c:pt idx="4251">
                  <c:v>42114</c:v>
                </c:pt>
                <c:pt idx="4252">
                  <c:v>42115</c:v>
                </c:pt>
                <c:pt idx="4253">
                  <c:v>42116</c:v>
                </c:pt>
                <c:pt idx="4254">
                  <c:v>42117</c:v>
                </c:pt>
                <c:pt idx="4255">
                  <c:v>42118</c:v>
                </c:pt>
                <c:pt idx="4256">
                  <c:v>42121</c:v>
                </c:pt>
                <c:pt idx="4257">
                  <c:v>42122</c:v>
                </c:pt>
                <c:pt idx="4258">
                  <c:v>42123</c:v>
                </c:pt>
                <c:pt idx="4259">
                  <c:v>42124</c:v>
                </c:pt>
                <c:pt idx="4260">
                  <c:v>42125</c:v>
                </c:pt>
                <c:pt idx="4261">
                  <c:v>42128</c:v>
                </c:pt>
                <c:pt idx="4262">
                  <c:v>42129</c:v>
                </c:pt>
                <c:pt idx="4263">
                  <c:v>42130</c:v>
                </c:pt>
                <c:pt idx="4264">
                  <c:v>42131</c:v>
                </c:pt>
                <c:pt idx="4265">
                  <c:v>42132</c:v>
                </c:pt>
                <c:pt idx="4266">
                  <c:v>42135</c:v>
                </c:pt>
                <c:pt idx="4267">
                  <c:v>42136</c:v>
                </c:pt>
                <c:pt idx="4268">
                  <c:v>42137</c:v>
                </c:pt>
                <c:pt idx="4269">
                  <c:v>42138</c:v>
                </c:pt>
                <c:pt idx="4270">
                  <c:v>42139</c:v>
                </c:pt>
                <c:pt idx="4271">
                  <c:v>42142</c:v>
                </c:pt>
                <c:pt idx="4272">
                  <c:v>42143</c:v>
                </c:pt>
                <c:pt idx="4273">
                  <c:v>42144</c:v>
                </c:pt>
                <c:pt idx="4274">
                  <c:v>42145</c:v>
                </c:pt>
                <c:pt idx="4275">
                  <c:v>42146</c:v>
                </c:pt>
                <c:pt idx="4276">
                  <c:v>42149</c:v>
                </c:pt>
                <c:pt idx="4277">
                  <c:v>42150</c:v>
                </c:pt>
                <c:pt idx="4278">
                  <c:v>42151</c:v>
                </c:pt>
                <c:pt idx="4279">
                  <c:v>42152</c:v>
                </c:pt>
                <c:pt idx="4280">
                  <c:v>42153</c:v>
                </c:pt>
                <c:pt idx="4281">
                  <c:v>42156</c:v>
                </c:pt>
                <c:pt idx="4282">
                  <c:v>42157</c:v>
                </c:pt>
                <c:pt idx="4283">
                  <c:v>42158</c:v>
                </c:pt>
                <c:pt idx="4284">
                  <c:v>42159</c:v>
                </c:pt>
                <c:pt idx="4285">
                  <c:v>42160</c:v>
                </c:pt>
                <c:pt idx="4286">
                  <c:v>42163</c:v>
                </c:pt>
                <c:pt idx="4287">
                  <c:v>42164</c:v>
                </c:pt>
                <c:pt idx="4288">
                  <c:v>42165</c:v>
                </c:pt>
                <c:pt idx="4289">
                  <c:v>42166</c:v>
                </c:pt>
                <c:pt idx="4290">
                  <c:v>42167</c:v>
                </c:pt>
                <c:pt idx="4291">
                  <c:v>42170</c:v>
                </c:pt>
                <c:pt idx="4292">
                  <c:v>42171</c:v>
                </c:pt>
                <c:pt idx="4293">
                  <c:v>42172</c:v>
                </c:pt>
                <c:pt idx="4294">
                  <c:v>42173</c:v>
                </c:pt>
                <c:pt idx="4295">
                  <c:v>42174</c:v>
                </c:pt>
                <c:pt idx="4296">
                  <c:v>42177</c:v>
                </c:pt>
                <c:pt idx="4297">
                  <c:v>42178</c:v>
                </c:pt>
                <c:pt idx="4298">
                  <c:v>42179</c:v>
                </c:pt>
                <c:pt idx="4299">
                  <c:v>42180</c:v>
                </c:pt>
                <c:pt idx="4300">
                  <c:v>42181</c:v>
                </c:pt>
                <c:pt idx="4301">
                  <c:v>42184</c:v>
                </c:pt>
                <c:pt idx="4302">
                  <c:v>42185</c:v>
                </c:pt>
                <c:pt idx="4303">
                  <c:v>42186</c:v>
                </c:pt>
                <c:pt idx="4304">
                  <c:v>42187</c:v>
                </c:pt>
                <c:pt idx="4305">
                  <c:v>42188</c:v>
                </c:pt>
                <c:pt idx="4306">
                  <c:v>42191</c:v>
                </c:pt>
                <c:pt idx="4307">
                  <c:v>42192</c:v>
                </c:pt>
                <c:pt idx="4308">
                  <c:v>42193</c:v>
                </c:pt>
                <c:pt idx="4309">
                  <c:v>42194</c:v>
                </c:pt>
                <c:pt idx="4310">
                  <c:v>42195</c:v>
                </c:pt>
                <c:pt idx="4311">
                  <c:v>42198</c:v>
                </c:pt>
                <c:pt idx="4312">
                  <c:v>42199</c:v>
                </c:pt>
                <c:pt idx="4313">
                  <c:v>42200</c:v>
                </c:pt>
                <c:pt idx="4314">
                  <c:v>42201</c:v>
                </c:pt>
                <c:pt idx="4315">
                  <c:v>42202</c:v>
                </c:pt>
                <c:pt idx="4316">
                  <c:v>42205</c:v>
                </c:pt>
                <c:pt idx="4317">
                  <c:v>42206</c:v>
                </c:pt>
                <c:pt idx="4318">
                  <c:v>42207</c:v>
                </c:pt>
                <c:pt idx="4319">
                  <c:v>42208</c:v>
                </c:pt>
                <c:pt idx="4320">
                  <c:v>42209</c:v>
                </c:pt>
                <c:pt idx="4321">
                  <c:v>42212</c:v>
                </c:pt>
                <c:pt idx="4322">
                  <c:v>42213</c:v>
                </c:pt>
                <c:pt idx="4323">
                  <c:v>42214</c:v>
                </c:pt>
                <c:pt idx="4324">
                  <c:v>42215</c:v>
                </c:pt>
                <c:pt idx="4325">
                  <c:v>42216</c:v>
                </c:pt>
                <c:pt idx="4326">
                  <c:v>42219</c:v>
                </c:pt>
                <c:pt idx="4327">
                  <c:v>42220</c:v>
                </c:pt>
                <c:pt idx="4328">
                  <c:v>42221</c:v>
                </c:pt>
                <c:pt idx="4329">
                  <c:v>42222</c:v>
                </c:pt>
                <c:pt idx="4330">
                  <c:v>42223</c:v>
                </c:pt>
                <c:pt idx="4331">
                  <c:v>42226</c:v>
                </c:pt>
                <c:pt idx="4332">
                  <c:v>42227</c:v>
                </c:pt>
                <c:pt idx="4333">
                  <c:v>42228</c:v>
                </c:pt>
                <c:pt idx="4334">
                  <c:v>42229</c:v>
                </c:pt>
                <c:pt idx="4335">
                  <c:v>42230</c:v>
                </c:pt>
                <c:pt idx="4336">
                  <c:v>42233</c:v>
                </c:pt>
                <c:pt idx="4337">
                  <c:v>42234</c:v>
                </c:pt>
                <c:pt idx="4338">
                  <c:v>42235</c:v>
                </c:pt>
                <c:pt idx="4339">
                  <c:v>42236</c:v>
                </c:pt>
                <c:pt idx="4340">
                  <c:v>42237</c:v>
                </c:pt>
                <c:pt idx="4341">
                  <c:v>42240</c:v>
                </c:pt>
                <c:pt idx="4342">
                  <c:v>42241</c:v>
                </c:pt>
                <c:pt idx="4343">
                  <c:v>42242</c:v>
                </c:pt>
                <c:pt idx="4344">
                  <c:v>42243</c:v>
                </c:pt>
                <c:pt idx="4345">
                  <c:v>42244</c:v>
                </c:pt>
                <c:pt idx="4346">
                  <c:v>42247</c:v>
                </c:pt>
                <c:pt idx="4347">
                  <c:v>42248</c:v>
                </c:pt>
                <c:pt idx="4348">
                  <c:v>42249</c:v>
                </c:pt>
                <c:pt idx="4349">
                  <c:v>42250</c:v>
                </c:pt>
                <c:pt idx="4350">
                  <c:v>42251</c:v>
                </c:pt>
                <c:pt idx="4351">
                  <c:v>42254</c:v>
                </c:pt>
                <c:pt idx="4352">
                  <c:v>42255</c:v>
                </c:pt>
                <c:pt idx="4353">
                  <c:v>42256</c:v>
                </c:pt>
                <c:pt idx="4354">
                  <c:v>42257</c:v>
                </c:pt>
                <c:pt idx="4355">
                  <c:v>42258</c:v>
                </c:pt>
                <c:pt idx="4356">
                  <c:v>42261</c:v>
                </c:pt>
                <c:pt idx="4357">
                  <c:v>42262</c:v>
                </c:pt>
                <c:pt idx="4358">
                  <c:v>42263</c:v>
                </c:pt>
                <c:pt idx="4359">
                  <c:v>42264</c:v>
                </c:pt>
                <c:pt idx="4360">
                  <c:v>42265</c:v>
                </c:pt>
                <c:pt idx="4361">
                  <c:v>42268</c:v>
                </c:pt>
                <c:pt idx="4362">
                  <c:v>42269</c:v>
                </c:pt>
                <c:pt idx="4363">
                  <c:v>42270</c:v>
                </c:pt>
                <c:pt idx="4364">
                  <c:v>42271</c:v>
                </c:pt>
                <c:pt idx="4365">
                  <c:v>42272</c:v>
                </c:pt>
                <c:pt idx="4366">
                  <c:v>42275</c:v>
                </c:pt>
                <c:pt idx="4367">
                  <c:v>42276</c:v>
                </c:pt>
                <c:pt idx="4368">
                  <c:v>42277</c:v>
                </c:pt>
                <c:pt idx="4369">
                  <c:v>42278</c:v>
                </c:pt>
                <c:pt idx="4370">
                  <c:v>42279</c:v>
                </c:pt>
                <c:pt idx="4371">
                  <c:v>42282</c:v>
                </c:pt>
                <c:pt idx="4372">
                  <c:v>42283</c:v>
                </c:pt>
                <c:pt idx="4373">
                  <c:v>42284</c:v>
                </c:pt>
                <c:pt idx="4374">
                  <c:v>42285</c:v>
                </c:pt>
                <c:pt idx="4375">
                  <c:v>42286</c:v>
                </c:pt>
                <c:pt idx="4376">
                  <c:v>42289</c:v>
                </c:pt>
                <c:pt idx="4377">
                  <c:v>42290</c:v>
                </c:pt>
                <c:pt idx="4378">
                  <c:v>42291</c:v>
                </c:pt>
                <c:pt idx="4379">
                  <c:v>42292</c:v>
                </c:pt>
                <c:pt idx="4380">
                  <c:v>42293</c:v>
                </c:pt>
                <c:pt idx="4381">
                  <c:v>42296</c:v>
                </c:pt>
                <c:pt idx="4382">
                  <c:v>42297</c:v>
                </c:pt>
                <c:pt idx="4383">
                  <c:v>42298</c:v>
                </c:pt>
                <c:pt idx="4384">
                  <c:v>42299</c:v>
                </c:pt>
                <c:pt idx="4385">
                  <c:v>42300</c:v>
                </c:pt>
                <c:pt idx="4386">
                  <c:v>42303</c:v>
                </c:pt>
                <c:pt idx="4387">
                  <c:v>42304</c:v>
                </c:pt>
                <c:pt idx="4388">
                  <c:v>42305</c:v>
                </c:pt>
                <c:pt idx="4389">
                  <c:v>42306</c:v>
                </c:pt>
                <c:pt idx="4390">
                  <c:v>42307</c:v>
                </c:pt>
                <c:pt idx="4391">
                  <c:v>42310</c:v>
                </c:pt>
                <c:pt idx="4392">
                  <c:v>42311</c:v>
                </c:pt>
                <c:pt idx="4393">
                  <c:v>42312</c:v>
                </c:pt>
                <c:pt idx="4394">
                  <c:v>42313</c:v>
                </c:pt>
                <c:pt idx="4395">
                  <c:v>42314</c:v>
                </c:pt>
                <c:pt idx="4396">
                  <c:v>42317</c:v>
                </c:pt>
                <c:pt idx="4397">
                  <c:v>42318</c:v>
                </c:pt>
                <c:pt idx="4398">
                  <c:v>42319</c:v>
                </c:pt>
                <c:pt idx="4399">
                  <c:v>42320</c:v>
                </c:pt>
                <c:pt idx="4400">
                  <c:v>42321</c:v>
                </c:pt>
                <c:pt idx="4401">
                  <c:v>42324</c:v>
                </c:pt>
                <c:pt idx="4402">
                  <c:v>42325</c:v>
                </c:pt>
                <c:pt idx="4403">
                  <c:v>42326</c:v>
                </c:pt>
                <c:pt idx="4404">
                  <c:v>42327</c:v>
                </c:pt>
                <c:pt idx="4405">
                  <c:v>42328</c:v>
                </c:pt>
                <c:pt idx="4406">
                  <c:v>42331</c:v>
                </c:pt>
                <c:pt idx="4407">
                  <c:v>42332</c:v>
                </c:pt>
                <c:pt idx="4408">
                  <c:v>42333</c:v>
                </c:pt>
                <c:pt idx="4409">
                  <c:v>42334</c:v>
                </c:pt>
                <c:pt idx="4410">
                  <c:v>42335</c:v>
                </c:pt>
                <c:pt idx="4411">
                  <c:v>42338</c:v>
                </c:pt>
                <c:pt idx="4412">
                  <c:v>42339</c:v>
                </c:pt>
                <c:pt idx="4413">
                  <c:v>42340</c:v>
                </c:pt>
                <c:pt idx="4414">
                  <c:v>42341</c:v>
                </c:pt>
                <c:pt idx="4415">
                  <c:v>42342</c:v>
                </c:pt>
                <c:pt idx="4416">
                  <c:v>42345</c:v>
                </c:pt>
                <c:pt idx="4417">
                  <c:v>42346</c:v>
                </c:pt>
                <c:pt idx="4418">
                  <c:v>42347</c:v>
                </c:pt>
                <c:pt idx="4419">
                  <c:v>42348</c:v>
                </c:pt>
                <c:pt idx="4420">
                  <c:v>42349</c:v>
                </c:pt>
                <c:pt idx="4421">
                  <c:v>42352</c:v>
                </c:pt>
                <c:pt idx="4422">
                  <c:v>42353</c:v>
                </c:pt>
                <c:pt idx="4423">
                  <c:v>42354</c:v>
                </c:pt>
                <c:pt idx="4424">
                  <c:v>42355</c:v>
                </c:pt>
                <c:pt idx="4425">
                  <c:v>42356</c:v>
                </c:pt>
                <c:pt idx="4426">
                  <c:v>42359</c:v>
                </c:pt>
                <c:pt idx="4427">
                  <c:v>42360</c:v>
                </c:pt>
                <c:pt idx="4428">
                  <c:v>42361</c:v>
                </c:pt>
                <c:pt idx="4429">
                  <c:v>42362</c:v>
                </c:pt>
                <c:pt idx="4430">
                  <c:v>42363</c:v>
                </c:pt>
                <c:pt idx="4431">
                  <c:v>42366</c:v>
                </c:pt>
                <c:pt idx="4432">
                  <c:v>42367</c:v>
                </c:pt>
                <c:pt idx="4433">
                  <c:v>42368</c:v>
                </c:pt>
                <c:pt idx="4434">
                  <c:v>42369</c:v>
                </c:pt>
                <c:pt idx="4435">
                  <c:v>42370</c:v>
                </c:pt>
                <c:pt idx="4436">
                  <c:v>42373</c:v>
                </c:pt>
                <c:pt idx="4437">
                  <c:v>42374</c:v>
                </c:pt>
                <c:pt idx="4438">
                  <c:v>42375</c:v>
                </c:pt>
                <c:pt idx="4439">
                  <c:v>42376</c:v>
                </c:pt>
                <c:pt idx="4440">
                  <c:v>42377</c:v>
                </c:pt>
                <c:pt idx="4441">
                  <c:v>42380</c:v>
                </c:pt>
                <c:pt idx="4442">
                  <c:v>42381</c:v>
                </c:pt>
                <c:pt idx="4443">
                  <c:v>42382</c:v>
                </c:pt>
                <c:pt idx="4444">
                  <c:v>42383</c:v>
                </c:pt>
                <c:pt idx="4445">
                  <c:v>42384</c:v>
                </c:pt>
                <c:pt idx="4446">
                  <c:v>42387</c:v>
                </c:pt>
                <c:pt idx="4447">
                  <c:v>42388</c:v>
                </c:pt>
                <c:pt idx="4448">
                  <c:v>42389</c:v>
                </c:pt>
                <c:pt idx="4449">
                  <c:v>42390</c:v>
                </c:pt>
                <c:pt idx="4450">
                  <c:v>42391</c:v>
                </c:pt>
                <c:pt idx="4451">
                  <c:v>42394</c:v>
                </c:pt>
                <c:pt idx="4452">
                  <c:v>42395</c:v>
                </c:pt>
                <c:pt idx="4453">
                  <c:v>42396</c:v>
                </c:pt>
                <c:pt idx="4454">
                  <c:v>42397</c:v>
                </c:pt>
                <c:pt idx="4455">
                  <c:v>42398</c:v>
                </c:pt>
                <c:pt idx="4456">
                  <c:v>42401</c:v>
                </c:pt>
                <c:pt idx="4457">
                  <c:v>42402</c:v>
                </c:pt>
                <c:pt idx="4458">
                  <c:v>42403</c:v>
                </c:pt>
                <c:pt idx="4459">
                  <c:v>42404</c:v>
                </c:pt>
                <c:pt idx="4460">
                  <c:v>42405</c:v>
                </c:pt>
                <c:pt idx="4461">
                  <c:v>42408</c:v>
                </c:pt>
                <c:pt idx="4462">
                  <c:v>42409</c:v>
                </c:pt>
                <c:pt idx="4463">
                  <c:v>42410</c:v>
                </c:pt>
                <c:pt idx="4464">
                  <c:v>42411</c:v>
                </c:pt>
                <c:pt idx="4465">
                  <c:v>42412</c:v>
                </c:pt>
                <c:pt idx="4466">
                  <c:v>42415</c:v>
                </c:pt>
                <c:pt idx="4467">
                  <c:v>42416</c:v>
                </c:pt>
                <c:pt idx="4468">
                  <c:v>42417</c:v>
                </c:pt>
                <c:pt idx="4469">
                  <c:v>42418</c:v>
                </c:pt>
                <c:pt idx="4470">
                  <c:v>42419</c:v>
                </c:pt>
                <c:pt idx="4471">
                  <c:v>42422</c:v>
                </c:pt>
                <c:pt idx="4472">
                  <c:v>42423</c:v>
                </c:pt>
                <c:pt idx="4473">
                  <c:v>42424</c:v>
                </c:pt>
                <c:pt idx="4474">
                  <c:v>42425</c:v>
                </c:pt>
                <c:pt idx="4475">
                  <c:v>42426</c:v>
                </c:pt>
                <c:pt idx="4476">
                  <c:v>42429</c:v>
                </c:pt>
                <c:pt idx="4477">
                  <c:v>42430</c:v>
                </c:pt>
                <c:pt idx="4478">
                  <c:v>42431</c:v>
                </c:pt>
                <c:pt idx="4479">
                  <c:v>42432</c:v>
                </c:pt>
                <c:pt idx="4480">
                  <c:v>42433</c:v>
                </c:pt>
                <c:pt idx="4481">
                  <c:v>42436</c:v>
                </c:pt>
                <c:pt idx="4482">
                  <c:v>42437</c:v>
                </c:pt>
                <c:pt idx="4483">
                  <c:v>42438</c:v>
                </c:pt>
                <c:pt idx="4484">
                  <c:v>42439</c:v>
                </c:pt>
                <c:pt idx="4485">
                  <c:v>42440</c:v>
                </c:pt>
                <c:pt idx="4486">
                  <c:v>42443</c:v>
                </c:pt>
                <c:pt idx="4487">
                  <c:v>42444</c:v>
                </c:pt>
                <c:pt idx="4488">
                  <c:v>42445</c:v>
                </c:pt>
                <c:pt idx="4489">
                  <c:v>42446</c:v>
                </c:pt>
                <c:pt idx="4490">
                  <c:v>42447</c:v>
                </c:pt>
                <c:pt idx="4491">
                  <c:v>42450</c:v>
                </c:pt>
                <c:pt idx="4492">
                  <c:v>42451</c:v>
                </c:pt>
                <c:pt idx="4493">
                  <c:v>42452</c:v>
                </c:pt>
                <c:pt idx="4494">
                  <c:v>42453</c:v>
                </c:pt>
                <c:pt idx="4495">
                  <c:v>42454</c:v>
                </c:pt>
                <c:pt idx="4496">
                  <c:v>42457</c:v>
                </c:pt>
                <c:pt idx="4497">
                  <c:v>42458</c:v>
                </c:pt>
                <c:pt idx="4498">
                  <c:v>42459</c:v>
                </c:pt>
                <c:pt idx="4499">
                  <c:v>42460</c:v>
                </c:pt>
                <c:pt idx="4500">
                  <c:v>42461</c:v>
                </c:pt>
                <c:pt idx="4501">
                  <c:v>42464</c:v>
                </c:pt>
                <c:pt idx="4502">
                  <c:v>42465</c:v>
                </c:pt>
                <c:pt idx="4503">
                  <c:v>42466</c:v>
                </c:pt>
                <c:pt idx="4504">
                  <c:v>42467</c:v>
                </c:pt>
                <c:pt idx="4505">
                  <c:v>42468</c:v>
                </c:pt>
                <c:pt idx="4506">
                  <c:v>42471</c:v>
                </c:pt>
                <c:pt idx="4507">
                  <c:v>42472</c:v>
                </c:pt>
                <c:pt idx="4508">
                  <c:v>42473</c:v>
                </c:pt>
                <c:pt idx="4509">
                  <c:v>42474</c:v>
                </c:pt>
                <c:pt idx="4510">
                  <c:v>42475</c:v>
                </c:pt>
                <c:pt idx="4511">
                  <c:v>42478</c:v>
                </c:pt>
                <c:pt idx="4512">
                  <c:v>42479</c:v>
                </c:pt>
                <c:pt idx="4513">
                  <c:v>42480</c:v>
                </c:pt>
                <c:pt idx="4514">
                  <c:v>42481</c:v>
                </c:pt>
                <c:pt idx="4515">
                  <c:v>42482</c:v>
                </c:pt>
                <c:pt idx="4516">
                  <c:v>42485</c:v>
                </c:pt>
                <c:pt idx="4517">
                  <c:v>42486</c:v>
                </c:pt>
                <c:pt idx="4518">
                  <c:v>42487</c:v>
                </c:pt>
                <c:pt idx="4519">
                  <c:v>42488</c:v>
                </c:pt>
                <c:pt idx="4520">
                  <c:v>42489</c:v>
                </c:pt>
                <c:pt idx="4521">
                  <c:v>42492</c:v>
                </c:pt>
                <c:pt idx="4522">
                  <c:v>42493</c:v>
                </c:pt>
                <c:pt idx="4523">
                  <c:v>42494</c:v>
                </c:pt>
                <c:pt idx="4524">
                  <c:v>42495</c:v>
                </c:pt>
                <c:pt idx="4525">
                  <c:v>42496</c:v>
                </c:pt>
                <c:pt idx="4526">
                  <c:v>42499</c:v>
                </c:pt>
                <c:pt idx="4527">
                  <c:v>42500</c:v>
                </c:pt>
                <c:pt idx="4528">
                  <c:v>42501</c:v>
                </c:pt>
                <c:pt idx="4529">
                  <c:v>42502</c:v>
                </c:pt>
                <c:pt idx="4530">
                  <c:v>42503</c:v>
                </c:pt>
                <c:pt idx="4531">
                  <c:v>42506</c:v>
                </c:pt>
                <c:pt idx="4532">
                  <c:v>42507</c:v>
                </c:pt>
                <c:pt idx="4533">
                  <c:v>42508</c:v>
                </c:pt>
                <c:pt idx="4534">
                  <c:v>42509</c:v>
                </c:pt>
                <c:pt idx="4535">
                  <c:v>42510</c:v>
                </c:pt>
                <c:pt idx="4536">
                  <c:v>42513</c:v>
                </c:pt>
                <c:pt idx="4537">
                  <c:v>42514</c:v>
                </c:pt>
                <c:pt idx="4538">
                  <c:v>42515</c:v>
                </c:pt>
                <c:pt idx="4539">
                  <c:v>42516</c:v>
                </c:pt>
                <c:pt idx="4540">
                  <c:v>42517</c:v>
                </c:pt>
                <c:pt idx="4541">
                  <c:v>42520</c:v>
                </c:pt>
                <c:pt idx="4542">
                  <c:v>42521</c:v>
                </c:pt>
                <c:pt idx="4543">
                  <c:v>42522</c:v>
                </c:pt>
                <c:pt idx="4544">
                  <c:v>42523</c:v>
                </c:pt>
                <c:pt idx="4545">
                  <c:v>42524</c:v>
                </c:pt>
                <c:pt idx="4546">
                  <c:v>42527</c:v>
                </c:pt>
                <c:pt idx="4547">
                  <c:v>42528</c:v>
                </c:pt>
                <c:pt idx="4548">
                  <c:v>42529</c:v>
                </c:pt>
                <c:pt idx="4549">
                  <c:v>42530</c:v>
                </c:pt>
                <c:pt idx="4550">
                  <c:v>42531</c:v>
                </c:pt>
                <c:pt idx="4551">
                  <c:v>42534</c:v>
                </c:pt>
                <c:pt idx="4552">
                  <c:v>42535</c:v>
                </c:pt>
                <c:pt idx="4553">
                  <c:v>42536</c:v>
                </c:pt>
                <c:pt idx="4554">
                  <c:v>42537</c:v>
                </c:pt>
                <c:pt idx="4555">
                  <c:v>42538</c:v>
                </c:pt>
                <c:pt idx="4556">
                  <c:v>42541</c:v>
                </c:pt>
                <c:pt idx="4557">
                  <c:v>42542</c:v>
                </c:pt>
                <c:pt idx="4558">
                  <c:v>42543</c:v>
                </c:pt>
                <c:pt idx="4559">
                  <c:v>42544</c:v>
                </c:pt>
                <c:pt idx="4560">
                  <c:v>42545</c:v>
                </c:pt>
                <c:pt idx="4561">
                  <c:v>42548</c:v>
                </c:pt>
                <c:pt idx="4562">
                  <c:v>42549</c:v>
                </c:pt>
                <c:pt idx="4563">
                  <c:v>42550</c:v>
                </c:pt>
                <c:pt idx="4564">
                  <c:v>42551</c:v>
                </c:pt>
                <c:pt idx="4565">
                  <c:v>42552</c:v>
                </c:pt>
                <c:pt idx="4566">
                  <c:v>42555</c:v>
                </c:pt>
                <c:pt idx="4567">
                  <c:v>42556</c:v>
                </c:pt>
                <c:pt idx="4568">
                  <c:v>42557</c:v>
                </c:pt>
                <c:pt idx="4569">
                  <c:v>42558</c:v>
                </c:pt>
                <c:pt idx="4570">
                  <c:v>42559</c:v>
                </c:pt>
                <c:pt idx="4571">
                  <c:v>42562</c:v>
                </c:pt>
                <c:pt idx="4572">
                  <c:v>42563</c:v>
                </c:pt>
                <c:pt idx="4573">
                  <c:v>42564</c:v>
                </c:pt>
                <c:pt idx="4574">
                  <c:v>42565</c:v>
                </c:pt>
                <c:pt idx="4575">
                  <c:v>42566</c:v>
                </c:pt>
                <c:pt idx="4576">
                  <c:v>42569</c:v>
                </c:pt>
                <c:pt idx="4577">
                  <c:v>42570</c:v>
                </c:pt>
                <c:pt idx="4578">
                  <c:v>42571</c:v>
                </c:pt>
                <c:pt idx="4579">
                  <c:v>42572</c:v>
                </c:pt>
                <c:pt idx="4580">
                  <c:v>42573</c:v>
                </c:pt>
                <c:pt idx="4581">
                  <c:v>42576</c:v>
                </c:pt>
                <c:pt idx="4582">
                  <c:v>42577</c:v>
                </c:pt>
                <c:pt idx="4583">
                  <c:v>42578</c:v>
                </c:pt>
                <c:pt idx="4584">
                  <c:v>42579</c:v>
                </c:pt>
                <c:pt idx="4585">
                  <c:v>42580</c:v>
                </c:pt>
                <c:pt idx="4586">
                  <c:v>42583</c:v>
                </c:pt>
                <c:pt idx="4587">
                  <c:v>42584</c:v>
                </c:pt>
                <c:pt idx="4588">
                  <c:v>42585</c:v>
                </c:pt>
                <c:pt idx="4589">
                  <c:v>42586</c:v>
                </c:pt>
                <c:pt idx="4590">
                  <c:v>42587</c:v>
                </c:pt>
                <c:pt idx="4591">
                  <c:v>42590</c:v>
                </c:pt>
                <c:pt idx="4592">
                  <c:v>42591</c:v>
                </c:pt>
                <c:pt idx="4593">
                  <c:v>42592</c:v>
                </c:pt>
                <c:pt idx="4594">
                  <c:v>42593</c:v>
                </c:pt>
                <c:pt idx="4595">
                  <c:v>42594</c:v>
                </c:pt>
                <c:pt idx="4596">
                  <c:v>42597</c:v>
                </c:pt>
                <c:pt idx="4597">
                  <c:v>42598</c:v>
                </c:pt>
                <c:pt idx="4598">
                  <c:v>42599</c:v>
                </c:pt>
                <c:pt idx="4599">
                  <c:v>42600</c:v>
                </c:pt>
                <c:pt idx="4600">
                  <c:v>42601</c:v>
                </c:pt>
                <c:pt idx="4601">
                  <c:v>42604</c:v>
                </c:pt>
                <c:pt idx="4602">
                  <c:v>42605</c:v>
                </c:pt>
                <c:pt idx="4603">
                  <c:v>42606</c:v>
                </c:pt>
                <c:pt idx="4604">
                  <c:v>42607</c:v>
                </c:pt>
                <c:pt idx="4605">
                  <c:v>42608</c:v>
                </c:pt>
                <c:pt idx="4606">
                  <c:v>42611</c:v>
                </c:pt>
                <c:pt idx="4607">
                  <c:v>42612</c:v>
                </c:pt>
                <c:pt idx="4608">
                  <c:v>42613</c:v>
                </c:pt>
                <c:pt idx="4609">
                  <c:v>42614</c:v>
                </c:pt>
                <c:pt idx="4610">
                  <c:v>42615</c:v>
                </c:pt>
                <c:pt idx="4611">
                  <c:v>42618</c:v>
                </c:pt>
                <c:pt idx="4612">
                  <c:v>42619</c:v>
                </c:pt>
                <c:pt idx="4613">
                  <c:v>42620</c:v>
                </c:pt>
                <c:pt idx="4614">
                  <c:v>42621</c:v>
                </c:pt>
                <c:pt idx="4615">
                  <c:v>42622</c:v>
                </c:pt>
                <c:pt idx="4616">
                  <c:v>42625</c:v>
                </c:pt>
                <c:pt idx="4617">
                  <c:v>42626</c:v>
                </c:pt>
                <c:pt idx="4618">
                  <c:v>42627</c:v>
                </c:pt>
                <c:pt idx="4619">
                  <c:v>42628</c:v>
                </c:pt>
                <c:pt idx="4620">
                  <c:v>42629</c:v>
                </c:pt>
                <c:pt idx="4621">
                  <c:v>42632</c:v>
                </c:pt>
                <c:pt idx="4622">
                  <c:v>42633</c:v>
                </c:pt>
                <c:pt idx="4623">
                  <c:v>42634</c:v>
                </c:pt>
                <c:pt idx="4624">
                  <c:v>42635</c:v>
                </c:pt>
                <c:pt idx="4625">
                  <c:v>42636</c:v>
                </c:pt>
                <c:pt idx="4626">
                  <c:v>42639</c:v>
                </c:pt>
                <c:pt idx="4627">
                  <c:v>42640</c:v>
                </c:pt>
                <c:pt idx="4628">
                  <c:v>42641</c:v>
                </c:pt>
                <c:pt idx="4629">
                  <c:v>42642</c:v>
                </c:pt>
                <c:pt idx="4630">
                  <c:v>42643</c:v>
                </c:pt>
                <c:pt idx="4631">
                  <c:v>42646</c:v>
                </c:pt>
                <c:pt idx="4632">
                  <c:v>42647</c:v>
                </c:pt>
                <c:pt idx="4633">
                  <c:v>42648</c:v>
                </c:pt>
                <c:pt idx="4634">
                  <c:v>42649</c:v>
                </c:pt>
                <c:pt idx="4635">
                  <c:v>42650</c:v>
                </c:pt>
                <c:pt idx="4636">
                  <c:v>42653</c:v>
                </c:pt>
                <c:pt idx="4637">
                  <c:v>42654</c:v>
                </c:pt>
                <c:pt idx="4638">
                  <c:v>42655</c:v>
                </c:pt>
                <c:pt idx="4639">
                  <c:v>42656</c:v>
                </c:pt>
                <c:pt idx="4640">
                  <c:v>42657</c:v>
                </c:pt>
                <c:pt idx="4641">
                  <c:v>42660</c:v>
                </c:pt>
                <c:pt idx="4642">
                  <c:v>42661</c:v>
                </c:pt>
                <c:pt idx="4643">
                  <c:v>42662</c:v>
                </c:pt>
                <c:pt idx="4644">
                  <c:v>42663</c:v>
                </c:pt>
                <c:pt idx="4645">
                  <c:v>42664</c:v>
                </c:pt>
                <c:pt idx="4646">
                  <c:v>42667</c:v>
                </c:pt>
                <c:pt idx="4647">
                  <c:v>42668</c:v>
                </c:pt>
                <c:pt idx="4648">
                  <c:v>42669</c:v>
                </c:pt>
                <c:pt idx="4649">
                  <c:v>42670</c:v>
                </c:pt>
                <c:pt idx="4650">
                  <c:v>42671</c:v>
                </c:pt>
                <c:pt idx="4651">
                  <c:v>42674</c:v>
                </c:pt>
                <c:pt idx="4652">
                  <c:v>42675</c:v>
                </c:pt>
                <c:pt idx="4653">
                  <c:v>42676</c:v>
                </c:pt>
                <c:pt idx="4654">
                  <c:v>42677</c:v>
                </c:pt>
                <c:pt idx="4655">
                  <c:v>42678</c:v>
                </c:pt>
                <c:pt idx="4656">
                  <c:v>42681</c:v>
                </c:pt>
                <c:pt idx="4657">
                  <c:v>42682</c:v>
                </c:pt>
                <c:pt idx="4658">
                  <c:v>42683</c:v>
                </c:pt>
                <c:pt idx="4659">
                  <c:v>42684</c:v>
                </c:pt>
                <c:pt idx="4660">
                  <c:v>42685</c:v>
                </c:pt>
                <c:pt idx="4661">
                  <c:v>42688</c:v>
                </c:pt>
                <c:pt idx="4662">
                  <c:v>42689</c:v>
                </c:pt>
                <c:pt idx="4663">
                  <c:v>42690</c:v>
                </c:pt>
                <c:pt idx="4664">
                  <c:v>42691</c:v>
                </c:pt>
                <c:pt idx="4665">
                  <c:v>42692</c:v>
                </c:pt>
                <c:pt idx="4666">
                  <c:v>42695</c:v>
                </c:pt>
                <c:pt idx="4667">
                  <c:v>42696</c:v>
                </c:pt>
                <c:pt idx="4668">
                  <c:v>42697</c:v>
                </c:pt>
                <c:pt idx="4669">
                  <c:v>42698</c:v>
                </c:pt>
                <c:pt idx="4670">
                  <c:v>42699</c:v>
                </c:pt>
                <c:pt idx="4671">
                  <c:v>42702</c:v>
                </c:pt>
                <c:pt idx="4672">
                  <c:v>42703</c:v>
                </c:pt>
                <c:pt idx="4673">
                  <c:v>42704</c:v>
                </c:pt>
                <c:pt idx="4674">
                  <c:v>42705</c:v>
                </c:pt>
                <c:pt idx="4675">
                  <c:v>42706</c:v>
                </c:pt>
                <c:pt idx="4676">
                  <c:v>42709</c:v>
                </c:pt>
                <c:pt idx="4677">
                  <c:v>42710</c:v>
                </c:pt>
                <c:pt idx="4678">
                  <c:v>42711</c:v>
                </c:pt>
                <c:pt idx="4679">
                  <c:v>42712</c:v>
                </c:pt>
                <c:pt idx="4680">
                  <c:v>42713</c:v>
                </c:pt>
                <c:pt idx="4681">
                  <c:v>42716</c:v>
                </c:pt>
                <c:pt idx="4682">
                  <c:v>42717</c:v>
                </c:pt>
                <c:pt idx="4683">
                  <c:v>42718</c:v>
                </c:pt>
                <c:pt idx="4684">
                  <c:v>42719</c:v>
                </c:pt>
                <c:pt idx="4685">
                  <c:v>42720</c:v>
                </c:pt>
                <c:pt idx="4686">
                  <c:v>42723</c:v>
                </c:pt>
                <c:pt idx="4687">
                  <c:v>42724</c:v>
                </c:pt>
                <c:pt idx="4688">
                  <c:v>42725</c:v>
                </c:pt>
                <c:pt idx="4689">
                  <c:v>42726</c:v>
                </c:pt>
                <c:pt idx="4690">
                  <c:v>42727</c:v>
                </c:pt>
                <c:pt idx="4691">
                  <c:v>42730</c:v>
                </c:pt>
                <c:pt idx="4692">
                  <c:v>42731</c:v>
                </c:pt>
                <c:pt idx="4693">
                  <c:v>42732</c:v>
                </c:pt>
                <c:pt idx="4694">
                  <c:v>42733</c:v>
                </c:pt>
                <c:pt idx="4695">
                  <c:v>42734</c:v>
                </c:pt>
                <c:pt idx="4696">
                  <c:v>42737</c:v>
                </c:pt>
                <c:pt idx="4697">
                  <c:v>42738</c:v>
                </c:pt>
                <c:pt idx="4698">
                  <c:v>42739</c:v>
                </c:pt>
                <c:pt idx="4699">
                  <c:v>42740</c:v>
                </c:pt>
                <c:pt idx="4700">
                  <c:v>42741</c:v>
                </c:pt>
                <c:pt idx="4701">
                  <c:v>42744</c:v>
                </c:pt>
                <c:pt idx="4702">
                  <c:v>42745</c:v>
                </c:pt>
                <c:pt idx="4703">
                  <c:v>42746</c:v>
                </c:pt>
                <c:pt idx="4704">
                  <c:v>42747</c:v>
                </c:pt>
                <c:pt idx="4705">
                  <c:v>42748</c:v>
                </c:pt>
                <c:pt idx="4706">
                  <c:v>42751</c:v>
                </c:pt>
                <c:pt idx="4707">
                  <c:v>42752</c:v>
                </c:pt>
                <c:pt idx="4708">
                  <c:v>42753</c:v>
                </c:pt>
                <c:pt idx="4709">
                  <c:v>42754</c:v>
                </c:pt>
                <c:pt idx="4710">
                  <c:v>42755</c:v>
                </c:pt>
                <c:pt idx="4711">
                  <c:v>42758</c:v>
                </c:pt>
                <c:pt idx="4712">
                  <c:v>42759</c:v>
                </c:pt>
                <c:pt idx="4713">
                  <c:v>42760</c:v>
                </c:pt>
                <c:pt idx="4714">
                  <c:v>42761</c:v>
                </c:pt>
                <c:pt idx="4715">
                  <c:v>42762</c:v>
                </c:pt>
                <c:pt idx="4716">
                  <c:v>42765</c:v>
                </c:pt>
                <c:pt idx="4717">
                  <c:v>42766</c:v>
                </c:pt>
                <c:pt idx="4718">
                  <c:v>42767</c:v>
                </c:pt>
                <c:pt idx="4719">
                  <c:v>42768</c:v>
                </c:pt>
                <c:pt idx="4720">
                  <c:v>42769</c:v>
                </c:pt>
                <c:pt idx="4721">
                  <c:v>42772</c:v>
                </c:pt>
                <c:pt idx="4722">
                  <c:v>42773</c:v>
                </c:pt>
                <c:pt idx="4723">
                  <c:v>42774</c:v>
                </c:pt>
                <c:pt idx="4724">
                  <c:v>42775</c:v>
                </c:pt>
                <c:pt idx="4725">
                  <c:v>42776</c:v>
                </c:pt>
                <c:pt idx="4726">
                  <c:v>42779</c:v>
                </c:pt>
                <c:pt idx="4727">
                  <c:v>42780</c:v>
                </c:pt>
                <c:pt idx="4728">
                  <c:v>42781</c:v>
                </c:pt>
                <c:pt idx="4729">
                  <c:v>42782</c:v>
                </c:pt>
                <c:pt idx="4730">
                  <c:v>42783</c:v>
                </c:pt>
                <c:pt idx="4731">
                  <c:v>42786</c:v>
                </c:pt>
                <c:pt idx="4732">
                  <c:v>42787</c:v>
                </c:pt>
                <c:pt idx="4733">
                  <c:v>42788</c:v>
                </c:pt>
                <c:pt idx="4734">
                  <c:v>42789</c:v>
                </c:pt>
                <c:pt idx="4735">
                  <c:v>42790</c:v>
                </c:pt>
                <c:pt idx="4736">
                  <c:v>42793</c:v>
                </c:pt>
                <c:pt idx="4737">
                  <c:v>42794</c:v>
                </c:pt>
                <c:pt idx="4738">
                  <c:v>42795</c:v>
                </c:pt>
                <c:pt idx="4739">
                  <c:v>42796</c:v>
                </c:pt>
                <c:pt idx="4740">
                  <c:v>42797</c:v>
                </c:pt>
                <c:pt idx="4741">
                  <c:v>42800</c:v>
                </c:pt>
                <c:pt idx="4742">
                  <c:v>42801</c:v>
                </c:pt>
                <c:pt idx="4743">
                  <c:v>42802</c:v>
                </c:pt>
                <c:pt idx="4744">
                  <c:v>42803</c:v>
                </c:pt>
                <c:pt idx="4745">
                  <c:v>42804</c:v>
                </c:pt>
                <c:pt idx="4746">
                  <c:v>42807</c:v>
                </c:pt>
                <c:pt idx="4747">
                  <c:v>42808</c:v>
                </c:pt>
                <c:pt idx="4748">
                  <c:v>42809</c:v>
                </c:pt>
                <c:pt idx="4749">
                  <c:v>42810</c:v>
                </c:pt>
                <c:pt idx="4750">
                  <c:v>42811</c:v>
                </c:pt>
                <c:pt idx="4751">
                  <c:v>42814</c:v>
                </c:pt>
                <c:pt idx="4752">
                  <c:v>42815</c:v>
                </c:pt>
                <c:pt idx="4753">
                  <c:v>42816</c:v>
                </c:pt>
                <c:pt idx="4754">
                  <c:v>42817</c:v>
                </c:pt>
                <c:pt idx="4755">
                  <c:v>42818</c:v>
                </c:pt>
                <c:pt idx="4756">
                  <c:v>42821</c:v>
                </c:pt>
                <c:pt idx="4757">
                  <c:v>42822</c:v>
                </c:pt>
                <c:pt idx="4758">
                  <c:v>42823</c:v>
                </c:pt>
                <c:pt idx="4759">
                  <c:v>42824</c:v>
                </c:pt>
                <c:pt idx="4760">
                  <c:v>42825</c:v>
                </c:pt>
                <c:pt idx="4761">
                  <c:v>42828</c:v>
                </c:pt>
                <c:pt idx="4762">
                  <c:v>42829</c:v>
                </c:pt>
                <c:pt idx="4763">
                  <c:v>42830</c:v>
                </c:pt>
                <c:pt idx="4764">
                  <c:v>42831</c:v>
                </c:pt>
                <c:pt idx="4765">
                  <c:v>42832</c:v>
                </c:pt>
                <c:pt idx="4766">
                  <c:v>42835</c:v>
                </c:pt>
                <c:pt idx="4767">
                  <c:v>42836</c:v>
                </c:pt>
                <c:pt idx="4768">
                  <c:v>42837</c:v>
                </c:pt>
                <c:pt idx="4769">
                  <c:v>42838</c:v>
                </c:pt>
                <c:pt idx="4770">
                  <c:v>42839</c:v>
                </c:pt>
                <c:pt idx="4771">
                  <c:v>42842</c:v>
                </c:pt>
                <c:pt idx="4772">
                  <c:v>42843</c:v>
                </c:pt>
                <c:pt idx="4773">
                  <c:v>42844</c:v>
                </c:pt>
                <c:pt idx="4774">
                  <c:v>42845</c:v>
                </c:pt>
                <c:pt idx="4775">
                  <c:v>42846</c:v>
                </c:pt>
                <c:pt idx="4776">
                  <c:v>42849</c:v>
                </c:pt>
                <c:pt idx="4777">
                  <c:v>42850</c:v>
                </c:pt>
                <c:pt idx="4778">
                  <c:v>42851</c:v>
                </c:pt>
                <c:pt idx="4779">
                  <c:v>42852</c:v>
                </c:pt>
                <c:pt idx="4780">
                  <c:v>42853</c:v>
                </c:pt>
                <c:pt idx="4781">
                  <c:v>42856</c:v>
                </c:pt>
                <c:pt idx="4782">
                  <c:v>42857</c:v>
                </c:pt>
                <c:pt idx="4783">
                  <c:v>42858</c:v>
                </c:pt>
                <c:pt idx="4784">
                  <c:v>42859</c:v>
                </c:pt>
                <c:pt idx="4785">
                  <c:v>42860</c:v>
                </c:pt>
                <c:pt idx="4786">
                  <c:v>42863</c:v>
                </c:pt>
                <c:pt idx="4787">
                  <c:v>42864</c:v>
                </c:pt>
                <c:pt idx="4788">
                  <c:v>42865</c:v>
                </c:pt>
                <c:pt idx="4789">
                  <c:v>42866</c:v>
                </c:pt>
                <c:pt idx="4790">
                  <c:v>42867</c:v>
                </c:pt>
                <c:pt idx="4791">
                  <c:v>42870</c:v>
                </c:pt>
                <c:pt idx="4792">
                  <c:v>42871</c:v>
                </c:pt>
                <c:pt idx="4793">
                  <c:v>42872</c:v>
                </c:pt>
                <c:pt idx="4794">
                  <c:v>42873</c:v>
                </c:pt>
                <c:pt idx="4795">
                  <c:v>42874</c:v>
                </c:pt>
                <c:pt idx="4796">
                  <c:v>42877</c:v>
                </c:pt>
                <c:pt idx="4797">
                  <c:v>42878</c:v>
                </c:pt>
                <c:pt idx="4798">
                  <c:v>42879</c:v>
                </c:pt>
                <c:pt idx="4799">
                  <c:v>42880</c:v>
                </c:pt>
                <c:pt idx="4800">
                  <c:v>42881</c:v>
                </c:pt>
                <c:pt idx="4801">
                  <c:v>42884</c:v>
                </c:pt>
                <c:pt idx="4802">
                  <c:v>42885</c:v>
                </c:pt>
                <c:pt idx="4803">
                  <c:v>42886</c:v>
                </c:pt>
                <c:pt idx="4804">
                  <c:v>42887</c:v>
                </c:pt>
                <c:pt idx="4805">
                  <c:v>42888</c:v>
                </c:pt>
                <c:pt idx="4806">
                  <c:v>42891</c:v>
                </c:pt>
                <c:pt idx="4807">
                  <c:v>42892</c:v>
                </c:pt>
                <c:pt idx="4808">
                  <c:v>42893</c:v>
                </c:pt>
                <c:pt idx="4809">
                  <c:v>42894</c:v>
                </c:pt>
                <c:pt idx="4810">
                  <c:v>42895</c:v>
                </c:pt>
                <c:pt idx="4811">
                  <c:v>42898</c:v>
                </c:pt>
                <c:pt idx="4812">
                  <c:v>42899</c:v>
                </c:pt>
                <c:pt idx="4813">
                  <c:v>42900</c:v>
                </c:pt>
                <c:pt idx="4814">
                  <c:v>42901</c:v>
                </c:pt>
                <c:pt idx="4815">
                  <c:v>42902</c:v>
                </c:pt>
                <c:pt idx="4816">
                  <c:v>42905</c:v>
                </c:pt>
                <c:pt idx="4817">
                  <c:v>42906</c:v>
                </c:pt>
                <c:pt idx="4818">
                  <c:v>42907</c:v>
                </c:pt>
                <c:pt idx="4819">
                  <c:v>42908</c:v>
                </c:pt>
                <c:pt idx="4820">
                  <c:v>42909</c:v>
                </c:pt>
                <c:pt idx="4821">
                  <c:v>42912</c:v>
                </c:pt>
                <c:pt idx="4822">
                  <c:v>42913</c:v>
                </c:pt>
                <c:pt idx="4823">
                  <c:v>42914</c:v>
                </c:pt>
                <c:pt idx="4824">
                  <c:v>42915</c:v>
                </c:pt>
                <c:pt idx="4825">
                  <c:v>42916</c:v>
                </c:pt>
                <c:pt idx="4826">
                  <c:v>42919</c:v>
                </c:pt>
                <c:pt idx="4827">
                  <c:v>42920</c:v>
                </c:pt>
                <c:pt idx="4828">
                  <c:v>42921</c:v>
                </c:pt>
                <c:pt idx="4829">
                  <c:v>42922</c:v>
                </c:pt>
                <c:pt idx="4830">
                  <c:v>42923</c:v>
                </c:pt>
                <c:pt idx="4831">
                  <c:v>42926</c:v>
                </c:pt>
                <c:pt idx="4832">
                  <c:v>42927</c:v>
                </c:pt>
                <c:pt idx="4833">
                  <c:v>42928</c:v>
                </c:pt>
                <c:pt idx="4834">
                  <c:v>42929</c:v>
                </c:pt>
                <c:pt idx="4835">
                  <c:v>42930</c:v>
                </c:pt>
                <c:pt idx="4836">
                  <c:v>42933</c:v>
                </c:pt>
                <c:pt idx="4837">
                  <c:v>42934</c:v>
                </c:pt>
                <c:pt idx="4838">
                  <c:v>42935</c:v>
                </c:pt>
                <c:pt idx="4839">
                  <c:v>42936</c:v>
                </c:pt>
                <c:pt idx="4840">
                  <c:v>42937</c:v>
                </c:pt>
                <c:pt idx="4841">
                  <c:v>42940</c:v>
                </c:pt>
                <c:pt idx="4842">
                  <c:v>42941</c:v>
                </c:pt>
                <c:pt idx="4843">
                  <c:v>42942</c:v>
                </c:pt>
                <c:pt idx="4844">
                  <c:v>42943</c:v>
                </c:pt>
                <c:pt idx="4845">
                  <c:v>42944</c:v>
                </c:pt>
                <c:pt idx="4846">
                  <c:v>42947</c:v>
                </c:pt>
                <c:pt idx="4847">
                  <c:v>42948</c:v>
                </c:pt>
                <c:pt idx="4848">
                  <c:v>42949</c:v>
                </c:pt>
                <c:pt idx="4849">
                  <c:v>42950</c:v>
                </c:pt>
                <c:pt idx="4850">
                  <c:v>42951</c:v>
                </c:pt>
                <c:pt idx="4851">
                  <c:v>42954</c:v>
                </c:pt>
                <c:pt idx="4852">
                  <c:v>42955</c:v>
                </c:pt>
                <c:pt idx="4853">
                  <c:v>42956</c:v>
                </c:pt>
                <c:pt idx="4854">
                  <c:v>42957</c:v>
                </c:pt>
                <c:pt idx="4855">
                  <c:v>42958</c:v>
                </c:pt>
                <c:pt idx="4856">
                  <c:v>42961</c:v>
                </c:pt>
                <c:pt idx="4857">
                  <c:v>42962</c:v>
                </c:pt>
                <c:pt idx="4858">
                  <c:v>42963</c:v>
                </c:pt>
                <c:pt idx="4859">
                  <c:v>42964</c:v>
                </c:pt>
                <c:pt idx="4860">
                  <c:v>42965</c:v>
                </c:pt>
                <c:pt idx="4861">
                  <c:v>42968</c:v>
                </c:pt>
                <c:pt idx="4862">
                  <c:v>42969</c:v>
                </c:pt>
                <c:pt idx="4863">
                  <c:v>42970</c:v>
                </c:pt>
                <c:pt idx="4864">
                  <c:v>42971</c:v>
                </c:pt>
                <c:pt idx="4865">
                  <c:v>42972</c:v>
                </c:pt>
                <c:pt idx="4866">
                  <c:v>42975</c:v>
                </c:pt>
                <c:pt idx="4867">
                  <c:v>42976</c:v>
                </c:pt>
                <c:pt idx="4868">
                  <c:v>42977</c:v>
                </c:pt>
                <c:pt idx="4869">
                  <c:v>42978</c:v>
                </c:pt>
                <c:pt idx="4870">
                  <c:v>42979</c:v>
                </c:pt>
                <c:pt idx="4871">
                  <c:v>42982</c:v>
                </c:pt>
                <c:pt idx="4872">
                  <c:v>42983</c:v>
                </c:pt>
                <c:pt idx="4873">
                  <c:v>42984</c:v>
                </c:pt>
                <c:pt idx="4874">
                  <c:v>42985</c:v>
                </c:pt>
                <c:pt idx="4875">
                  <c:v>42986</c:v>
                </c:pt>
                <c:pt idx="4876">
                  <c:v>42989</c:v>
                </c:pt>
                <c:pt idx="4877">
                  <c:v>42990</c:v>
                </c:pt>
                <c:pt idx="4878">
                  <c:v>42991</c:v>
                </c:pt>
                <c:pt idx="4879">
                  <c:v>42992</c:v>
                </c:pt>
                <c:pt idx="4880">
                  <c:v>42993</c:v>
                </c:pt>
                <c:pt idx="4881">
                  <c:v>42996</c:v>
                </c:pt>
                <c:pt idx="4882">
                  <c:v>42997</c:v>
                </c:pt>
                <c:pt idx="4883">
                  <c:v>42998</c:v>
                </c:pt>
                <c:pt idx="4884">
                  <c:v>42999</c:v>
                </c:pt>
                <c:pt idx="4885">
                  <c:v>43000</c:v>
                </c:pt>
                <c:pt idx="4886">
                  <c:v>43003</c:v>
                </c:pt>
                <c:pt idx="4887">
                  <c:v>43004</c:v>
                </c:pt>
                <c:pt idx="4888">
                  <c:v>43005</c:v>
                </c:pt>
                <c:pt idx="4889">
                  <c:v>43006</c:v>
                </c:pt>
                <c:pt idx="4890">
                  <c:v>43007</c:v>
                </c:pt>
                <c:pt idx="4891">
                  <c:v>43010</c:v>
                </c:pt>
                <c:pt idx="4892">
                  <c:v>43011</c:v>
                </c:pt>
                <c:pt idx="4893">
                  <c:v>43012</c:v>
                </c:pt>
                <c:pt idx="4894">
                  <c:v>43013</c:v>
                </c:pt>
                <c:pt idx="4895">
                  <c:v>43014</c:v>
                </c:pt>
                <c:pt idx="4896">
                  <c:v>43017</c:v>
                </c:pt>
                <c:pt idx="4897">
                  <c:v>43018</c:v>
                </c:pt>
                <c:pt idx="4898">
                  <c:v>43019</c:v>
                </c:pt>
                <c:pt idx="4899">
                  <c:v>43020</c:v>
                </c:pt>
                <c:pt idx="4900">
                  <c:v>43021</c:v>
                </c:pt>
                <c:pt idx="4901">
                  <c:v>43024</c:v>
                </c:pt>
                <c:pt idx="4902">
                  <c:v>43025</c:v>
                </c:pt>
                <c:pt idx="4903">
                  <c:v>43026</c:v>
                </c:pt>
                <c:pt idx="4904">
                  <c:v>43027</c:v>
                </c:pt>
                <c:pt idx="4905">
                  <c:v>43028</c:v>
                </c:pt>
                <c:pt idx="4906">
                  <c:v>43031</c:v>
                </c:pt>
                <c:pt idx="4907">
                  <c:v>43032</c:v>
                </c:pt>
                <c:pt idx="4908">
                  <c:v>43033</c:v>
                </c:pt>
                <c:pt idx="4909">
                  <c:v>43034</c:v>
                </c:pt>
                <c:pt idx="4910">
                  <c:v>43035</c:v>
                </c:pt>
                <c:pt idx="4911">
                  <c:v>43038</c:v>
                </c:pt>
                <c:pt idx="4912">
                  <c:v>43039</c:v>
                </c:pt>
                <c:pt idx="4913">
                  <c:v>43040</c:v>
                </c:pt>
                <c:pt idx="4914">
                  <c:v>43041</c:v>
                </c:pt>
                <c:pt idx="4915">
                  <c:v>43042</c:v>
                </c:pt>
                <c:pt idx="4916">
                  <c:v>43045</c:v>
                </c:pt>
                <c:pt idx="4917">
                  <c:v>43046</c:v>
                </c:pt>
                <c:pt idx="4918">
                  <c:v>43047</c:v>
                </c:pt>
                <c:pt idx="4919">
                  <c:v>43048</c:v>
                </c:pt>
                <c:pt idx="4920">
                  <c:v>43049</c:v>
                </c:pt>
                <c:pt idx="4921">
                  <c:v>43052</c:v>
                </c:pt>
                <c:pt idx="4922">
                  <c:v>43053</c:v>
                </c:pt>
                <c:pt idx="4923">
                  <c:v>43054</c:v>
                </c:pt>
                <c:pt idx="4924">
                  <c:v>43055</c:v>
                </c:pt>
                <c:pt idx="4925">
                  <c:v>43056</c:v>
                </c:pt>
                <c:pt idx="4926">
                  <c:v>43059</c:v>
                </c:pt>
                <c:pt idx="4927">
                  <c:v>43060</c:v>
                </c:pt>
                <c:pt idx="4928">
                  <c:v>43061</c:v>
                </c:pt>
                <c:pt idx="4929">
                  <c:v>43062</c:v>
                </c:pt>
                <c:pt idx="4930">
                  <c:v>43063</c:v>
                </c:pt>
                <c:pt idx="4931">
                  <c:v>43066</c:v>
                </c:pt>
                <c:pt idx="4932">
                  <c:v>43067</c:v>
                </c:pt>
                <c:pt idx="4933">
                  <c:v>43068</c:v>
                </c:pt>
                <c:pt idx="4934">
                  <c:v>43069</c:v>
                </c:pt>
                <c:pt idx="4935">
                  <c:v>43070</c:v>
                </c:pt>
                <c:pt idx="4936">
                  <c:v>43073</c:v>
                </c:pt>
                <c:pt idx="4937">
                  <c:v>43074</c:v>
                </c:pt>
                <c:pt idx="4938">
                  <c:v>43075</c:v>
                </c:pt>
                <c:pt idx="4939">
                  <c:v>43076</c:v>
                </c:pt>
                <c:pt idx="4940">
                  <c:v>43077</c:v>
                </c:pt>
                <c:pt idx="4941">
                  <c:v>43080</c:v>
                </c:pt>
                <c:pt idx="4942">
                  <c:v>43081</c:v>
                </c:pt>
                <c:pt idx="4943">
                  <c:v>43082</c:v>
                </c:pt>
                <c:pt idx="4944">
                  <c:v>43083</c:v>
                </c:pt>
                <c:pt idx="4945">
                  <c:v>43084</c:v>
                </c:pt>
                <c:pt idx="4946">
                  <c:v>43087</c:v>
                </c:pt>
                <c:pt idx="4947">
                  <c:v>43088</c:v>
                </c:pt>
                <c:pt idx="4948">
                  <c:v>43089</c:v>
                </c:pt>
                <c:pt idx="4949">
                  <c:v>43090</c:v>
                </c:pt>
                <c:pt idx="4950">
                  <c:v>43091</c:v>
                </c:pt>
                <c:pt idx="4951">
                  <c:v>43094</c:v>
                </c:pt>
                <c:pt idx="4952">
                  <c:v>43095</c:v>
                </c:pt>
                <c:pt idx="4953">
                  <c:v>43096</c:v>
                </c:pt>
                <c:pt idx="4954">
                  <c:v>43097</c:v>
                </c:pt>
                <c:pt idx="4955">
                  <c:v>43098</c:v>
                </c:pt>
                <c:pt idx="4956">
                  <c:v>43101</c:v>
                </c:pt>
                <c:pt idx="4957">
                  <c:v>43102</c:v>
                </c:pt>
                <c:pt idx="4958">
                  <c:v>43103</c:v>
                </c:pt>
                <c:pt idx="4959">
                  <c:v>43104</c:v>
                </c:pt>
                <c:pt idx="4960">
                  <c:v>43105</c:v>
                </c:pt>
                <c:pt idx="4961">
                  <c:v>43108</c:v>
                </c:pt>
                <c:pt idx="4962">
                  <c:v>43109</c:v>
                </c:pt>
                <c:pt idx="4963">
                  <c:v>43110</c:v>
                </c:pt>
                <c:pt idx="4964">
                  <c:v>43111</c:v>
                </c:pt>
                <c:pt idx="4965">
                  <c:v>43112</c:v>
                </c:pt>
                <c:pt idx="4966">
                  <c:v>43115</c:v>
                </c:pt>
                <c:pt idx="4967">
                  <c:v>43116</c:v>
                </c:pt>
                <c:pt idx="4968">
                  <c:v>43117</c:v>
                </c:pt>
                <c:pt idx="4969">
                  <c:v>43118</c:v>
                </c:pt>
                <c:pt idx="4970">
                  <c:v>43119</c:v>
                </c:pt>
                <c:pt idx="4971">
                  <c:v>43122</c:v>
                </c:pt>
                <c:pt idx="4972">
                  <c:v>43123</c:v>
                </c:pt>
                <c:pt idx="4973">
                  <c:v>43124</c:v>
                </c:pt>
                <c:pt idx="4974">
                  <c:v>43125</c:v>
                </c:pt>
                <c:pt idx="4975">
                  <c:v>43126</c:v>
                </c:pt>
                <c:pt idx="4976">
                  <c:v>43129</c:v>
                </c:pt>
                <c:pt idx="4977">
                  <c:v>43130</c:v>
                </c:pt>
                <c:pt idx="4978">
                  <c:v>43131</c:v>
                </c:pt>
                <c:pt idx="4979">
                  <c:v>43132</c:v>
                </c:pt>
                <c:pt idx="4980">
                  <c:v>43133</c:v>
                </c:pt>
                <c:pt idx="4981">
                  <c:v>43136</c:v>
                </c:pt>
                <c:pt idx="4982">
                  <c:v>43137</c:v>
                </c:pt>
                <c:pt idx="4983">
                  <c:v>43138</c:v>
                </c:pt>
                <c:pt idx="4984">
                  <c:v>43139</c:v>
                </c:pt>
                <c:pt idx="4985">
                  <c:v>43140</c:v>
                </c:pt>
                <c:pt idx="4986">
                  <c:v>43143</c:v>
                </c:pt>
                <c:pt idx="4987">
                  <c:v>43144</c:v>
                </c:pt>
                <c:pt idx="4988">
                  <c:v>43145</c:v>
                </c:pt>
                <c:pt idx="4989">
                  <c:v>43146</c:v>
                </c:pt>
                <c:pt idx="4990">
                  <c:v>43147</c:v>
                </c:pt>
                <c:pt idx="4991">
                  <c:v>43150</c:v>
                </c:pt>
                <c:pt idx="4992">
                  <c:v>43151</c:v>
                </c:pt>
                <c:pt idx="4993">
                  <c:v>43152</c:v>
                </c:pt>
                <c:pt idx="4994">
                  <c:v>43153</c:v>
                </c:pt>
                <c:pt idx="4995">
                  <c:v>43154</c:v>
                </c:pt>
                <c:pt idx="4996">
                  <c:v>43157</c:v>
                </c:pt>
                <c:pt idx="4997">
                  <c:v>43158</c:v>
                </c:pt>
                <c:pt idx="4998">
                  <c:v>43159</c:v>
                </c:pt>
                <c:pt idx="4999">
                  <c:v>43160</c:v>
                </c:pt>
                <c:pt idx="5000">
                  <c:v>43161</c:v>
                </c:pt>
                <c:pt idx="5001">
                  <c:v>43164</c:v>
                </c:pt>
                <c:pt idx="5002">
                  <c:v>43165</c:v>
                </c:pt>
                <c:pt idx="5003">
                  <c:v>43166</c:v>
                </c:pt>
                <c:pt idx="5004">
                  <c:v>43167</c:v>
                </c:pt>
                <c:pt idx="5005">
                  <c:v>43168</c:v>
                </c:pt>
                <c:pt idx="5006">
                  <c:v>43171</c:v>
                </c:pt>
                <c:pt idx="5007">
                  <c:v>43172</c:v>
                </c:pt>
                <c:pt idx="5008">
                  <c:v>43173</c:v>
                </c:pt>
                <c:pt idx="5009">
                  <c:v>43174</c:v>
                </c:pt>
                <c:pt idx="5010">
                  <c:v>43175</c:v>
                </c:pt>
                <c:pt idx="5011">
                  <c:v>43178</c:v>
                </c:pt>
                <c:pt idx="5012">
                  <c:v>43179</c:v>
                </c:pt>
                <c:pt idx="5013">
                  <c:v>43180</c:v>
                </c:pt>
                <c:pt idx="5014">
                  <c:v>43181</c:v>
                </c:pt>
                <c:pt idx="5015">
                  <c:v>43182</c:v>
                </c:pt>
                <c:pt idx="5016">
                  <c:v>43185</c:v>
                </c:pt>
                <c:pt idx="5017">
                  <c:v>43186</c:v>
                </c:pt>
                <c:pt idx="5018">
                  <c:v>43187</c:v>
                </c:pt>
                <c:pt idx="5019">
                  <c:v>43188</c:v>
                </c:pt>
                <c:pt idx="5020">
                  <c:v>43189</c:v>
                </c:pt>
                <c:pt idx="5021">
                  <c:v>43192</c:v>
                </c:pt>
                <c:pt idx="5022">
                  <c:v>43193</c:v>
                </c:pt>
                <c:pt idx="5023">
                  <c:v>43194</c:v>
                </c:pt>
                <c:pt idx="5024">
                  <c:v>43195</c:v>
                </c:pt>
                <c:pt idx="5025">
                  <c:v>43196</c:v>
                </c:pt>
                <c:pt idx="5026">
                  <c:v>43199</c:v>
                </c:pt>
                <c:pt idx="5027">
                  <c:v>43200</c:v>
                </c:pt>
                <c:pt idx="5028">
                  <c:v>43201</c:v>
                </c:pt>
                <c:pt idx="5029">
                  <c:v>43202</c:v>
                </c:pt>
                <c:pt idx="5030">
                  <c:v>43203</c:v>
                </c:pt>
                <c:pt idx="5031">
                  <c:v>43206</c:v>
                </c:pt>
                <c:pt idx="5032">
                  <c:v>43207</c:v>
                </c:pt>
                <c:pt idx="5033">
                  <c:v>43208</c:v>
                </c:pt>
                <c:pt idx="5034">
                  <c:v>43209</c:v>
                </c:pt>
                <c:pt idx="5035">
                  <c:v>43210</c:v>
                </c:pt>
                <c:pt idx="5036">
                  <c:v>43213</c:v>
                </c:pt>
                <c:pt idx="5037">
                  <c:v>43214</c:v>
                </c:pt>
                <c:pt idx="5038">
                  <c:v>43215</c:v>
                </c:pt>
                <c:pt idx="5039">
                  <c:v>43216</c:v>
                </c:pt>
                <c:pt idx="5040">
                  <c:v>43217</c:v>
                </c:pt>
                <c:pt idx="5041">
                  <c:v>43220</c:v>
                </c:pt>
                <c:pt idx="5042">
                  <c:v>43221</c:v>
                </c:pt>
                <c:pt idx="5043">
                  <c:v>43222</c:v>
                </c:pt>
                <c:pt idx="5044">
                  <c:v>43223</c:v>
                </c:pt>
                <c:pt idx="5045">
                  <c:v>43224</c:v>
                </c:pt>
                <c:pt idx="5046">
                  <c:v>43227</c:v>
                </c:pt>
                <c:pt idx="5047">
                  <c:v>43228</c:v>
                </c:pt>
                <c:pt idx="5048">
                  <c:v>43229</c:v>
                </c:pt>
                <c:pt idx="5049">
                  <c:v>43230</c:v>
                </c:pt>
                <c:pt idx="5050">
                  <c:v>43231</c:v>
                </c:pt>
                <c:pt idx="5051">
                  <c:v>43234</c:v>
                </c:pt>
                <c:pt idx="5052">
                  <c:v>43235</c:v>
                </c:pt>
                <c:pt idx="5053">
                  <c:v>43236</c:v>
                </c:pt>
                <c:pt idx="5054">
                  <c:v>43237</c:v>
                </c:pt>
                <c:pt idx="5055">
                  <c:v>43238</c:v>
                </c:pt>
                <c:pt idx="5056">
                  <c:v>43241</c:v>
                </c:pt>
                <c:pt idx="5057">
                  <c:v>43242</c:v>
                </c:pt>
                <c:pt idx="5058">
                  <c:v>43243</c:v>
                </c:pt>
                <c:pt idx="5059">
                  <c:v>43244</c:v>
                </c:pt>
                <c:pt idx="5060">
                  <c:v>43245</c:v>
                </c:pt>
                <c:pt idx="5061">
                  <c:v>43248</c:v>
                </c:pt>
                <c:pt idx="5062">
                  <c:v>43249</c:v>
                </c:pt>
                <c:pt idx="5063">
                  <c:v>43250</c:v>
                </c:pt>
                <c:pt idx="5064">
                  <c:v>43251</c:v>
                </c:pt>
                <c:pt idx="5065">
                  <c:v>43252</c:v>
                </c:pt>
                <c:pt idx="5066">
                  <c:v>43255</c:v>
                </c:pt>
                <c:pt idx="5067">
                  <c:v>43256</c:v>
                </c:pt>
                <c:pt idx="5068">
                  <c:v>43257</c:v>
                </c:pt>
                <c:pt idx="5069">
                  <c:v>43258</c:v>
                </c:pt>
                <c:pt idx="5070">
                  <c:v>43259</c:v>
                </c:pt>
                <c:pt idx="5071">
                  <c:v>43262</c:v>
                </c:pt>
                <c:pt idx="5072">
                  <c:v>43263</c:v>
                </c:pt>
                <c:pt idx="5073">
                  <c:v>43264</c:v>
                </c:pt>
                <c:pt idx="5074">
                  <c:v>43265</c:v>
                </c:pt>
                <c:pt idx="5075">
                  <c:v>43266</c:v>
                </c:pt>
                <c:pt idx="5076">
                  <c:v>43269</c:v>
                </c:pt>
                <c:pt idx="5077">
                  <c:v>43270</c:v>
                </c:pt>
                <c:pt idx="5078">
                  <c:v>43271</c:v>
                </c:pt>
                <c:pt idx="5079">
                  <c:v>43272</c:v>
                </c:pt>
                <c:pt idx="5080">
                  <c:v>43273</c:v>
                </c:pt>
                <c:pt idx="5081">
                  <c:v>43276</c:v>
                </c:pt>
                <c:pt idx="5082">
                  <c:v>43277</c:v>
                </c:pt>
                <c:pt idx="5083">
                  <c:v>43278</c:v>
                </c:pt>
                <c:pt idx="5084">
                  <c:v>43279</c:v>
                </c:pt>
                <c:pt idx="5085">
                  <c:v>43280</c:v>
                </c:pt>
                <c:pt idx="5086">
                  <c:v>43283</c:v>
                </c:pt>
                <c:pt idx="5087">
                  <c:v>43284</c:v>
                </c:pt>
                <c:pt idx="5088">
                  <c:v>43285</c:v>
                </c:pt>
                <c:pt idx="5089">
                  <c:v>43286</c:v>
                </c:pt>
                <c:pt idx="5090">
                  <c:v>43287</c:v>
                </c:pt>
                <c:pt idx="5091">
                  <c:v>43290</c:v>
                </c:pt>
                <c:pt idx="5092">
                  <c:v>43291</c:v>
                </c:pt>
                <c:pt idx="5093">
                  <c:v>43292</c:v>
                </c:pt>
                <c:pt idx="5094">
                  <c:v>43293</c:v>
                </c:pt>
                <c:pt idx="5095">
                  <c:v>43294</c:v>
                </c:pt>
                <c:pt idx="5096">
                  <c:v>43297</c:v>
                </c:pt>
                <c:pt idx="5097">
                  <c:v>43298</c:v>
                </c:pt>
                <c:pt idx="5098">
                  <c:v>43299</c:v>
                </c:pt>
                <c:pt idx="5099">
                  <c:v>43300</c:v>
                </c:pt>
                <c:pt idx="5100">
                  <c:v>43301</c:v>
                </c:pt>
                <c:pt idx="5101">
                  <c:v>43304</c:v>
                </c:pt>
                <c:pt idx="5102">
                  <c:v>43305</c:v>
                </c:pt>
                <c:pt idx="5103">
                  <c:v>43306</c:v>
                </c:pt>
                <c:pt idx="5104">
                  <c:v>43307</c:v>
                </c:pt>
                <c:pt idx="5105">
                  <c:v>43308</c:v>
                </c:pt>
                <c:pt idx="5106">
                  <c:v>43311</c:v>
                </c:pt>
                <c:pt idx="5107">
                  <c:v>43312</c:v>
                </c:pt>
                <c:pt idx="5108">
                  <c:v>43313</c:v>
                </c:pt>
                <c:pt idx="5109">
                  <c:v>43314</c:v>
                </c:pt>
                <c:pt idx="5110">
                  <c:v>43315</c:v>
                </c:pt>
                <c:pt idx="5111">
                  <c:v>43318</c:v>
                </c:pt>
                <c:pt idx="5112">
                  <c:v>43319</c:v>
                </c:pt>
                <c:pt idx="5113">
                  <c:v>43320</c:v>
                </c:pt>
                <c:pt idx="5114">
                  <c:v>43321</c:v>
                </c:pt>
                <c:pt idx="5115">
                  <c:v>43322</c:v>
                </c:pt>
                <c:pt idx="5116">
                  <c:v>43325</c:v>
                </c:pt>
                <c:pt idx="5117">
                  <c:v>43326</c:v>
                </c:pt>
                <c:pt idx="5118">
                  <c:v>43327</c:v>
                </c:pt>
                <c:pt idx="5119">
                  <c:v>43328</c:v>
                </c:pt>
                <c:pt idx="5120">
                  <c:v>43329</c:v>
                </c:pt>
                <c:pt idx="5121">
                  <c:v>43332</c:v>
                </c:pt>
                <c:pt idx="5122">
                  <c:v>43333</c:v>
                </c:pt>
                <c:pt idx="5123">
                  <c:v>43334</c:v>
                </c:pt>
                <c:pt idx="5124">
                  <c:v>43335</c:v>
                </c:pt>
                <c:pt idx="5125">
                  <c:v>43336</c:v>
                </c:pt>
                <c:pt idx="5126">
                  <c:v>43339</c:v>
                </c:pt>
                <c:pt idx="5127">
                  <c:v>43340</c:v>
                </c:pt>
                <c:pt idx="5128">
                  <c:v>43341</c:v>
                </c:pt>
                <c:pt idx="5129">
                  <c:v>43342</c:v>
                </c:pt>
                <c:pt idx="5130">
                  <c:v>43343</c:v>
                </c:pt>
                <c:pt idx="5131">
                  <c:v>43346</c:v>
                </c:pt>
                <c:pt idx="5132">
                  <c:v>43347</c:v>
                </c:pt>
                <c:pt idx="5133">
                  <c:v>43348</c:v>
                </c:pt>
                <c:pt idx="5134">
                  <c:v>43349</c:v>
                </c:pt>
                <c:pt idx="5135">
                  <c:v>43350</c:v>
                </c:pt>
                <c:pt idx="5136">
                  <c:v>43353</c:v>
                </c:pt>
                <c:pt idx="5137">
                  <c:v>43354</c:v>
                </c:pt>
                <c:pt idx="5138">
                  <c:v>43355</c:v>
                </c:pt>
                <c:pt idx="5139">
                  <c:v>43356</c:v>
                </c:pt>
                <c:pt idx="5140">
                  <c:v>43357</c:v>
                </c:pt>
                <c:pt idx="5141">
                  <c:v>43360</c:v>
                </c:pt>
                <c:pt idx="5142">
                  <c:v>43361</c:v>
                </c:pt>
                <c:pt idx="5143">
                  <c:v>43362</c:v>
                </c:pt>
                <c:pt idx="5144">
                  <c:v>43363</c:v>
                </c:pt>
                <c:pt idx="5145">
                  <c:v>43364</c:v>
                </c:pt>
                <c:pt idx="5146">
                  <c:v>43367</c:v>
                </c:pt>
                <c:pt idx="5147">
                  <c:v>43368</c:v>
                </c:pt>
                <c:pt idx="5148">
                  <c:v>43369</c:v>
                </c:pt>
                <c:pt idx="5149">
                  <c:v>43370</c:v>
                </c:pt>
                <c:pt idx="5150">
                  <c:v>43371</c:v>
                </c:pt>
                <c:pt idx="5151">
                  <c:v>43374</c:v>
                </c:pt>
                <c:pt idx="5152">
                  <c:v>43375</c:v>
                </c:pt>
                <c:pt idx="5153">
                  <c:v>43376</c:v>
                </c:pt>
                <c:pt idx="5154">
                  <c:v>43377</c:v>
                </c:pt>
                <c:pt idx="5155">
                  <c:v>43378</c:v>
                </c:pt>
                <c:pt idx="5156">
                  <c:v>43381</c:v>
                </c:pt>
                <c:pt idx="5157">
                  <c:v>43382</c:v>
                </c:pt>
                <c:pt idx="5158">
                  <c:v>43383</c:v>
                </c:pt>
                <c:pt idx="5159">
                  <c:v>43384</c:v>
                </c:pt>
                <c:pt idx="5160">
                  <c:v>43385</c:v>
                </c:pt>
                <c:pt idx="5161">
                  <c:v>43388</c:v>
                </c:pt>
                <c:pt idx="5162">
                  <c:v>43389</c:v>
                </c:pt>
                <c:pt idx="5163">
                  <c:v>43390</c:v>
                </c:pt>
                <c:pt idx="5164">
                  <c:v>43391</c:v>
                </c:pt>
                <c:pt idx="5165">
                  <c:v>43392</c:v>
                </c:pt>
                <c:pt idx="5166">
                  <c:v>43395</c:v>
                </c:pt>
                <c:pt idx="5167">
                  <c:v>43396</c:v>
                </c:pt>
                <c:pt idx="5168">
                  <c:v>43397</c:v>
                </c:pt>
                <c:pt idx="5169">
                  <c:v>43398</c:v>
                </c:pt>
                <c:pt idx="5170">
                  <c:v>43399</c:v>
                </c:pt>
                <c:pt idx="5171">
                  <c:v>43402</c:v>
                </c:pt>
                <c:pt idx="5172">
                  <c:v>43403</c:v>
                </c:pt>
                <c:pt idx="5173">
                  <c:v>43404</c:v>
                </c:pt>
                <c:pt idx="5174">
                  <c:v>43405</c:v>
                </c:pt>
                <c:pt idx="5175">
                  <c:v>43406</c:v>
                </c:pt>
                <c:pt idx="5176">
                  <c:v>43409</c:v>
                </c:pt>
                <c:pt idx="5177">
                  <c:v>43410</c:v>
                </c:pt>
                <c:pt idx="5178">
                  <c:v>43411</c:v>
                </c:pt>
                <c:pt idx="5179">
                  <c:v>43412</c:v>
                </c:pt>
                <c:pt idx="5180">
                  <c:v>43413</c:v>
                </c:pt>
                <c:pt idx="5181">
                  <c:v>43416</c:v>
                </c:pt>
                <c:pt idx="5182">
                  <c:v>43417</c:v>
                </c:pt>
                <c:pt idx="5183">
                  <c:v>43418</c:v>
                </c:pt>
                <c:pt idx="5184">
                  <c:v>43419</c:v>
                </c:pt>
                <c:pt idx="5185">
                  <c:v>43420</c:v>
                </c:pt>
                <c:pt idx="5186">
                  <c:v>43423</c:v>
                </c:pt>
                <c:pt idx="5187">
                  <c:v>43424</c:v>
                </c:pt>
                <c:pt idx="5188">
                  <c:v>43425</c:v>
                </c:pt>
                <c:pt idx="5189">
                  <c:v>43426</c:v>
                </c:pt>
                <c:pt idx="5190">
                  <c:v>43427</c:v>
                </c:pt>
                <c:pt idx="5191">
                  <c:v>43430</c:v>
                </c:pt>
                <c:pt idx="5192">
                  <c:v>43431</c:v>
                </c:pt>
                <c:pt idx="5193">
                  <c:v>43432</c:v>
                </c:pt>
                <c:pt idx="5194">
                  <c:v>43433</c:v>
                </c:pt>
                <c:pt idx="5195">
                  <c:v>43434</c:v>
                </c:pt>
                <c:pt idx="5196">
                  <c:v>43437</c:v>
                </c:pt>
                <c:pt idx="5197">
                  <c:v>43438</c:v>
                </c:pt>
                <c:pt idx="5198">
                  <c:v>43439</c:v>
                </c:pt>
                <c:pt idx="5199">
                  <c:v>43440</c:v>
                </c:pt>
                <c:pt idx="5200">
                  <c:v>43441</c:v>
                </c:pt>
                <c:pt idx="5201">
                  <c:v>43444</c:v>
                </c:pt>
                <c:pt idx="5202">
                  <c:v>43445</c:v>
                </c:pt>
                <c:pt idx="5203">
                  <c:v>43446</c:v>
                </c:pt>
                <c:pt idx="5204">
                  <c:v>43447</c:v>
                </c:pt>
                <c:pt idx="5205">
                  <c:v>43448</c:v>
                </c:pt>
                <c:pt idx="5206">
                  <c:v>43451</c:v>
                </c:pt>
                <c:pt idx="5207">
                  <c:v>43452</c:v>
                </c:pt>
                <c:pt idx="5208">
                  <c:v>43453</c:v>
                </c:pt>
                <c:pt idx="5209">
                  <c:v>43454</c:v>
                </c:pt>
                <c:pt idx="5210">
                  <c:v>43455</c:v>
                </c:pt>
                <c:pt idx="5211">
                  <c:v>43458</c:v>
                </c:pt>
                <c:pt idx="5212">
                  <c:v>43459</c:v>
                </c:pt>
                <c:pt idx="5213">
                  <c:v>43460</c:v>
                </c:pt>
                <c:pt idx="5214">
                  <c:v>43461</c:v>
                </c:pt>
                <c:pt idx="5215">
                  <c:v>43462</c:v>
                </c:pt>
                <c:pt idx="5216">
                  <c:v>43465</c:v>
                </c:pt>
                <c:pt idx="5217">
                  <c:v>43466</c:v>
                </c:pt>
                <c:pt idx="5218">
                  <c:v>43467</c:v>
                </c:pt>
                <c:pt idx="5219">
                  <c:v>43468</c:v>
                </c:pt>
                <c:pt idx="5220">
                  <c:v>43469</c:v>
                </c:pt>
                <c:pt idx="5221">
                  <c:v>43472</c:v>
                </c:pt>
                <c:pt idx="5222">
                  <c:v>43473</c:v>
                </c:pt>
                <c:pt idx="5223">
                  <c:v>43474</c:v>
                </c:pt>
                <c:pt idx="5224">
                  <c:v>43475</c:v>
                </c:pt>
                <c:pt idx="5225">
                  <c:v>43476</c:v>
                </c:pt>
                <c:pt idx="5226">
                  <c:v>43479</c:v>
                </c:pt>
                <c:pt idx="5227">
                  <c:v>43480</c:v>
                </c:pt>
                <c:pt idx="5228">
                  <c:v>43481</c:v>
                </c:pt>
                <c:pt idx="5229">
                  <c:v>43482</c:v>
                </c:pt>
                <c:pt idx="5230">
                  <c:v>43483</c:v>
                </c:pt>
                <c:pt idx="5231">
                  <c:v>43486</c:v>
                </c:pt>
                <c:pt idx="5232">
                  <c:v>43487</c:v>
                </c:pt>
                <c:pt idx="5233">
                  <c:v>43488</c:v>
                </c:pt>
                <c:pt idx="5234">
                  <c:v>43489</c:v>
                </c:pt>
                <c:pt idx="5235">
                  <c:v>43490</c:v>
                </c:pt>
                <c:pt idx="5236">
                  <c:v>43493</c:v>
                </c:pt>
                <c:pt idx="5237">
                  <c:v>43494</c:v>
                </c:pt>
                <c:pt idx="5238">
                  <c:v>43495</c:v>
                </c:pt>
                <c:pt idx="5239">
                  <c:v>43496</c:v>
                </c:pt>
                <c:pt idx="5240">
                  <c:v>43497</c:v>
                </c:pt>
                <c:pt idx="5241">
                  <c:v>43500</c:v>
                </c:pt>
                <c:pt idx="5242">
                  <c:v>43501</c:v>
                </c:pt>
                <c:pt idx="5243">
                  <c:v>43502</c:v>
                </c:pt>
                <c:pt idx="5244">
                  <c:v>43503</c:v>
                </c:pt>
                <c:pt idx="5245">
                  <c:v>43504</c:v>
                </c:pt>
                <c:pt idx="5246">
                  <c:v>43507</c:v>
                </c:pt>
                <c:pt idx="5247">
                  <c:v>43508</c:v>
                </c:pt>
                <c:pt idx="5248">
                  <c:v>43509</c:v>
                </c:pt>
                <c:pt idx="5249">
                  <c:v>43510</c:v>
                </c:pt>
                <c:pt idx="5250">
                  <c:v>43511</c:v>
                </c:pt>
                <c:pt idx="5251">
                  <c:v>43514</c:v>
                </c:pt>
                <c:pt idx="5252">
                  <c:v>43515</c:v>
                </c:pt>
                <c:pt idx="5253">
                  <c:v>43516</c:v>
                </c:pt>
                <c:pt idx="5254">
                  <c:v>43517</c:v>
                </c:pt>
                <c:pt idx="5255">
                  <c:v>43518</c:v>
                </c:pt>
                <c:pt idx="5256">
                  <c:v>43521</c:v>
                </c:pt>
                <c:pt idx="5257">
                  <c:v>43522</c:v>
                </c:pt>
                <c:pt idx="5258">
                  <c:v>43523</c:v>
                </c:pt>
                <c:pt idx="5259">
                  <c:v>43524</c:v>
                </c:pt>
                <c:pt idx="5260">
                  <c:v>43525</c:v>
                </c:pt>
                <c:pt idx="5261">
                  <c:v>43528</c:v>
                </c:pt>
                <c:pt idx="5262">
                  <c:v>43529</c:v>
                </c:pt>
                <c:pt idx="5263">
                  <c:v>43530</c:v>
                </c:pt>
                <c:pt idx="5264">
                  <c:v>43531</c:v>
                </c:pt>
                <c:pt idx="5265">
                  <c:v>43532</c:v>
                </c:pt>
                <c:pt idx="5266">
                  <c:v>43535</c:v>
                </c:pt>
                <c:pt idx="5267">
                  <c:v>43536</c:v>
                </c:pt>
                <c:pt idx="5268">
                  <c:v>43537</c:v>
                </c:pt>
                <c:pt idx="5269">
                  <c:v>43538</c:v>
                </c:pt>
                <c:pt idx="5270">
                  <c:v>43539</c:v>
                </c:pt>
                <c:pt idx="5271">
                  <c:v>43542</c:v>
                </c:pt>
                <c:pt idx="5272">
                  <c:v>43543</c:v>
                </c:pt>
                <c:pt idx="5273">
                  <c:v>43544</c:v>
                </c:pt>
                <c:pt idx="5274">
                  <c:v>43545</c:v>
                </c:pt>
                <c:pt idx="5275">
                  <c:v>43546</c:v>
                </c:pt>
                <c:pt idx="5276">
                  <c:v>43549</c:v>
                </c:pt>
                <c:pt idx="5277">
                  <c:v>43550</c:v>
                </c:pt>
                <c:pt idx="5278">
                  <c:v>43551</c:v>
                </c:pt>
                <c:pt idx="5279">
                  <c:v>43552</c:v>
                </c:pt>
                <c:pt idx="5280">
                  <c:v>43553</c:v>
                </c:pt>
                <c:pt idx="5281">
                  <c:v>43556</c:v>
                </c:pt>
                <c:pt idx="5282">
                  <c:v>43557</c:v>
                </c:pt>
                <c:pt idx="5283">
                  <c:v>43558</c:v>
                </c:pt>
                <c:pt idx="5284">
                  <c:v>43559</c:v>
                </c:pt>
                <c:pt idx="5285">
                  <c:v>43560</c:v>
                </c:pt>
                <c:pt idx="5286">
                  <c:v>43563</c:v>
                </c:pt>
                <c:pt idx="5287">
                  <c:v>43564</c:v>
                </c:pt>
                <c:pt idx="5288">
                  <c:v>43565</c:v>
                </c:pt>
                <c:pt idx="5289">
                  <c:v>43566</c:v>
                </c:pt>
                <c:pt idx="5290">
                  <c:v>43567</c:v>
                </c:pt>
                <c:pt idx="5291">
                  <c:v>43570</c:v>
                </c:pt>
                <c:pt idx="5292">
                  <c:v>43571</c:v>
                </c:pt>
                <c:pt idx="5293">
                  <c:v>43572</c:v>
                </c:pt>
                <c:pt idx="5294">
                  <c:v>43573</c:v>
                </c:pt>
                <c:pt idx="5295">
                  <c:v>43574</c:v>
                </c:pt>
                <c:pt idx="5296">
                  <c:v>43577</c:v>
                </c:pt>
                <c:pt idx="5297">
                  <c:v>43578</c:v>
                </c:pt>
                <c:pt idx="5298">
                  <c:v>43579</c:v>
                </c:pt>
                <c:pt idx="5299">
                  <c:v>43580</c:v>
                </c:pt>
                <c:pt idx="5300">
                  <c:v>43581</c:v>
                </c:pt>
                <c:pt idx="5301">
                  <c:v>43584</c:v>
                </c:pt>
                <c:pt idx="5302">
                  <c:v>43585</c:v>
                </c:pt>
                <c:pt idx="5303">
                  <c:v>43586</c:v>
                </c:pt>
                <c:pt idx="5304">
                  <c:v>43587</c:v>
                </c:pt>
                <c:pt idx="5305">
                  <c:v>43588</c:v>
                </c:pt>
                <c:pt idx="5306">
                  <c:v>43591</c:v>
                </c:pt>
                <c:pt idx="5307">
                  <c:v>43592</c:v>
                </c:pt>
                <c:pt idx="5308">
                  <c:v>43593</c:v>
                </c:pt>
                <c:pt idx="5309">
                  <c:v>43594</c:v>
                </c:pt>
                <c:pt idx="5310">
                  <c:v>43595</c:v>
                </c:pt>
                <c:pt idx="5311">
                  <c:v>43598</c:v>
                </c:pt>
                <c:pt idx="5312">
                  <c:v>43599</c:v>
                </c:pt>
                <c:pt idx="5313">
                  <c:v>43600</c:v>
                </c:pt>
                <c:pt idx="5314">
                  <c:v>43601</c:v>
                </c:pt>
                <c:pt idx="5315">
                  <c:v>43602</c:v>
                </c:pt>
                <c:pt idx="5316">
                  <c:v>43605</c:v>
                </c:pt>
                <c:pt idx="5317">
                  <c:v>43606</c:v>
                </c:pt>
                <c:pt idx="5318">
                  <c:v>43607</c:v>
                </c:pt>
                <c:pt idx="5319">
                  <c:v>43608</c:v>
                </c:pt>
                <c:pt idx="5320">
                  <c:v>43609</c:v>
                </c:pt>
                <c:pt idx="5321">
                  <c:v>43612</c:v>
                </c:pt>
                <c:pt idx="5322">
                  <c:v>43613</c:v>
                </c:pt>
                <c:pt idx="5323">
                  <c:v>43614</c:v>
                </c:pt>
                <c:pt idx="5324">
                  <c:v>43615</c:v>
                </c:pt>
                <c:pt idx="5325">
                  <c:v>43616</c:v>
                </c:pt>
                <c:pt idx="5326">
                  <c:v>43619</c:v>
                </c:pt>
                <c:pt idx="5327">
                  <c:v>43620</c:v>
                </c:pt>
                <c:pt idx="5328">
                  <c:v>43621</c:v>
                </c:pt>
                <c:pt idx="5329">
                  <c:v>43622</c:v>
                </c:pt>
                <c:pt idx="5330">
                  <c:v>43623</c:v>
                </c:pt>
                <c:pt idx="5331">
                  <c:v>43626</c:v>
                </c:pt>
                <c:pt idx="5332">
                  <c:v>43627</c:v>
                </c:pt>
                <c:pt idx="5333">
                  <c:v>43628</c:v>
                </c:pt>
                <c:pt idx="5334">
                  <c:v>43629</c:v>
                </c:pt>
                <c:pt idx="5335">
                  <c:v>43630</c:v>
                </c:pt>
                <c:pt idx="5336">
                  <c:v>43633</c:v>
                </c:pt>
                <c:pt idx="5337">
                  <c:v>43634</c:v>
                </c:pt>
                <c:pt idx="5338">
                  <c:v>43635</c:v>
                </c:pt>
                <c:pt idx="5339">
                  <c:v>43636</c:v>
                </c:pt>
                <c:pt idx="5340">
                  <c:v>43637</c:v>
                </c:pt>
                <c:pt idx="5341">
                  <c:v>43640</c:v>
                </c:pt>
                <c:pt idx="5342">
                  <c:v>43641</c:v>
                </c:pt>
                <c:pt idx="5343">
                  <c:v>43642</c:v>
                </c:pt>
                <c:pt idx="5344">
                  <c:v>43643</c:v>
                </c:pt>
                <c:pt idx="5345">
                  <c:v>43644</c:v>
                </c:pt>
                <c:pt idx="5346">
                  <c:v>43647</c:v>
                </c:pt>
                <c:pt idx="5347">
                  <c:v>43648</c:v>
                </c:pt>
                <c:pt idx="5348">
                  <c:v>43649</c:v>
                </c:pt>
                <c:pt idx="5349">
                  <c:v>43650</c:v>
                </c:pt>
                <c:pt idx="5350">
                  <c:v>43651</c:v>
                </c:pt>
                <c:pt idx="5351">
                  <c:v>43654</c:v>
                </c:pt>
                <c:pt idx="5352">
                  <c:v>43655</c:v>
                </c:pt>
                <c:pt idx="5353">
                  <c:v>43656</c:v>
                </c:pt>
                <c:pt idx="5354">
                  <c:v>43657</c:v>
                </c:pt>
                <c:pt idx="5355">
                  <c:v>43658</c:v>
                </c:pt>
                <c:pt idx="5356">
                  <c:v>43661</c:v>
                </c:pt>
                <c:pt idx="5357">
                  <c:v>43662</c:v>
                </c:pt>
                <c:pt idx="5358">
                  <c:v>43663</c:v>
                </c:pt>
                <c:pt idx="5359">
                  <c:v>43664</c:v>
                </c:pt>
                <c:pt idx="5360">
                  <c:v>43665</c:v>
                </c:pt>
                <c:pt idx="5361">
                  <c:v>43668</c:v>
                </c:pt>
                <c:pt idx="5362">
                  <c:v>43669</c:v>
                </c:pt>
                <c:pt idx="5363">
                  <c:v>43670</c:v>
                </c:pt>
                <c:pt idx="5364">
                  <c:v>43671</c:v>
                </c:pt>
                <c:pt idx="5365">
                  <c:v>43672</c:v>
                </c:pt>
                <c:pt idx="5366">
                  <c:v>43675</c:v>
                </c:pt>
                <c:pt idx="5367">
                  <c:v>43676</c:v>
                </c:pt>
                <c:pt idx="5368">
                  <c:v>43677</c:v>
                </c:pt>
                <c:pt idx="5369">
                  <c:v>43678</c:v>
                </c:pt>
                <c:pt idx="5370">
                  <c:v>43679</c:v>
                </c:pt>
                <c:pt idx="5371">
                  <c:v>43682</c:v>
                </c:pt>
                <c:pt idx="5372">
                  <c:v>43683</c:v>
                </c:pt>
                <c:pt idx="5373">
                  <c:v>43684</c:v>
                </c:pt>
                <c:pt idx="5374">
                  <c:v>43685</c:v>
                </c:pt>
                <c:pt idx="5375">
                  <c:v>43686</c:v>
                </c:pt>
                <c:pt idx="5376">
                  <c:v>43689</c:v>
                </c:pt>
                <c:pt idx="5377">
                  <c:v>43690</c:v>
                </c:pt>
                <c:pt idx="5378">
                  <c:v>43691</c:v>
                </c:pt>
                <c:pt idx="5379">
                  <c:v>43692</c:v>
                </c:pt>
                <c:pt idx="5380">
                  <c:v>43693</c:v>
                </c:pt>
                <c:pt idx="5381">
                  <c:v>43696</c:v>
                </c:pt>
                <c:pt idx="5382">
                  <c:v>43697</c:v>
                </c:pt>
                <c:pt idx="5383">
                  <c:v>43698</c:v>
                </c:pt>
                <c:pt idx="5384">
                  <c:v>43699</c:v>
                </c:pt>
                <c:pt idx="5385">
                  <c:v>43700</c:v>
                </c:pt>
                <c:pt idx="5386">
                  <c:v>43703</c:v>
                </c:pt>
                <c:pt idx="5387">
                  <c:v>43704</c:v>
                </c:pt>
                <c:pt idx="5388">
                  <c:v>43705</c:v>
                </c:pt>
                <c:pt idx="5389">
                  <c:v>43706</c:v>
                </c:pt>
                <c:pt idx="5390">
                  <c:v>43707</c:v>
                </c:pt>
                <c:pt idx="5391">
                  <c:v>43710</c:v>
                </c:pt>
                <c:pt idx="5392">
                  <c:v>43711</c:v>
                </c:pt>
                <c:pt idx="5393">
                  <c:v>43712</c:v>
                </c:pt>
                <c:pt idx="5394">
                  <c:v>43713</c:v>
                </c:pt>
                <c:pt idx="5395">
                  <c:v>43714</c:v>
                </c:pt>
                <c:pt idx="5396">
                  <c:v>43717</c:v>
                </c:pt>
                <c:pt idx="5397">
                  <c:v>43718</c:v>
                </c:pt>
                <c:pt idx="5398">
                  <c:v>43719</c:v>
                </c:pt>
                <c:pt idx="5399">
                  <c:v>43720</c:v>
                </c:pt>
                <c:pt idx="5400">
                  <c:v>43721</c:v>
                </c:pt>
                <c:pt idx="5401">
                  <c:v>43724</c:v>
                </c:pt>
                <c:pt idx="5402">
                  <c:v>43725</c:v>
                </c:pt>
                <c:pt idx="5403">
                  <c:v>43726</c:v>
                </c:pt>
                <c:pt idx="5404">
                  <c:v>43727</c:v>
                </c:pt>
                <c:pt idx="5405">
                  <c:v>43728</c:v>
                </c:pt>
                <c:pt idx="5406">
                  <c:v>43731</c:v>
                </c:pt>
                <c:pt idx="5407">
                  <c:v>43732</c:v>
                </c:pt>
                <c:pt idx="5408">
                  <c:v>43733</c:v>
                </c:pt>
                <c:pt idx="5409">
                  <c:v>43734</c:v>
                </c:pt>
                <c:pt idx="5410">
                  <c:v>43735</c:v>
                </c:pt>
                <c:pt idx="5411">
                  <c:v>43738</c:v>
                </c:pt>
                <c:pt idx="5412">
                  <c:v>43739</c:v>
                </c:pt>
                <c:pt idx="5413">
                  <c:v>43740</c:v>
                </c:pt>
                <c:pt idx="5414">
                  <c:v>43741</c:v>
                </c:pt>
                <c:pt idx="5415">
                  <c:v>43742</c:v>
                </c:pt>
                <c:pt idx="5416">
                  <c:v>43745</c:v>
                </c:pt>
                <c:pt idx="5417">
                  <c:v>43746</c:v>
                </c:pt>
                <c:pt idx="5418">
                  <c:v>43747</c:v>
                </c:pt>
                <c:pt idx="5419">
                  <c:v>43748</c:v>
                </c:pt>
                <c:pt idx="5420">
                  <c:v>43749</c:v>
                </c:pt>
                <c:pt idx="5421">
                  <c:v>43752</c:v>
                </c:pt>
                <c:pt idx="5422">
                  <c:v>43753</c:v>
                </c:pt>
                <c:pt idx="5423">
                  <c:v>43754</c:v>
                </c:pt>
                <c:pt idx="5424">
                  <c:v>43755</c:v>
                </c:pt>
                <c:pt idx="5425">
                  <c:v>43756</c:v>
                </c:pt>
                <c:pt idx="5426">
                  <c:v>43759</c:v>
                </c:pt>
                <c:pt idx="5427">
                  <c:v>43760</c:v>
                </c:pt>
                <c:pt idx="5428">
                  <c:v>43761</c:v>
                </c:pt>
                <c:pt idx="5429">
                  <c:v>43762</c:v>
                </c:pt>
                <c:pt idx="5430">
                  <c:v>43763</c:v>
                </c:pt>
                <c:pt idx="5431">
                  <c:v>43766</c:v>
                </c:pt>
                <c:pt idx="5432">
                  <c:v>43767</c:v>
                </c:pt>
                <c:pt idx="5433">
                  <c:v>43768</c:v>
                </c:pt>
                <c:pt idx="5434">
                  <c:v>43769</c:v>
                </c:pt>
                <c:pt idx="5435">
                  <c:v>43770</c:v>
                </c:pt>
                <c:pt idx="5436">
                  <c:v>43773</c:v>
                </c:pt>
                <c:pt idx="5437">
                  <c:v>43774</c:v>
                </c:pt>
                <c:pt idx="5438">
                  <c:v>43775</c:v>
                </c:pt>
                <c:pt idx="5439">
                  <c:v>43776</c:v>
                </c:pt>
                <c:pt idx="5440">
                  <c:v>43777</c:v>
                </c:pt>
                <c:pt idx="5441">
                  <c:v>43780</c:v>
                </c:pt>
                <c:pt idx="5442">
                  <c:v>43781</c:v>
                </c:pt>
                <c:pt idx="5443">
                  <c:v>43782</c:v>
                </c:pt>
                <c:pt idx="5444">
                  <c:v>43783</c:v>
                </c:pt>
                <c:pt idx="5445">
                  <c:v>43784</c:v>
                </c:pt>
                <c:pt idx="5446">
                  <c:v>43787</c:v>
                </c:pt>
                <c:pt idx="5447">
                  <c:v>43788</c:v>
                </c:pt>
                <c:pt idx="5448">
                  <c:v>43789</c:v>
                </c:pt>
                <c:pt idx="5449">
                  <c:v>43790</c:v>
                </c:pt>
                <c:pt idx="5450">
                  <c:v>43791</c:v>
                </c:pt>
                <c:pt idx="5451">
                  <c:v>43794</c:v>
                </c:pt>
                <c:pt idx="5452">
                  <c:v>43795</c:v>
                </c:pt>
                <c:pt idx="5453">
                  <c:v>43796</c:v>
                </c:pt>
                <c:pt idx="5454">
                  <c:v>43797</c:v>
                </c:pt>
                <c:pt idx="5455">
                  <c:v>43798</c:v>
                </c:pt>
                <c:pt idx="5456">
                  <c:v>43801</c:v>
                </c:pt>
                <c:pt idx="5457">
                  <c:v>43802</c:v>
                </c:pt>
                <c:pt idx="5458">
                  <c:v>43803</c:v>
                </c:pt>
                <c:pt idx="5459">
                  <c:v>43804</c:v>
                </c:pt>
                <c:pt idx="5460">
                  <c:v>43805</c:v>
                </c:pt>
                <c:pt idx="5461">
                  <c:v>43808</c:v>
                </c:pt>
                <c:pt idx="5462">
                  <c:v>43809</c:v>
                </c:pt>
                <c:pt idx="5463">
                  <c:v>43810</c:v>
                </c:pt>
                <c:pt idx="5464">
                  <c:v>43811</c:v>
                </c:pt>
                <c:pt idx="5465">
                  <c:v>43812</c:v>
                </c:pt>
                <c:pt idx="5466">
                  <c:v>43815</c:v>
                </c:pt>
                <c:pt idx="5467">
                  <c:v>43816</c:v>
                </c:pt>
                <c:pt idx="5468">
                  <c:v>43817</c:v>
                </c:pt>
                <c:pt idx="5469">
                  <c:v>43818</c:v>
                </c:pt>
                <c:pt idx="5470">
                  <c:v>43819</c:v>
                </c:pt>
                <c:pt idx="5471">
                  <c:v>43822</c:v>
                </c:pt>
                <c:pt idx="5472">
                  <c:v>43823</c:v>
                </c:pt>
                <c:pt idx="5473">
                  <c:v>43824</c:v>
                </c:pt>
                <c:pt idx="5474">
                  <c:v>43825</c:v>
                </c:pt>
                <c:pt idx="5475">
                  <c:v>43826</c:v>
                </c:pt>
                <c:pt idx="5476">
                  <c:v>43829</c:v>
                </c:pt>
                <c:pt idx="5477">
                  <c:v>43830</c:v>
                </c:pt>
                <c:pt idx="5478">
                  <c:v>43831</c:v>
                </c:pt>
                <c:pt idx="5479">
                  <c:v>43832</c:v>
                </c:pt>
                <c:pt idx="5480">
                  <c:v>43833</c:v>
                </c:pt>
                <c:pt idx="5481">
                  <c:v>43836</c:v>
                </c:pt>
                <c:pt idx="5482">
                  <c:v>43837</c:v>
                </c:pt>
                <c:pt idx="5483">
                  <c:v>43838</c:v>
                </c:pt>
                <c:pt idx="5484">
                  <c:v>43839</c:v>
                </c:pt>
                <c:pt idx="5485">
                  <c:v>43840</c:v>
                </c:pt>
                <c:pt idx="5486">
                  <c:v>43843</c:v>
                </c:pt>
                <c:pt idx="5487">
                  <c:v>43844</c:v>
                </c:pt>
                <c:pt idx="5488">
                  <c:v>43845</c:v>
                </c:pt>
                <c:pt idx="5489">
                  <c:v>43846</c:v>
                </c:pt>
                <c:pt idx="5490">
                  <c:v>43847</c:v>
                </c:pt>
                <c:pt idx="5491">
                  <c:v>43850</c:v>
                </c:pt>
                <c:pt idx="5492">
                  <c:v>43851</c:v>
                </c:pt>
                <c:pt idx="5493">
                  <c:v>43852</c:v>
                </c:pt>
                <c:pt idx="5494">
                  <c:v>43853</c:v>
                </c:pt>
                <c:pt idx="5495">
                  <c:v>43854</c:v>
                </c:pt>
                <c:pt idx="5496">
                  <c:v>43857</c:v>
                </c:pt>
                <c:pt idx="5497">
                  <c:v>43858</c:v>
                </c:pt>
                <c:pt idx="5498">
                  <c:v>43859</c:v>
                </c:pt>
                <c:pt idx="5499">
                  <c:v>43860</c:v>
                </c:pt>
                <c:pt idx="5500">
                  <c:v>43861</c:v>
                </c:pt>
                <c:pt idx="5501">
                  <c:v>43864</c:v>
                </c:pt>
                <c:pt idx="5502">
                  <c:v>43865</c:v>
                </c:pt>
                <c:pt idx="5503">
                  <c:v>43866</c:v>
                </c:pt>
                <c:pt idx="5504">
                  <c:v>43867</c:v>
                </c:pt>
                <c:pt idx="5505">
                  <c:v>43868</c:v>
                </c:pt>
                <c:pt idx="5506">
                  <c:v>43871</c:v>
                </c:pt>
                <c:pt idx="5507">
                  <c:v>43872</c:v>
                </c:pt>
                <c:pt idx="5508">
                  <c:v>43873</c:v>
                </c:pt>
                <c:pt idx="5509">
                  <c:v>43874</c:v>
                </c:pt>
                <c:pt idx="5510">
                  <c:v>43875</c:v>
                </c:pt>
                <c:pt idx="5511">
                  <c:v>43878</c:v>
                </c:pt>
                <c:pt idx="5512">
                  <c:v>43879</c:v>
                </c:pt>
                <c:pt idx="5513">
                  <c:v>43880</c:v>
                </c:pt>
                <c:pt idx="5514">
                  <c:v>43881</c:v>
                </c:pt>
                <c:pt idx="5515">
                  <c:v>43882</c:v>
                </c:pt>
                <c:pt idx="5516">
                  <c:v>43885</c:v>
                </c:pt>
                <c:pt idx="5517">
                  <c:v>43886</c:v>
                </c:pt>
                <c:pt idx="5518">
                  <c:v>43887</c:v>
                </c:pt>
                <c:pt idx="5519">
                  <c:v>43888</c:v>
                </c:pt>
                <c:pt idx="5520">
                  <c:v>43889</c:v>
                </c:pt>
                <c:pt idx="5521">
                  <c:v>43892</c:v>
                </c:pt>
                <c:pt idx="5522">
                  <c:v>43893</c:v>
                </c:pt>
                <c:pt idx="5523">
                  <c:v>43894</c:v>
                </c:pt>
                <c:pt idx="5524">
                  <c:v>43895</c:v>
                </c:pt>
                <c:pt idx="5525">
                  <c:v>43896</c:v>
                </c:pt>
                <c:pt idx="5526">
                  <c:v>43899</c:v>
                </c:pt>
                <c:pt idx="5527">
                  <c:v>43900</c:v>
                </c:pt>
                <c:pt idx="5528">
                  <c:v>43901</c:v>
                </c:pt>
                <c:pt idx="5529">
                  <c:v>43902</c:v>
                </c:pt>
                <c:pt idx="5530">
                  <c:v>43903</c:v>
                </c:pt>
                <c:pt idx="5531">
                  <c:v>43906</c:v>
                </c:pt>
                <c:pt idx="5532">
                  <c:v>43907</c:v>
                </c:pt>
                <c:pt idx="5533">
                  <c:v>43908</c:v>
                </c:pt>
                <c:pt idx="5534">
                  <c:v>43909</c:v>
                </c:pt>
                <c:pt idx="5535">
                  <c:v>43910</c:v>
                </c:pt>
                <c:pt idx="5536">
                  <c:v>43913</c:v>
                </c:pt>
                <c:pt idx="5537">
                  <c:v>43914</c:v>
                </c:pt>
                <c:pt idx="5538">
                  <c:v>43915</c:v>
                </c:pt>
                <c:pt idx="5539">
                  <c:v>43916</c:v>
                </c:pt>
                <c:pt idx="5540">
                  <c:v>43917</c:v>
                </c:pt>
                <c:pt idx="5541">
                  <c:v>43920</c:v>
                </c:pt>
                <c:pt idx="5542">
                  <c:v>43921</c:v>
                </c:pt>
                <c:pt idx="5543">
                  <c:v>43922</c:v>
                </c:pt>
                <c:pt idx="5544">
                  <c:v>43923</c:v>
                </c:pt>
                <c:pt idx="5545">
                  <c:v>43924</c:v>
                </c:pt>
                <c:pt idx="5546">
                  <c:v>43927</c:v>
                </c:pt>
                <c:pt idx="5547">
                  <c:v>43928</c:v>
                </c:pt>
                <c:pt idx="5548">
                  <c:v>43929</c:v>
                </c:pt>
                <c:pt idx="5549">
                  <c:v>43930</c:v>
                </c:pt>
                <c:pt idx="5550">
                  <c:v>43931</c:v>
                </c:pt>
                <c:pt idx="5551">
                  <c:v>43934</c:v>
                </c:pt>
                <c:pt idx="5552">
                  <c:v>43935</c:v>
                </c:pt>
                <c:pt idx="5553">
                  <c:v>43936</c:v>
                </c:pt>
                <c:pt idx="5554">
                  <c:v>43937</c:v>
                </c:pt>
                <c:pt idx="5555">
                  <c:v>43938</c:v>
                </c:pt>
                <c:pt idx="5556">
                  <c:v>43941</c:v>
                </c:pt>
                <c:pt idx="5557">
                  <c:v>43942</c:v>
                </c:pt>
                <c:pt idx="5558">
                  <c:v>43943</c:v>
                </c:pt>
                <c:pt idx="5559">
                  <c:v>43944</c:v>
                </c:pt>
                <c:pt idx="5560">
                  <c:v>43945</c:v>
                </c:pt>
                <c:pt idx="5561">
                  <c:v>43948</c:v>
                </c:pt>
                <c:pt idx="5562">
                  <c:v>43949</c:v>
                </c:pt>
                <c:pt idx="5563">
                  <c:v>43950</c:v>
                </c:pt>
                <c:pt idx="5564">
                  <c:v>43951</c:v>
                </c:pt>
                <c:pt idx="5565">
                  <c:v>43952</c:v>
                </c:pt>
                <c:pt idx="5566">
                  <c:v>43955</c:v>
                </c:pt>
                <c:pt idx="5567">
                  <c:v>43956</c:v>
                </c:pt>
                <c:pt idx="5568">
                  <c:v>43957</c:v>
                </c:pt>
                <c:pt idx="5569">
                  <c:v>43958</c:v>
                </c:pt>
                <c:pt idx="5570">
                  <c:v>43959</c:v>
                </c:pt>
                <c:pt idx="5571">
                  <c:v>43962</c:v>
                </c:pt>
                <c:pt idx="5572">
                  <c:v>43963</c:v>
                </c:pt>
                <c:pt idx="5573">
                  <c:v>43964</c:v>
                </c:pt>
                <c:pt idx="5574">
                  <c:v>43965</c:v>
                </c:pt>
                <c:pt idx="5575">
                  <c:v>43966</c:v>
                </c:pt>
                <c:pt idx="5576">
                  <c:v>43969</c:v>
                </c:pt>
                <c:pt idx="5577">
                  <c:v>43970</c:v>
                </c:pt>
                <c:pt idx="5578">
                  <c:v>43971</c:v>
                </c:pt>
                <c:pt idx="5579">
                  <c:v>43972</c:v>
                </c:pt>
                <c:pt idx="5580">
                  <c:v>43973</c:v>
                </c:pt>
                <c:pt idx="5581">
                  <c:v>43976</c:v>
                </c:pt>
                <c:pt idx="5582">
                  <c:v>43977</c:v>
                </c:pt>
                <c:pt idx="5583">
                  <c:v>43978</c:v>
                </c:pt>
                <c:pt idx="5584">
                  <c:v>43979</c:v>
                </c:pt>
                <c:pt idx="5585">
                  <c:v>43980</c:v>
                </c:pt>
                <c:pt idx="5586">
                  <c:v>43983</c:v>
                </c:pt>
                <c:pt idx="5587">
                  <c:v>43984</c:v>
                </c:pt>
                <c:pt idx="5588">
                  <c:v>43985</c:v>
                </c:pt>
                <c:pt idx="5589">
                  <c:v>43986</c:v>
                </c:pt>
                <c:pt idx="5590">
                  <c:v>43987</c:v>
                </c:pt>
                <c:pt idx="5591">
                  <c:v>43990</c:v>
                </c:pt>
                <c:pt idx="5592">
                  <c:v>43991</c:v>
                </c:pt>
                <c:pt idx="5593">
                  <c:v>43992</c:v>
                </c:pt>
                <c:pt idx="5594">
                  <c:v>43993</c:v>
                </c:pt>
                <c:pt idx="5595">
                  <c:v>43994</c:v>
                </c:pt>
                <c:pt idx="5596">
                  <c:v>43997</c:v>
                </c:pt>
                <c:pt idx="5597">
                  <c:v>43998</c:v>
                </c:pt>
                <c:pt idx="5598">
                  <c:v>43999</c:v>
                </c:pt>
                <c:pt idx="5599">
                  <c:v>44000</c:v>
                </c:pt>
                <c:pt idx="5600">
                  <c:v>44001</c:v>
                </c:pt>
                <c:pt idx="5601">
                  <c:v>44004</c:v>
                </c:pt>
                <c:pt idx="5602">
                  <c:v>44005</c:v>
                </c:pt>
                <c:pt idx="5603">
                  <c:v>44006</c:v>
                </c:pt>
                <c:pt idx="5604">
                  <c:v>44007</c:v>
                </c:pt>
                <c:pt idx="5605">
                  <c:v>44008</c:v>
                </c:pt>
                <c:pt idx="5606">
                  <c:v>44011</c:v>
                </c:pt>
                <c:pt idx="5607">
                  <c:v>44012</c:v>
                </c:pt>
                <c:pt idx="5608">
                  <c:v>44013</c:v>
                </c:pt>
                <c:pt idx="5609">
                  <c:v>44014</c:v>
                </c:pt>
                <c:pt idx="5610">
                  <c:v>44015</c:v>
                </c:pt>
                <c:pt idx="5611">
                  <c:v>44018</c:v>
                </c:pt>
                <c:pt idx="5612">
                  <c:v>44019</c:v>
                </c:pt>
                <c:pt idx="5613">
                  <c:v>44020</c:v>
                </c:pt>
                <c:pt idx="5614">
                  <c:v>44021</c:v>
                </c:pt>
                <c:pt idx="5615">
                  <c:v>44022</c:v>
                </c:pt>
                <c:pt idx="5616">
                  <c:v>44025</c:v>
                </c:pt>
                <c:pt idx="5617">
                  <c:v>44026</c:v>
                </c:pt>
                <c:pt idx="5618">
                  <c:v>44027</c:v>
                </c:pt>
                <c:pt idx="5619">
                  <c:v>44028</c:v>
                </c:pt>
                <c:pt idx="5620">
                  <c:v>44029</c:v>
                </c:pt>
                <c:pt idx="5621">
                  <c:v>44032</c:v>
                </c:pt>
                <c:pt idx="5622">
                  <c:v>44033</c:v>
                </c:pt>
                <c:pt idx="5623">
                  <c:v>44034</c:v>
                </c:pt>
                <c:pt idx="5624">
                  <c:v>44035</c:v>
                </c:pt>
                <c:pt idx="5625">
                  <c:v>44036</c:v>
                </c:pt>
                <c:pt idx="5626">
                  <c:v>44039</c:v>
                </c:pt>
                <c:pt idx="5627">
                  <c:v>44040</c:v>
                </c:pt>
                <c:pt idx="5628">
                  <c:v>44041</c:v>
                </c:pt>
                <c:pt idx="5629">
                  <c:v>44042</c:v>
                </c:pt>
                <c:pt idx="5630">
                  <c:v>44043</c:v>
                </c:pt>
                <c:pt idx="5631">
                  <c:v>44046</c:v>
                </c:pt>
                <c:pt idx="5632">
                  <c:v>44047</c:v>
                </c:pt>
                <c:pt idx="5633">
                  <c:v>44048</c:v>
                </c:pt>
                <c:pt idx="5634">
                  <c:v>44049</c:v>
                </c:pt>
                <c:pt idx="5635">
                  <c:v>44050</c:v>
                </c:pt>
                <c:pt idx="5636">
                  <c:v>44053</c:v>
                </c:pt>
                <c:pt idx="5637">
                  <c:v>44054</c:v>
                </c:pt>
                <c:pt idx="5638">
                  <c:v>44055</c:v>
                </c:pt>
                <c:pt idx="5639">
                  <c:v>44056</c:v>
                </c:pt>
                <c:pt idx="5640">
                  <c:v>44057</c:v>
                </c:pt>
                <c:pt idx="5641">
                  <c:v>44060</c:v>
                </c:pt>
                <c:pt idx="5642">
                  <c:v>44061</c:v>
                </c:pt>
                <c:pt idx="5643">
                  <c:v>44062</c:v>
                </c:pt>
                <c:pt idx="5644">
                  <c:v>44063</c:v>
                </c:pt>
                <c:pt idx="5645">
                  <c:v>44064</c:v>
                </c:pt>
                <c:pt idx="5646">
                  <c:v>44067</c:v>
                </c:pt>
                <c:pt idx="5647">
                  <c:v>44068</c:v>
                </c:pt>
                <c:pt idx="5648">
                  <c:v>44069</c:v>
                </c:pt>
                <c:pt idx="5649">
                  <c:v>44070</c:v>
                </c:pt>
                <c:pt idx="5650">
                  <c:v>44071</c:v>
                </c:pt>
                <c:pt idx="5651">
                  <c:v>44074</c:v>
                </c:pt>
                <c:pt idx="5652">
                  <c:v>44075</c:v>
                </c:pt>
                <c:pt idx="5653">
                  <c:v>44076</c:v>
                </c:pt>
                <c:pt idx="5654">
                  <c:v>44077</c:v>
                </c:pt>
                <c:pt idx="5655">
                  <c:v>44078</c:v>
                </c:pt>
                <c:pt idx="5656">
                  <c:v>44081</c:v>
                </c:pt>
                <c:pt idx="5657">
                  <c:v>44082</c:v>
                </c:pt>
                <c:pt idx="5658">
                  <c:v>44083</c:v>
                </c:pt>
                <c:pt idx="5659">
                  <c:v>44084</c:v>
                </c:pt>
                <c:pt idx="5660">
                  <c:v>44085</c:v>
                </c:pt>
                <c:pt idx="5661">
                  <c:v>44088</c:v>
                </c:pt>
                <c:pt idx="5662">
                  <c:v>44089</c:v>
                </c:pt>
                <c:pt idx="5663">
                  <c:v>44090</c:v>
                </c:pt>
                <c:pt idx="5664">
                  <c:v>44091</c:v>
                </c:pt>
                <c:pt idx="5665">
                  <c:v>44092</c:v>
                </c:pt>
                <c:pt idx="5666">
                  <c:v>44095</c:v>
                </c:pt>
                <c:pt idx="5667">
                  <c:v>44096</c:v>
                </c:pt>
                <c:pt idx="5668">
                  <c:v>44097</c:v>
                </c:pt>
                <c:pt idx="5669">
                  <c:v>44098</c:v>
                </c:pt>
                <c:pt idx="5670">
                  <c:v>44099</c:v>
                </c:pt>
                <c:pt idx="5671">
                  <c:v>44102</c:v>
                </c:pt>
                <c:pt idx="5672">
                  <c:v>44103</c:v>
                </c:pt>
                <c:pt idx="5673">
                  <c:v>44104</c:v>
                </c:pt>
                <c:pt idx="5674">
                  <c:v>44105</c:v>
                </c:pt>
                <c:pt idx="5675">
                  <c:v>44106</c:v>
                </c:pt>
                <c:pt idx="5676">
                  <c:v>44109</c:v>
                </c:pt>
                <c:pt idx="5677">
                  <c:v>44110</c:v>
                </c:pt>
                <c:pt idx="5678">
                  <c:v>44111</c:v>
                </c:pt>
                <c:pt idx="5679">
                  <c:v>44112</c:v>
                </c:pt>
                <c:pt idx="5680">
                  <c:v>44113</c:v>
                </c:pt>
                <c:pt idx="5681">
                  <c:v>44116</c:v>
                </c:pt>
                <c:pt idx="5682">
                  <c:v>44117</c:v>
                </c:pt>
                <c:pt idx="5683">
                  <c:v>44118</c:v>
                </c:pt>
                <c:pt idx="5684">
                  <c:v>44119</c:v>
                </c:pt>
                <c:pt idx="5685">
                  <c:v>44120</c:v>
                </c:pt>
                <c:pt idx="5686">
                  <c:v>44123</c:v>
                </c:pt>
                <c:pt idx="5687">
                  <c:v>44124</c:v>
                </c:pt>
                <c:pt idx="5688">
                  <c:v>44125</c:v>
                </c:pt>
                <c:pt idx="5689">
                  <c:v>44126</c:v>
                </c:pt>
                <c:pt idx="5690">
                  <c:v>44127</c:v>
                </c:pt>
                <c:pt idx="5691">
                  <c:v>44130</c:v>
                </c:pt>
                <c:pt idx="5692">
                  <c:v>44131</c:v>
                </c:pt>
                <c:pt idx="5693">
                  <c:v>44132</c:v>
                </c:pt>
                <c:pt idx="5694">
                  <c:v>44133</c:v>
                </c:pt>
                <c:pt idx="5695">
                  <c:v>44134</c:v>
                </c:pt>
                <c:pt idx="5696">
                  <c:v>44137</c:v>
                </c:pt>
                <c:pt idx="5697">
                  <c:v>44138</c:v>
                </c:pt>
                <c:pt idx="5698">
                  <c:v>44139</c:v>
                </c:pt>
                <c:pt idx="5699">
                  <c:v>44140</c:v>
                </c:pt>
                <c:pt idx="5700">
                  <c:v>44141</c:v>
                </c:pt>
                <c:pt idx="5701">
                  <c:v>44144</c:v>
                </c:pt>
                <c:pt idx="5702">
                  <c:v>44145</c:v>
                </c:pt>
                <c:pt idx="5703">
                  <c:v>44146</c:v>
                </c:pt>
                <c:pt idx="5704">
                  <c:v>44147</c:v>
                </c:pt>
                <c:pt idx="5705">
                  <c:v>44148</c:v>
                </c:pt>
                <c:pt idx="5706">
                  <c:v>44151</c:v>
                </c:pt>
                <c:pt idx="5707">
                  <c:v>44152</c:v>
                </c:pt>
                <c:pt idx="5708">
                  <c:v>44153</c:v>
                </c:pt>
                <c:pt idx="5709">
                  <c:v>44154</c:v>
                </c:pt>
                <c:pt idx="5710">
                  <c:v>44155</c:v>
                </c:pt>
                <c:pt idx="5711">
                  <c:v>44158</c:v>
                </c:pt>
                <c:pt idx="5712">
                  <c:v>44159</c:v>
                </c:pt>
                <c:pt idx="5713">
                  <c:v>44160</c:v>
                </c:pt>
                <c:pt idx="5714">
                  <c:v>44161</c:v>
                </c:pt>
                <c:pt idx="5715">
                  <c:v>44162</c:v>
                </c:pt>
                <c:pt idx="5716">
                  <c:v>44165</c:v>
                </c:pt>
                <c:pt idx="5717">
                  <c:v>44166</c:v>
                </c:pt>
                <c:pt idx="5718">
                  <c:v>44167</c:v>
                </c:pt>
                <c:pt idx="5719">
                  <c:v>44168</c:v>
                </c:pt>
                <c:pt idx="5720">
                  <c:v>44169</c:v>
                </c:pt>
                <c:pt idx="5721">
                  <c:v>44172</c:v>
                </c:pt>
                <c:pt idx="5722">
                  <c:v>44173</c:v>
                </c:pt>
                <c:pt idx="5723">
                  <c:v>44174</c:v>
                </c:pt>
                <c:pt idx="5724">
                  <c:v>44175</c:v>
                </c:pt>
                <c:pt idx="5725">
                  <c:v>44176</c:v>
                </c:pt>
                <c:pt idx="5726">
                  <c:v>44179</c:v>
                </c:pt>
                <c:pt idx="5727">
                  <c:v>44180</c:v>
                </c:pt>
                <c:pt idx="5728">
                  <c:v>44181</c:v>
                </c:pt>
                <c:pt idx="5729">
                  <c:v>44182</c:v>
                </c:pt>
                <c:pt idx="5730">
                  <c:v>44183</c:v>
                </c:pt>
                <c:pt idx="5731">
                  <c:v>44186</c:v>
                </c:pt>
                <c:pt idx="5732">
                  <c:v>44187</c:v>
                </c:pt>
                <c:pt idx="5733">
                  <c:v>44188</c:v>
                </c:pt>
                <c:pt idx="5734">
                  <c:v>44189</c:v>
                </c:pt>
                <c:pt idx="5735">
                  <c:v>44190</c:v>
                </c:pt>
                <c:pt idx="5736">
                  <c:v>44193</c:v>
                </c:pt>
                <c:pt idx="5737">
                  <c:v>44194</c:v>
                </c:pt>
                <c:pt idx="5738">
                  <c:v>44195</c:v>
                </c:pt>
                <c:pt idx="5739">
                  <c:v>44196</c:v>
                </c:pt>
                <c:pt idx="5740">
                  <c:v>44197</c:v>
                </c:pt>
                <c:pt idx="5741">
                  <c:v>44200</c:v>
                </c:pt>
                <c:pt idx="5742">
                  <c:v>44201</c:v>
                </c:pt>
                <c:pt idx="5743">
                  <c:v>44202</c:v>
                </c:pt>
                <c:pt idx="5744">
                  <c:v>44203</c:v>
                </c:pt>
                <c:pt idx="5745">
                  <c:v>44204</c:v>
                </c:pt>
                <c:pt idx="5746">
                  <c:v>44207</c:v>
                </c:pt>
                <c:pt idx="5747">
                  <c:v>44208</c:v>
                </c:pt>
                <c:pt idx="5748">
                  <c:v>44209</c:v>
                </c:pt>
                <c:pt idx="5749">
                  <c:v>44210</c:v>
                </c:pt>
                <c:pt idx="5750">
                  <c:v>44211</c:v>
                </c:pt>
                <c:pt idx="5751">
                  <c:v>44214</c:v>
                </c:pt>
                <c:pt idx="5752">
                  <c:v>44215</c:v>
                </c:pt>
                <c:pt idx="5753">
                  <c:v>44216</c:v>
                </c:pt>
                <c:pt idx="5754">
                  <c:v>44217</c:v>
                </c:pt>
                <c:pt idx="5755">
                  <c:v>44218</c:v>
                </c:pt>
                <c:pt idx="5756">
                  <c:v>44221</c:v>
                </c:pt>
                <c:pt idx="5757">
                  <c:v>44222</c:v>
                </c:pt>
                <c:pt idx="5758">
                  <c:v>44223</c:v>
                </c:pt>
                <c:pt idx="5759">
                  <c:v>44224</c:v>
                </c:pt>
                <c:pt idx="5760">
                  <c:v>44225</c:v>
                </c:pt>
                <c:pt idx="5761">
                  <c:v>44228</c:v>
                </c:pt>
                <c:pt idx="5762">
                  <c:v>44229</c:v>
                </c:pt>
                <c:pt idx="5763">
                  <c:v>44230</c:v>
                </c:pt>
                <c:pt idx="5764">
                  <c:v>44231</c:v>
                </c:pt>
                <c:pt idx="5765">
                  <c:v>44232</c:v>
                </c:pt>
                <c:pt idx="5766">
                  <c:v>44235</c:v>
                </c:pt>
                <c:pt idx="5767">
                  <c:v>44236</c:v>
                </c:pt>
                <c:pt idx="5768">
                  <c:v>44237</c:v>
                </c:pt>
                <c:pt idx="5769">
                  <c:v>44238</c:v>
                </c:pt>
                <c:pt idx="5770">
                  <c:v>44239</c:v>
                </c:pt>
                <c:pt idx="5771">
                  <c:v>44242</c:v>
                </c:pt>
                <c:pt idx="5772">
                  <c:v>44243</c:v>
                </c:pt>
                <c:pt idx="5773">
                  <c:v>44244</c:v>
                </c:pt>
                <c:pt idx="5774">
                  <c:v>44245</c:v>
                </c:pt>
                <c:pt idx="5775">
                  <c:v>44246</c:v>
                </c:pt>
                <c:pt idx="5776">
                  <c:v>44249</c:v>
                </c:pt>
                <c:pt idx="5777">
                  <c:v>44250</c:v>
                </c:pt>
                <c:pt idx="5778">
                  <c:v>44251</c:v>
                </c:pt>
                <c:pt idx="5779">
                  <c:v>44252</c:v>
                </c:pt>
                <c:pt idx="5780">
                  <c:v>44253</c:v>
                </c:pt>
                <c:pt idx="5781">
                  <c:v>44256</c:v>
                </c:pt>
                <c:pt idx="5782">
                  <c:v>44257</c:v>
                </c:pt>
                <c:pt idx="5783">
                  <c:v>44258</c:v>
                </c:pt>
                <c:pt idx="5784">
                  <c:v>44259</c:v>
                </c:pt>
                <c:pt idx="5785">
                  <c:v>44260</c:v>
                </c:pt>
                <c:pt idx="5786">
                  <c:v>44263</c:v>
                </c:pt>
                <c:pt idx="5787">
                  <c:v>44264</c:v>
                </c:pt>
                <c:pt idx="5788">
                  <c:v>44265</c:v>
                </c:pt>
                <c:pt idx="5789">
                  <c:v>44266</c:v>
                </c:pt>
                <c:pt idx="5790">
                  <c:v>44267</c:v>
                </c:pt>
                <c:pt idx="5791">
                  <c:v>44270</c:v>
                </c:pt>
                <c:pt idx="5792">
                  <c:v>44271</c:v>
                </c:pt>
                <c:pt idx="5793">
                  <c:v>44272</c:v>
                </c:pt>
                <c:pt idx="5794">
                  <c:v>44273</c:v>
                </c:pt>
                <c:pt idx="5795">
                  <c:v>44274</c:v>
                </c:pt>
                <c:pt idx="5796">
                  <c:v>44277</c:v>
                </c:pt>
                <c:pt idx="5797">
                  <c:v>44278</c:v>
                </c:pt>
                <c:pt idx="5798">
                  <c:v>44279</c:v>
                </c:pt>
                <c:pt idx="5799">
                  <c:v>44280</c:v>
                </c:pt>
                <c:pt idx="5800">
                  <c:v>44281</c:v>
                </c:pt>
                <c:pt idx="5801">
                  <c:v>44284</c:v>
                </c:pt>
                <c:pt idx="5802">
                  <c:v>44285</c:v>
                </c:pt>
                <c:pt idx="5803">
                  <c:v>44286</c:v>
                </c:pt>
                <c:pt idx="5804">
                  <c:v>44287</c:v>
                </c:pt>
                <c:pt idx="5805">
                  <c:v>44288</c:v>
                </c:pt>
                <c:pt idx="5806">
                  <c:v>44291</c:v>
                </c:pt>
                <c:pt idx="5807">
                  <c:v>44292</c:v>
                </c:pt>
                <c:pt idx="5808">
                  <c:v>44293</c:v>
                </c:pt>
                <c:pt idx="5809">
                  <c:v>44294</c:v>
                </c:pt>
                <c:pt idx="5810">
                  <c:v>44295</c:v>
                </c:pt>
                <c:pt idx="5811">
                  <c:v>44298</c:v>
                </c:pt>
                <c:pt idx="5812">
                  <c:v>44299</c:v>
                </c:pt>
                <c:pt idx="5813">
                  <c:v>44300</c:v>
                </c:pt>
                <c:pt idx="5814">
                  <c:v>44301</c:v>
                </c:pt>
                <c:pt idx="5815">
                  <c:v>44302</c:v>
                </c:pt>
                <c:pt idx="5816">
                  <c:v>44305</c:v>
                </c:pt>
                <c:pt idx="5817">
                  <c:v>44306</c:v>
                </c:pt>
                <c:pt idx="5818">
                  <c:v>44307</c:v>
                </c:pt>
                <c:pt idx="5819">
                  <c:v>44308</c:v>
                </c:pt>
                <c:pt idx="5820">
                  <c:v>44309</c:v>
                </c:pt>
                <c:pt idx="5821">
                  <c:v>44312</c:v>
                </c:pt>
                <c:pt idx="5822">
                  <c:v>44313</c:v>
                </c:pt>
                <c:pt idx="5823">
                  <c:v>44314</c:v>
                </c:pt>
                <c:pt idx="5824">
                  <c:v>44315</c:v>
                </c:pt>
                <c:pt idx="5825">
                  <c:v>44316</c:v>
                </c:pt>
                <c:pt idx="5826">
                  <c:v>44319</c:v>
                </c:pt>
                <c:pt idx="5827">
                  <c:v>44320</c:v>
                </c:pt>
                <c:pt idx="5828">
                  <c:v>44321</c:v>
                </c:pt>
                <c:pt idx="5829">
                  <c:v>44322</c:v>
                </c:pt>
                <c:pt idx="5830">
                  <c:v>44323</c:v>
                </c:pt>
                <c:pt idx="5831">
                  <c:v>44326</c:v>
                </c:pt>
                <c:pt idx="5832">
                  <c:v>44327</c:v>
                </c:pt>
                <c:pt idx="5833">
                  <c:v>44328</c:v>
                </c:pt>
                <c:pt idx="5834">
                  <c:v>44329</c:v>
                </c:pt>
                <c:pt idx="5835">
                  <c:v>44330</c:v>
                </c:pt>
                <c:pt idx="5836">
                  <c:v>44333</c:v>
                </c:pt>
                <c:pt idx="5837">
                  <c:v>44334</c:v>
                </c:pt>
                <c:pt idx="5838">
                  <c:v>44335</c:v>
                </c:pt>
                <c:pt idx="5839">
                  <c:v>44336</c:v>
                </c:pt>
                <c:pt idx="5840">
                  <c:v>44337</c:v>
                </c:pt>
                <c:pt idx="5841">
                  <c:v>44340</c:v>
                </c:pt>
                <c:pt idx="5842">
                  <c:v>44341</c:v>
                </c:pt>
                <c:pt idx="5843">
                  <c:v>44342</c:v>
                </c:pt>
                <c:pt idx="5844">
                  <c:v>44343</c:v>
                </c:pt>
                <c:pt idx="5845">
                  <c:v>44344</c:v>
                </c:pt>
                <c:pt idx="5846">
                  <c:v>44347</c:v>
                </c:pt>
                <c:pt idx="5847">
                  <c:v>44348</c:v>
                </c:pt>
                <c:pt idx="5848">
                  <c:v>44349</c:v>
                </c:pt>
                <c:pt idx="5849">
                  <c:v>44350</c:v>
                </c:pt>
                <c:pt idx="5850">
                  <c:v>44351</c:v>
                </c:pt>
                <c:pt idx="5851">
                  <c:v>44354</c:v>
                </c:pt>
                <c:pt idx="5852">
                  <c:v>44355</c:v>
                </c:pt>
                <c:pt idx="5853">
                  <c:v>44356</c:v>
                </c:pt>
                <c:pt idx="5854">
                  <c:v>44357</c:v>
                </c:pt>
                <c:pt idx="5855">
                  <c:v>44358</c:v>
                </c:pt>
                <c:pt idx="5856">
                  <c:v>44361</c:v>
                </c:pt>
                <c:pt idx="5857">
                  <c:v>44362</c:v>
                </c:pt>
                <c:pt idx="5858">
                  <c:v>44363</c:v>
                </c:pt>
                <c:pt idx="5859">
                  <c:v>44364</c:v>
                </c:pt>
                <c:pt idx="5860">
                  <c:v>44365</c:v>
                </c:pt>
                <c:pt idx="5861">
                  <c:v>44368</c:v>
                </c:pt>
                <c:pt idx="5862">
                  <c:v>44369</c:v>
                </c:pt>
                <c:pt idx="5863">
                  <c:v>44370</c:v>
                </c:pt>
                <c:pt idx="5864">
                  <c:v>44371</c:v>
                </c:pt>
                <c:pt idx="5865">
                  <c:v>44372</c:v>
                </c:pt>
                <c:pt idx="5866">
                  <c:v>44375</c:v>
                </c:pt>
                <c:pt idx="5867">
                  <c:v>44376</c:v>
                </c:pt>
                <c:pt idx="5868">
                  <c:v>44377</c:v>
                </c:pt>
                <c:pt idx="5869">
                  <c:v>44378</c:v>
                </c:pt>
                <c:pt idx="5870">
                  <c:v>44379</c:v>
                </c:pt>
                <c:pt idx="5871">
                  <c:v>44382</c:v>
                </c:pt>
                <c:pt idx="5872">
                  <c:v>44383</c:v>
                </c:pt>
                <c:pt idx="5873">
                  <c:v>44384</c:v>
                </c:pt>
                <c:pt idx="5874">
                  <c:v>44385</c:v>
                </c:pt>
                <c:pt idx="5875">
                  <c:v>44386</c:v>
                </c:pt>
                <c:pt idx="5876">
                  <c:v>44389</c:v>
                </c:pt>
                <c:pt idx="5877">
                  <c:v>44390</c:v>
                </c:pt>
                <c:pt idx="5878">
                  <c:v>44391</c:v>
                </c:pt>
                <c:pt idx="5879">
                  <c:v>44392</c:v>
                </c:pt>
                <c:pt idx="5880">
                  <c:v>44393</c:v>
                </c:pt>
                <c:pt idx="5881">
                  <c:v>44396</c:v>
                </c:pt>
                <c:pt idx="5882">
                  <c:v>44397</c:v>
                </c:pt>
                <c:pt idx="5883">
                  <c:v>44398</c:v>
                </c:pt>
                <c:pt idx="5884">
                  <c:v>44399</c:v>
                </c:pt>
                <c:pt idx="5885">
                  <c:v>44400</c:v>
                </c:pt>
                <c:pt idx="5886">
                  <c:v>44403</c:v>
                </c:pt>
                <c:pt idx="5887">
                  <c:v>44404</c:v>
                </c:pt>
                <c:pt idx="5888">
                  <c:v>44405</c:v>
                </c:pt>
                <c:pt idx="5889">
                  <c:v>44406</c:v>
                </c:pt>
                <c:pt idx="5890">
                  <c:v>44407</c:v>
                </c:pt>
                <c:pt idx="5891">
                  <c:v>44410</c:v>
                </c:pt>
                <c:pt idx="5892">
                  <c:v>44411</c:v>
                </c:pt>
                <c:pt idx="5893">
                  <c:v>44412</c:v>
                </c:pt>
                <c:pt idx="5894">
                  <c:v>44413</c:v>
                </c:pt>
                <c:pt idx="5895">
                  <c:v>44414</c:v>
                </c:pt>
                <c:pt idx="5896">
                  <c:v>44417</c:v>
                </c:pt>
                <c:pt idx="5897">
                  <c:v>44418</c:v>
                </c:pt>
                <c:pt idx="5898">
                  <c:v>44419</c:v>
                </c:pt>
                <c:pt idx="5899">
                  <c:v>44420</c:v>
                </c:pt>
                <c:pt idx="5900">
                  <c:v>44421</c:v>
                </c:pt>
                <c:pt idx="5901">
                  <c:v>44424</c:v>
                </c:pt>
                <c:pt idx="5902">
                  <c:v>44425</c:v>
                </c:pt>
                <c:pt idx="5903">
                  <c:v>44426</c:v>
                </c:pt>
                <c:pt idx="5904">
                  <c:v>44427</c:v>
                </c:pt>
                <c:pt idx="5905">
                  <c:v>44428</c:v>
                </c:pt>
                <c:pt idx="5906">
                  <c:v>44431</c:v>
                </c:pt>
                <c:pt idx="5907">
                  <c:v>44432</c:v>
                </c:pt>
                <c:pt idx="5908">
                  <c:v>44433</c:v>
                </c:pt>
                <c:pt idx="5909">
                  <c:v>44434</c:v>
                </c:pt>
                <c:pt idx="5910">
                  <c:v>44435</c:v>
                </c:pt>
                <c:pt idx="5911">
                  <c:v>44438</c:v>
                </c:pt>
                <c:pt idx="5912">
                  <c:v>44439</c:v>
                </c:pt>
                <c:pt idx="5913">
                  <c:v>44440</c:v>
                </c:pt>
                <c:pt idx="5914">
                  <c:v>44441</c:v>
                </c:pt>
                <c:pt idx="5915">
                  <c:v>44442</c:v>
                </c:pt>
                <c:pt idx="5916">
                  <c:v>44445</c:v>
                </c:pt>
                <c:pt idx="5917">
                  <c:v>44446</c:v>
                </c:pt>
                <c:pt idx="5918">
                  <c:v>44447</c:v>
                </c:pt>
                <c:pt idx="5919">
                  <c:v>44448</c:v>
                </c:pt>
                <c:pt idx="5920">
                  <c:v>44449</c:v>
                </c:pt>
                <c:pt idx="5921">
                  <c:v>44452</c:v>
                </c:pt>
                <c:pt idx="5922">
                  <c:v>44453</c:v>
                </c:pt>
                <c:pt idx="5923">
                  <c:v>44454</c:v>
                </c:pt>
                <c:pt idx="5924">
                  <c:v>44455</c:v>
                </c:pt>
                <c:pt idx="5925">
                  <c:v>44456</c:v>
                </c:pt>
                <c:pt idx="5926">
                  <c:v>44459</c:v>
                </c:pt>
                <c:pt idx="5927">
                  <c:v>44460</c:v>
                </c:pt>
                <c:pt idx="5928">
                  <c:v>44461</c:v>
                </c:pt>
                <c:pt idx="5929">
                  <c:v>44462</c:v>
                </c:pt>
                <c:pt idx="5930">
                  <c:v>44463</c:v>
                </c:pt>
                <c:pt idx="5931">
                  <c:v>44466</c:v>
                </c:pt>
                <c:pt idx="5932">
                  <c:v>44467</c:v>
                </c:pt>
                <c:pt idx="5933">
                  <c:v>44468</c:v>
                </c:pt>
                <c:pt idx="5934">
                  <c:v>44469</c:v>
                </c:pt>
                <c:pt idx="5935">
                  <c:v>44470</c:v>
                </c:pt>
                <c:pt idx="5936">
                  <c:v>44473</c:v>
                </c:pt>
                <c:pt idx="5937">
                  <c:v>44474</c:v>
                </c:pt>
                <c:pt idx="5938">
                  <c:v>44475</c:v>
                </c:pt>
                <c:pt idx="5939">
                  <c:v>44476</c:v>
                </c:pt>
                <c:pt idx="5940">
                  <c:v>44477</c:v>
                </c:pt>
                <c:pt idx="5941">
                  <c:v>44480</c:v>
                </c:pt>
                <c:pt idx="5942">
                  <c:v>44481</c:v>
                </c:pt>
                <c:pt idx="5943">
                  <c:v>44482</c:v>
                </c:pt>
                <c:pt idx="5944">
                  <c:v>44483</c:v>
                </c:pt>
                <c:pt idx="5945">
                  <c:v>44484</c:v>
                </c:pt>
                <c:pt idx="5946">
                  <c:v>44487</c:v>
                </c:pt>
                <c:pt idx="5947">
                  <c:v>44488</c:v>
                </c:pt>
                <c:pt idx="5948">
                  <c:v>44489</c:v>
                </c:pt>
                <c:pt idx="5949">
                  <c:v>44490</c:v>
                </c:pt>
                <c:pt idx="5950">
                  <c:v>44491</c:v>
                </c:pt>
                <c:pt idx="5951">
                  <c:v>44494</c:v>
                </c:pt>
                <c:pt idx="5952">
                  <c:v>44495</c:v>
                </c:pt>
                <c:pt idx="5953">
                  <c:v>44496</c:v>
                </c:pt>
                <c:pt idx="5954">
                  <c:v>44497</c:v>
                </c:pt>
                <c:pt idx="5955">
                  <c:v>44498</c:v>
                </c:pt>
                <c:pt idx="5956">
                  <c:v>44501</c:v>
                </c:pt>
                <c:pt idx="5957">
                  <c:v>44502</c:v>
                </c:pt>
                <c:pt idx="5958">
                  <c:v>44503</c:v>
                </c:pt>
                <c:pt idx="5959">
                  <c:v>44504</c:v>
                </c:pt>
                <c:pt idx="5960">
                  <c:v>44505</c:v>
                </c:pt>
                <c:pt idx="5961">
                  <c:v>44508</c:v>
                </c:pt>
                <c:pt idx="5962">
                  <c:v>44509</c:v>
                </c:pt>
                <c:pt idx="5963">
                  <c:v>44510</c:v>
                </c:pt>
                <c:pt idx="5964">
                  <c:v>44511</c:v>
                </c:pt>
                <c:pt idx="5965">
                  <c:v>44512</c:v>
                </c:pt>
                <c:pt idx="5966">
                  <c:v>44515</c:v>
                </c:pt>
                <c:pt idx="5967">
                  <c:v>44516</c:v>
                </c:pt>
                <c:pt idx="5968">
                  <c:v>44517</c:v>
                </c:pt>
                <c:pt idx="5969">
                  <c:v>44518</c:v>
                </c:pt>
                <c:pt idx="5970">
                  <c:v>44519</c:v>
                </c:pt>
                <c:pt idx="5971">
                  <c:v>44522</c:v>
                </c:pt>
                <c:pt idx="5972">
                  <c:v>44523</c:v>
                </c:pt>
                <c:pt idx="5973">
                  <c:v>44524</c:v>
                </c:pt>
                <c:pt idx="5974">
                  <c:v>44525</c:v>
                </c:pt>
                <c:pt idx="5975">
                  <c:v>44526</c:v>
                </c:pt>
                <c:pt idx="5976">
                  <c:v>44529</c:v>
                </c:pt>
                <c:pt idx="5977">
                  <c:v>44530</c:v>
                </c:pt>
                <c:pt idx="5978">
                  <c:v>44531</c:v>
                </c:pt>
                <c:pt idx="5979">
                  <c:v>44532</c:v>
                </c:pt>
                <c:pt idx="5980">
                  <c:v>44533</c:v>
                </c:pt>
                <c:pt idx="5981">
                  <c:v>44536</c:v>
                </c:pt>
                <c:pt idx="5982">
                  <c:v>44537</c:v>
                </c:pt>
                <c:pt idx="5983">
                  <c:v>44538</c:v>
                </c:pt>
                <c:pt idx="5984">
                  <c:v>44539</c:v>
                </c:pt>
                <c:pt idx="5985">
                  <c:v>44540</c:v>
                </c:pt>
                <c:pt idx="5986">
                  <c:v>44543</c:v>
                </c:pt>
                <c:pt idx="5987">
                  <c:v>44544</c:v>
                </c:pt>
                <c:pt idx="5988">
                  <c:v>44545</c:v>
                </c:pt>
                <c:pt idx="5989">
                  <c:v>44546</c:v>
                </c:pt>
                <c:pt idx="5990">
                  <c:v>44547</c:v>
                </c:pt>
                <c:pt idx="5991">
                  <c:v>44550</c:v>
                </c:pt>
                <c:pt idx="5992">
                  <c:v>44551</c:v>
                </c:pt>
                <c:pt idx="5993">
                  <c:v>44552</c:v>
                </c:pt>
                <c:pt idx="5994">
                  <c:v>44553</c:v>
                </c:pt>
                <c:pt idx="5995">
                  <c:v>44554</c:v>
                </c:pt>
                <c:pt idx="5996">
                  <c:v>44557</c:v>
                </c:pt>
                <c:pt idx="5997">
                  <c:v>44558</c:v>
                </c:pt>
                <c:pt idx="5998">
                  <c:v>44559</c:v>
                </c:pt>
                <c:pt idx="5999">
                  <c:v>44560</c:v>
                </c:pt>
                <c:pt idx="6000">
                  <c:v>44561</c:v>
                </c:pt>
                <c:pt idx="6001">
                  <c:v>44564</c:v>
                </c:pt>
                <c:pt idx="6002">
                  <c:v>44565</c:v>
                </c:pt>
                <c:pt idx="6003">
                  <c:v>44566</c:v>
                </c:pt>
                <c:pt idx="6004">
                  <c:v>44567</c:v>
                </c:pt>
                <c:pt idx="6005">
                  <c:v>44568</c:v>
                </c:pt>
                <c:pt idx="6006">
                  <c:v>44571</c:v>
                </c:pt>
                <c:pt idx="6007">
                  <c:v>44572</c:v>
                </c:pt>
                <c:pt idx="6008">
                  <c:v>44573</c:v>
                </c:pt>
                <c:pt idx="6009">
                  <c:v>44574</c:v>
                </c:pt>
                <c:pt idx="6010">
                  <c:v>44575</c:v>
                </c:pt>
                <c:pt idx="6011">
                  <c:v>44578</c:v>
                </c:pt>
                <c:pt idx="6012">
                  <c:v>44579</c:v>
                </c:pt>
                <c:pt idx="6013">
                  <c:v>44580</c:v>
                </c:pt>
                <c:pt idx="6014">
                  <c:v>44581</c:v>
                </c:pt>
                <c:pt idx="6015">
                  <c:v>44582</c:v>
                </c:pt>
                <c:pt idx="6016">
                  <c:v>44585</c:v>
                </c:pt>
                <c:pt idx="6017">
                  <c:v>44586</c:v>
                </c:pt>
                <c:pt idx="6018">
                  <c:v>44587</c:v>
                </c:pt>
                <c:pt idx="6019">
                  <c:v>44588</c:v>
                </c:pt>
                <c:pt idx="6020">
                  <c:v>44589</c:v>
                </c:pt>
                <c:pt idx="6021">
                  <c:v>44592</c:v>
                </c:pt>
                <c:pt idx="6022">
                  <c:v>44593</c:v>
                </c:pt>
                <c:pt idx="6023">
                  <c:v>44594</c:v>
                </c:pt>
                <c:pt idx="6024">
                  <c:v>44595</c:v>
                </c:pt>
                <c:pt idx="6025">
                  <c:v>44596</c:v>
                </c:pt>
                <c:pt idx="6026">
                  <c:v>44599</c:v>
                </c:pt>
                <c:pt idx="6027">
                  <c:v>44600</c:v>
                </c:pt>
                <c:pt idx="6028">
                  <c:v>44601</c:v>
                </c:pt>
                <c:pt idx="6029">
                  <c:v>44602</c:v>
                </c:pt>
                <c:pt idx="6030">
                  <c:v>44603</c:v>
                </c:pt>
                <c:pt idx="6031">
                  <c:v>44606</c:v>
                </c:pt>
                <c:pt idx="6032">
                  <c:v>44607</c:v>
                </c:pt>
                <c:pt idx="6033">
                  <c:v>44608</c:v>
                </c:pt>
                <c:pt idx="6034">
                  <c:v>44609</c:v>
                </c:pt>
                <c:pt idx="6035">
                  <c:v>44610</c:v>
                </c:pt>
                <c:pt idx="6036">
                  <c:v>44613</c:v>
                </c:pt>
                <c:pt idx="6037">
                  <c:v>44614</c:v>
                </c:pt>
                <c:pt idx="6038">
                  <c:v>44615</c:v>
                </c:pt>
                <c:pt idx="6039">
                  <c:v>44616</c:v>
                </c:pt>
                <c:pt idx="6040">
                  <c:v>44617</c:v>
                </c:pt>
                <c:pt idx="6041">
                  <c:v>44620</c:v>
                </c:pt>
                <c:pt idx="6042">
                  <c:v>44621</c:v>
                </c:pt>
                <c:pt idx="6043">
                  <c:v>44622</c:v>
                </c:pt>
                <c:pt idx="6044">
                  <c:v>44623</c:v>
                </c:pt>
                <c:pt idx="6045">
                  <c:v>44624</c:v>
                </c:pt>
                <c:pt idx="6046">
                  <c:v>44627</c:v>
                </c:pt>
                <c:pt idx="6047">
                  <c:v>44628</c:v>
                </c:pt>
                <c:pt idx="6048">
                  <c:v>44629</c:v>
                </c:pt>
                <c:pt idx="6049">
                  <c:v>44630</c:v>
                </c:pt>
                <c:pt idx="6050">
                  <c:v>44631</c:v>
                </c:pt>
                <c:pt idx="6051">
                  <c:v>44634</c:v>
                </c:pt>
                <c:pt idx="6052">
                  <c:v>44635</c:v>
                </c:pt>
                <c:pt idx="6053">
                  <c:v>44636</c:v>
                </c:pt>
                <c:pt idx="6054">
                  <c:v>44637</c:v>
                </c:pt>
                <c:pt idx="6055">
                  <c:v>44638</c:v>
                </c:pt>
                <c:pt idx="6056">
                  <c:v>44641</c:v>
                </c:pt>
                <c:pt idx="6057">
                  <c:v>44642</c:v>
                </c:pt>
                <c:pt idx="6058">
                  <c:v>44643</c:v>
                </c:pt>
                <c:pt idx="6059">
                  <c:v>44644</c:v>
                </c:pt>
                <c:pt idx="6060">
                  <c:v>44645</c:v>
                </c:pt>
                <c:pt idx="6061">
                  <c:v>44648</c:v>
                </c:pt>
                <c:pt idx="6062">
                  <c:v>44649</c:v>
                </c:pt>
                <c:pt idx="6063">
                  <c:v>44650</c:v>
                </c:pt>
                <c:pt idx="6064">
                  <c:v>44651</c:v>
                </c:pt>
                <c:pt idx="6065">
                  <c:v>44652</c:v>
                </c:pt>
                <c:pt idx="6066">
                  <c:v>44655</c:v>
                </c:pt>
                <c:pt idx="6067">
                  <c:v>44656</c:v>
                </c:pt>
                <c:pt idx="6068">
                  <c:v>44657</c:v>
                </c:pt>
                <c:pt idx="6069">
                  <c:v>44658</c:v>
                </c:pt>
                <c:pt idx="6070">
                  <c:v>44659</c:v>
                </c:pt>
                <c:pt idx="6071">
                  <c:v>44662</c:v>
                </c:pt>
                <c:pt idx="6072">
                  <c:v>44663</c:v>
                </c:pt>
                <c:pt idx="6073">
                  <c:v>44664</c:v>
                </c:pt>
                <c:pt idx="6074">
                  <c:v>44665</c:v>
                </c:pt>
                <c:pt idx="6075">
                  <c:v>44666</c:v>
                </c:pt>
                <c:pt idx="6076">
                  <c:v>44669</c:v>
                </c:pt>
                <c:pt idx="6077">
                  <c:v>44670</c:v>
                </c:pt>
                <c:pt idx="6078">
                  <c:v>44671</c:v>
                </c:pt>
                <c:pt idx="6079">
                  <c:v>44672</c:v>
                </c:pt>
                <c:pt idx="6080">
                  <c:v>44673</c:v>
                </c:pt>
                <c:pt idx="6081">
                  <c:v>44676</c:v>
                </c:pt>
                <c:pt idx="6082">
                  <c:v>44677</c:v>
                </c:pt>
                <c:pt idx="6083">
                  <c:v>44678</c:v>
                </c:pt>
                <c:pt idx="6084">
                  <c:v>44679</c:v>
                </c:pt>
                <c:pt idx="6085">
                  <c:v>44680</c:v>
                </c:pt>
                <c:pt idx="6086">
                  <c:v>44683</c:v>
                </c:pt>
                <c:pt idx="6087">
                  <c:v>44684</c:v>
                </c:pt>
                <c:pt idx="6088">
                  <c:v>44685</c:v>
                </c:pt>
                <c:pt idx="6089">
                  <c:v>44686</c:v>
                </c:pt>
                <c:pt idx="6090">
                  <c:v>44687</c:v>
                </c:pt>
                <c:pt idx="6091">
                  <c:v>44690</c:v>
                </c:pt>
                <c:pt idx="6092">
                  <c:v>44691</c:v>
                </c:pt>
                <c:pt idx="6093">
                  <c:v>44692</c:v>
                </c:pt>
                <c:pt idx="6094">
                  <c:v>44693</c:v>
                </c:pt>
                <c:pt idx="6095">
                  <c:v>44694</c:v>
                </c:pt>
                <c:pt idx="6096">
                  <c:v>44697</c:v>
                </c:pt>
                <c:pt idx="6097">
                  <c:v>44698</c:v>
                </c:pt>
                <c:pt idx="6098">
                  <c:v>44699</c:v>
                </c:pt>
                <c:pt idx="6099">
                  <c:v>44700</c:v>
                </c:pt>
                <c:pt idx="6100">
                  <c:v>44701</c:v>
                </c:pt>
                <c:pt idx="6101">
                  <c:v>44704</c:v>
                </c:pt>
                <c:pt idx="6102">
                  <c:v>44705</c:v>
                </c:pt>
                <c:pt idx="6103">
                  <c:v>44706</c:v>
                </c:pt>
                <c:pt idx="6104">
                  <c:v>44707</c:v>
                </c:pt>
                <c:pt idx="6105">
                  <c:v>44708</c:v>
                </c:pt>
                <c:pt idx="6106">
                  <c:v>44711</c:v>
                </c:pt>
                <c:pt idx="6107">
                  <c:v>44712</c:v>
                </c:pt>
                <c:pt idx="6108">
                  <c:v>44713</c:v>
                </c:pt>
                <c:pt idx="6109">
                  <c:v>44714</c:v>
                </c:pt>
                <c:pt idx="6110">
                  <c:v>44715</c:v>
                </c:pt>
                <c:pt idx="6111">
                  <c:v>44718</c:v>
                </c:pt>
                <c:pt idx="6112">
                  <c:v>44719</c:v>
                </c:pt>
                <c:pt idx="6113">
                  <c:v>44720</c:v>
                </c:pt>
                <c:pt idx="6114">
                  <c:v>44721</c:v>
                </c:pt>
                <c:pt idx="6115">
                  <c:v>44722</c:v>
                </c:pt>
                <c:pt idx="6116">
                  <c:v>44725</c:v>
                </c:pt>
                <c:pt idx="6117">
                  <c:v>44726</c:v>
                </c:pt>
                <c:pt idx="6118">
                  <c:v>44727</c:v>
                </c:pt>
                <c:pt idx="6119">
                  <c:v>44728</c:v>
                </c:pt>
                <c:pt idx="6120">
                  <c:v>44729</c:v>
                </c:pt>
                <c:pt idx="6121">
                  <c:v>44732</c:v>
                </c:pt>
                <c:pt idx="6122">
                  <c:v>44733</c:v>
                </c:pt>
                <c:pt idx="6123">
                  <c:v>44734</c:v>
                </c:pt>
                <c:pt idx="6124">
                  <c:v>44735</c:v>
                </c:pt>
                <c:pt idx="6125">
                  <c:v>44736</c:v>
                </c:pt>
                <c:pt idx="6126">
                  <c:v>44739</c:v>
                </c:pt>
                <c:pt idx="6127">
                  <c:v>44740</c:v>
                </c:pt>
                <c:pt idx="6128">
                  <c:v>44741</c:v>
                </c:pt>
                <c:pt idx="6129">
                  <c:v>44742</c:v>
                </c:pt>
                <c:pt idx="6130">
                  <c:v>44743</c:v>
                </c:pt>
                <c:pt idx="6131">
                  <c:v>44746</c:v>
                </c:pt>
                <c:pt idx="6132">
                  <c:v>44747</c:v>
                </c:pt>
                <c:pt idx="6133">
                  <c:v>44748</c:v>
                </c:pt>
                <c:pt idx="6134">
                  <c:v>44749</c:v>
                </c:pt>
                <c:pt idx="6135">
                  <c:v>44750</c:v>
                </c:pt>
                <c:pt idx="6136">
                  <c:v>44753</c:v>
                </c:pt>
                <c:pt idx="6137">
                  <c:v>44754</c:v>
                </c:pt>
                <c:pt idx="6138">
                  <c:v>44755</c:v>
                </c:pt>
                <c:pt idx="6139">
                  <c:v>44756</c:v>
                </c:pt>
                <c:pt idx="6140">
                  <c:v>44757</c:v>
                </c:pt>
                <c:pt idx="6141">
                  <c:v>44760</c:v>
                </c:pt>
                <c:pt idx="6142">
                  <c:v>44761</c:v>
                </c:pt>
                <c:pt idx="6143">
                  <c:v>44762</c:v>
                </c:pt>
                <c:pt idx="6144">
                  <c:v>44763</c:v>
                </c:pt>
                <c:pt idx="6145">
                  <c:v>44764</c:v>
                </c:pt>
                <c:pt idx="6146">
                  <c:v>44767</c:v>
                </c:pt>
                <c:pt idx="6147">
                  <c:v>44768</c:v>
                </c:pt>
                <c:pt idx="6148">
                  <c:v>44769</c:v>
                </c:pt>
                <c:pt idx="6149">
                  <c:v>44770</c:v>
                </c:pt>
                <c:pt idx="6150">
                  <c:v>44771</c:v>
                </c:pt>
                <c:pt idx="6151">
                  <c:v>44774</c:v>
                </c:pt>
                <c:pt idx="6152">
                  <c:v>44775</c:v>
                </c:pt>
                <c:pt idx="6153">
                  <c:v>44776</c:v>
                </c:pt>
                <c:pt idx="6154">
                  <c:v>44777</c:v>
                </c:pt>
                <c:pt idx="6155">
                  <c:v>44778</c:v>
                </c:pt>
                <c:pt idx="6156">
                  <c:v>44781</c:v>
                </c:pt>
                <c:pt idx="6157">
                  <c:v>44782</c:v>
                </c:pt>
                <c:pt idx="6158">
                  <c:v>44783</c:v>
                </c:pt>
                <c:pt idx="6159">
                  <c:v>44784</c:v>
                </c:pt>
                <c:pt idx="6160">
                  <c:v>44785</c:v>
                </c:pt>
                <c:pt idx="6161">
                  <c:v>44788</c:v>
                </c:pt>
                <c:pt idx="6162">
                  <c:v>44789</c:v>
                </c:pt>
                <c:pt idx="6163">
                  <c:v>44790</c:v>
                </c:pt>
                <c:pt idx="6164">
                  <c:v>44791</c:v>
                </c:pt>
                <c:pt idx="6165">
                  <c:v>44792</c:v>
                </c:pt>
                <c:pt idx="6166">
                  <c:v>44795</c:v>
                </c:pt>
                <c:pt idx="6167">
                  <c:v>44796</c:v>
                </c:pt>
                <c:pt idx="6168">
                  <c:v>44797</c:v>
                </c:pt>
                <c:pt idx="6169">
                  <c:v>44798</c:v>
                </c:pt>
                <c:pt idx="6170">
                  <c:v>44799</c:v>
                </c:pt>
                <c:pt idx="6171">
                  <c:v>44802</c:v>
                </c:pt>
                <c:pt idx="6172">
                  <c:v>44803</c:v>
                </c:pt>
                <c:pt idx="6173">
                  <c:v>44804</c:v>
                </c:pt>
                <c:pt idx="6174">
                  <c:v>44805</c:v>
                </c:pt>
                <c:pt idx="6175">
                  <c:v>44806</c:v>
                </c:pt>
                <c:pt idx="6176">
                  <c:v>44809</c:v>
                </c:pt>
                <c:pt idx="6177">
                  <c:v>44810</c:v>
                </c:pt>
                <c:pt idx="6178">
                  <c:v>44811</c:v>
                </c:pt>
                <c:pt idx="6179">
                  <c:v>44812</c:v>
                </c:pt>
                <c:pt idx="6180">
                  <c:v>44813</c:v>
                </c:pt>
                <c:pt idx="6181">
                  <c:v>44816</c:v>
                </c:pt>
                <c:pt idx="6182">
                  <c:v>44817</c:v>
                </c:pt>
                <c:pt idx="6183">
                  <c:v>44818</c:v>
                </c:pt>
                <c:pt idx="6184">
                  <c:v>44819</c:v>
                </c:pt>
                <c:pt idx="6185">
                  <c:v>44820</c:v>
                </c:pt>
                <c:pt idx="6186">
                  <c:v>44823</c:v>
                </c:pt>
                <c:pt idx="6187">
                  <c:v>44824</c:v>
                </c:pt>
                <c:pt idx="6188">
                  <c:v>44825</c:v>
                </c:pt>
                <c:pt idx="6189">
                  <c:v>44826</c:v>
                </c:pt>
                <c:pt idx="6190">
                  <c:v>44827</c:v>
                </c:pt>
                <c:pt idx="6191">
                  <c:v>44830</c:v>
                </c:pt>
                <c:pt idx="6192">
                  <c:v>44831</c:v>
                </c:pt>
                <c:pt idx="6193">
                  <c:v>44832</c:v>
                </c:pt>
                <c:pt idx="6194">
                  <c:v>44833</c:v>
                </c:pt>
                <c:pt idx="6195">
                  <c:v>44834</c:v>
                </c:pt>
                <c:pt idx="6196">
                  <c:v>44837</c:v>
                </c:pt>
                <c:pt idx="6197">
                  <c:v>44838</c:v>
                </c:pt>
                <c:pt idx="6198">
                  <c:v>44839</c:v>
                </c:pt>
              </c:numCache>
            </c:numRef>
          </c:cat>
          <c:val>
            <c:numRef>
              <c:f>Sheet1!$C$2:$C$11158</c:f>
              <c:numCache>
                <c:formatCode>General</c:formatCode>
                <c:ptCount val="11157"/>
                <c:pt idx="0">
                  <c:v>0.17999999999999969</c:v>
                </c:pt>
                <c:pt idx="1">
                  <c:v>0.20000000000000021</c:v>
                </c:pt>
                <c:pt idx="2">
                  <c:v>0.1699999999999999</c:v>
                </c:pt>
                <c:pt idx="3">
                  <c:v>0.1700000000000004</c:v>
                </c:pt>
                <c:pt idx="4">
                  <c:v>0.1699999999999999</c:v>
                </c:pt>
                <c:pt idx="5">
                  <c:v>0.18999999999999989</c:v>
                </c:pt>
                <c:pt idx="6">
                  <c:v>0.21</c:v>
                </c:pt>
                <c:pt idx="7">
                  <c:v>0.18999999999999989</c:v>
                </c:pt>
                <c:pt idx="8">
                  <c:v>0.21999999999999981</c:v>
                </c:pt>
                <c:pt idx="9">
                  <c:v>0.23</c:v>
                </c:pt>
                <c:pt idx="10">
                  <c:v>0.2799999999999998</c:v>
                </c:pt>
                <c:pt idx="11">
                  <c:v>0.24000000000000021</c:v>
                </c:pt>
                <c:pt idx="12">
                  <c:v>0.2399999999999998</c:v>
                </c:pt>
                <c:pt idx="13">
                  <c:v>0.23</c:v>
                </c:pt>
                <c:pt idx="14">
                  <c:v>0.2200000000000002</c:v>
                </c:pt>
                <c:pt idx="15">
                  <c:v>0.25</c:v>
                </c:pt>
                <c:pt idx="16">
                  <c:v>0.26000000000000018</c:v>
                </c:pt>
                <c:pt idx="17">
                  <c:v>0.25</c:v>
                </c:pt>
                <c:pt idx="18">
                  <c:v>0.24000000000000021</c:v>
                </c:pt>
                <c:pt idx="19">
                  <c:v>0.23</c:v>
                </c:pt>
                <c:pt idx="20">
                  <c:v>0.23</c:v>
                </c:pt>
                <c:pt idx="21">
                  <c:v>0.23</c:v>
                </c:pt>
                <c:pt idx="22">
                  <c:v>0.2200000000000002</c:v>
                </c:pt>
                <c:pt idx="23">
                  <c:v>0.21999999999999981</c:v>
                </c:pt>
                <c:pt idx="24">
                  <c:v>0.21000000000000041</c:v>
                </c:pt>
                <c:pt idx="25">
                  <c:v>0.21</c:v>
                </c:pt>
                <c:pt idx="26">
                  <c:v>0.17999999999999969</c:v>
                </c:pt>
                <c:pt idx="27">
                  <c:v>0.19999999999999971</c:v>
                </c:pt>
                <c:pt idx="28">
                  <c:v>0.18999999999999989</c:v>
                </c:pt>
                <c:pt idx="29">
                  <c:v>0.18000000000000019</c:v>
                </c:pt>
                <c:pt idx="30">
                  <c:v>0.20000000000000021</c:v>
                </c:pt>
                <c:pt idx="31">
                  <c:v>0.18999999999999989</c:v>
                </c:pt>
                <c:pt idx="32">
                  <c:v>0.20000000000000021</c:v>
                </c:pt>
                <c:pt idx="33">
                  <c:v>0.18999999999999989</c:v>
                </c:pt>
                <c:pt idx="34">
                  <c:v>0.21000000000000041</c:v>
                </c:pt>
                <c:pt idx="35">
                  <c:v>0.20000000000000021</c:v>
                </c:pt>
                <c:pt idx="36">
                  <c:v>0.18999999999999989</c:v>
                </c:pt>
                <c:pt idx="37">
                  <c:v>0.2200000000000002</c:v>
                </c:pt>
                <c:pt idx="38">
                  <c:v>0.21</c:v>
                </c:pt>
                <c:pt idx="39">
                  <c:v>0.24000000000000021</c:v>
                </c:pt>
                <c:pt idx="40">
                  <c:v>0.21000000000000091</c:v>
                </c:pt>
                <c:pt idx="41">
                  <c:v>0.2399999999999993</c:v>
                </c:pt>
                <c:pt idx="42">
                  <c:v>0.2300000000000004</c:v>
                </c:pt>
                <c:pt idx="43">
                  <c:v>0.25</c:v>
                </c:pt>
                <c:pt idx="44">
                  <c:v>0.24000000000000021</c:v>
                </c:pt>
                <c:pt idx="45">
                  <c:v>0.1699999999999999</c:v>
                </c:pt>
                <c:pt idx="46">
                  <c:v>0.21999999999999981</c:v>
                </c:pt>
                <c:pt idx="47">
                  <c:v>0.2300000000000004</c:v>
                </c:pt>
                <c:pt idx="48">
                  <c:v>0.21999999999999981</c:v>
                </c:pt>
                <c:pt idx="49">
                  <c:v>0.20000000000000021</c:v>
                </c:pt>
                <c:pt idx="50">
                  <c:v>0.21999999999999981</c:v>
                </c:pt>
                <c:pt idx="51">
                  <c:v>0.25</c:v>
                </c:pt>
                <c:pt idx="52">
                  <c:v>0.21999999999999981</c:v>
                </c:pt>
                <c:pt idx="53">
                  <c:v>0.2300000000000004</c:v>
                </c:pt>
                <c:pt idx="54">
                  <c:v>0.24999999999999961</c:v>
                </c:pt>
                <c:pt idx="55">
                  <c:v>0.24000000000000021</c:v>
                </c:pt>
                <c:pt idx="56">
                  <c:v>0.24999999999999961</c:v>
                </c:pt>
                <c:pt idx="57">
                  <c:v>0.2300000000000004</c:v>
                </c:pt>
                <c:pt idx="58">
                  <c:v>0.2300000000000004</c:v>
                </c:pt>
                <c:pt idx="59">
                  <c:v>0.2399999999999998</c:v>
                </c:pt>
                <c:pt idx="60">
                  <c:v>0.25999999999999979</c:v>
                </c:pt>
                <c:pt idx="61">
                  <c:v>0.27000000000000052</c:v>
                </c:pt>
                <c:pt idx="62">
                  <c:v>0.25999999999999979</c:v>
                </c:pt>
                <c:pt idx="63">
                  <c:v>0.24000000000000021</c:v>
                </c:pt>
                <c:pt idx="64">
                  <c:v>0.24000000000000021</c:v>
                </c:pt>
                <c:pt idx="65">
                  <c:v>0.25</c:v>
                </c:pt>
                <c:pt idx="66">
                  <c:v>0.20000000000000021</c:v>
                </c:pt>
                <c:pt idx="67">
                  <c:v>0.2399999999999998</c:v>
                </c:pt>
                <c:pt idx="68">
                  <c:v>0.25000000000000039</c:v>
                </c:pt>
                <c:pt idx="69">
                  <c:v>0.25999999999999979</c:v>
                </c:pt>
                <c:pt idx="70">
                  <c:v>0.27</c:v>
                </c:pt>
                <c:pt idx="71">
                  <c:v>0.26000000000000018</c:v>
                </c:pt>
                <c:pt idx="72">
                  <c:v>0.25999999999999979</c:v>
                </c:pt>
                <c:pt idx="73">
                  <c:v>0.27</c:v>
                </c:pt>
                <c:pt idx="74">
                  <c:v>0.26000000000000018</c:v>
                </c:pt>
                <c:pt idx="75">
                  <c:v>0.25</c:v>
                </c:pt>
                <c:pt idx="76">
                  <c:v>0.21000000000000041</c:v>
                </c:pt>
                <c:pt idx="77">
                  <c:v>0.25000000000000039</c:v>
                </c:pt>
                <c:pt idx="78">
                  <c:v>0.26000000000000018</c:v>
                </c:pt>
                <c:pt idx="79">
                  <c:v>0.27</c:v>
                </c:pt>
                <c:pt idx="80">
                  <c:v>0.19999999999999971</c:v>
                </c:pt>
                <c:pt idx="81">
                  <c:v>0.22999999999999951</c:v>
                </c:pt>
                <c:pt idx="82">
                  <c:v>0.24999999999999961</c:v>
                </c:pt>
                <c:pt idx="83">
                  <c:v>0.26000000000000018</c:v>
                </c:pt>
                <c:pt idx="84">
                  <c:v>0.2399999999999998</c:v>
                </c:pt>
                <c:pt idx="85">
                  <c:v>0.27000000000000052</c:v>
                </c:pt>
                <c:pt idx="86">
                  <c:v>0.25999999999999979</c:v>
                </c:pt>
                <c:pt idx="87">
                  <c:v>0.25999999999999979</c:v>
                </c:pt>
                <c:pt idx="88">
                  <c:v>0.25000000000000039</c:v>
                </c:pt>
                <c:pt idx="89">
                  <c:v>0.26999999999999957</c:v>
                </c:pt>
                <c:pt idx="90">
                  <c:v>0.23</c:v>
                </c:pt>
                <c:pt idx="91">
                  <c:v>0.25999999999999979</c:v>
                </c:pt>
                <c:pt idx="92">
                  <c:v>0.25999999999999979</c:v>
                </c:pt>
                <c:pt idx="93">
                  <c:v>0.24000000000000021</c:v>
                </c:pt>
                <c:pt idx="94">
                  <c:v>0.20000000000000021</c:v>
                </c:pt>
                <c:pt idx="95">
                  <c:v>0.27</c:v>
                </c:pt>
                <c:pt idx="96">
                  <c:v>0.25999999999999979</c:v>
                </c:pt>
                <c:pt idx="97">
                  <c:v>0.25</c:v>
                </c:pt>
                <c:pt idx="98">
                  <c:v>0.25</c:v>
                </c:pt>
                <c:pt idx="99">
                  <c:v>0.28000000000000019</c:v>
                </c:pt>
                <c:pt idx="100">
                  <c:v>0.25</c:v>
                </c:pt>
                <c:pt idx="101">
                  <c:v>0.21999999999999981</c:v>
                </c:pt>
                <c:pt idx="102">
                  <c:v>0.2799999999999998</c:v>
                </c:pt>
                <c:pt idx="103">
                  <c:v>0.29999999999999982</c:v>
                </c:pt>
                <c:pt idx="104">
                  <c:v>0.28000000000000019</c:v>
                </c:pt>
                <c:pt idx="105">
                  <c:v>0.30999999999999961</c:v>
                </c:pt>
                <c:pt idx="106">
                  <c:v>0.33999999999999991</c:v>
                </c:pt>
                <c:pt idx="107">
                  <c:v>0.29999999999999982</c:v>
                </c:pt>
                <c:pt idx="108">
                  <c:v>0.26999999999999957</c:v>
                </c:pt>
                <c:pt idx="109">
                  <c:v>0.26999999999999957</c:v>
                </c:pt>
                <c:pt idx="110">
                  <c:v>0.28000000000000019</c:v>
                </c:pt>
                <c:pt idx="111">
                  <c:v>0.25</c:v>
                </c:pt>
                <c:pt idx="112">
                  <c:v>0.28999999999999998</c:v>
                </c:pt>
                <c:pt idx="113">
                  <c:v>0.28999999999999909</c:v>
                </c:pt>
                <c:pt idx="114">
                  <c:v>0.26999999999999957</c:v>
                </c:pt>
                <c:pt idx="115">
                  <c:v>0.26999999999999957</c:v>
                </c:pt>
                <c:pt idx="116">
                  <c:v>0.26000000000000068</c:v>
                </c:pt>
                <c:pt idx="117">
                  <c:v>0.25999999999999979</c:v>
                </c:pt>
                <c:pt idx="118">
                  <c:v>0.21</c:v>
                </c:pt>
                <c:pt idx="119">
                  <c:v>0.25</c:v>
                </c:pt>
                <c:pt idx="120">
                  <c:v>0.25999999999999979</c:v>
                </c:pt>
                <c:pt idx="121">
                  <c:v>0.25999999999999979</c:v>
                </c:pt>
                <c:pt idx="122">
                  <c:v>0.2300000000000004</c:v>
                </c:pt>
                <c:pt idx="123">
                  <c:v>0.2300000000000004</c:v>
                </c:pt>
                <c:pt idx="124">
                  <c:v>0.26000000000000068</c:v>
                </c:pt>
                <c:pt idx="125">
                  <c:v>0.27000000000000052</c:v>
                </c:pt>
                <c:pt idx="126">
                  <c:v>0.2300000000000004</c:v>
                </c:pt>
                <c:pt idx="127">
                  <c:v>0.2399999999999993</c:v>
                </c:pt>
                <c:pt idx="128">
                  <c:v>0.28999999999999998</c:v>
                </c:pt>
                <c:pt idx="129">
                  <c:v>0.28000000000000019</c:v>
                </c:pt>
                <c:pt idx="130">
                  <c:v>0.27000000000000052</c:v>
                </c:pt>
                <c:pt idx="131">
                  <c:v>0.26000000000000068</c:v>
                </c:pt>
                <c:pt idx="132">
                  <c:v>0.28999999999999998</c:v>
                </c:pt>
                <c:pt idx="133">
                  <c:v>0.28000000000000019</c:v>
                </c:pt>
                <c:pt idx="134">
                  <c:v>0.24000000000000021</c:v>
                </c:pt>
                <c:pt idx="135">
                  <c:v>0.21</c:v>
                </c:pt>
                <c:pt idx="136">
                  <c:v>0.1800000000000006</c:v>
                </c:pt>
                <c:pt idx="137">
                  <c:v>0.20000000000000021</c:v>
                </c:pt>
                <c:pt idx="138">
                  <c:v>0.24000000000000021</c:v>
                </c:pt>
                <c:pt idx="139">
                  <c:v>0.26000000000000068</c:v>
                </c:pt>
                <c:pt idx="140">
                  <c:v>0.25</c:v>
                </c:pt>
                <c:pt idx="141">
                  <c:v>0.27000000000000052</c:v>
                </c:pt>
                <c:pt idx="142">
                  <c:v>0.24000000000000021</c:v>
                </c:pt>
                <c:pt idx="143">
                  <c:v>0.2300000000000004</c:v>
                </c:pt>
                <c:pt idx="144">
                  <c:v>0.25999999999999979</c:v>
                </c:pt>
                <c:pt idx="145">
                  <c:v>0.28999999999999998</c:v>
                </c:pt>
                <c:pt idx="146">
                  <c:v>0.29999999999999982</c:v>
                </c:pt>
                <c:pt idx="147">
                  <c:v>0.29999999999999982</c:v>
                </c:pt>
                <c:pt idx="148">
                  <c:v>0.30999999999999961</c:v>
                </c:pt>
                <c:pt idx="149">
                  <c:v>0.28999999999999998</c:v>
                </c:pt>
                <c:pt idx="150">
                  <c:v>0.29999999999999982</c:v>
                </c:pt>
                <c:pt idx="151">
                  <c:v>0.2300000000000004</c:v>
                </c:pt>
                <c:pt idx="152">
                  <c:v>0.25999999999999979</c:v>
                </c:pt>
                <c:pt idx="153">
                  <c:v>0.25</c:v>
                </c:pt>
                <c:pt idx="154">
                  <c:v>0.22999999999999951</c:v>
                </c:pt>
                <c:pt idx="155">
                  <c:v>0.3100000000000005</c:v>
                </c:pt>
                <c:pt idx="156">
                  <c:v>0.29999999999999982</c:v>
                </c:pt>
                <c:pt idx="157">
                  <c:v>0.26999999999999957</c:v>
                </c:pt>
                <c:pt idx="158">
                  <c:v>0.30999999999999961</c:v>
                </c:pt>
                <c:pt idx="159">
                  <c:v>0.25999999999999979</c:v>
                </c:pt>
                <c:pt idx="160">
                  <c:v>0.21</c:v>
                </c:pt>
                <c:pt idx="161">
                  <c:v>0.24000000000000021</c:v>
                </c:pt>
                <c:pt idx="162">
                  <c:v>0.1899999999999995</c:v>
                </c:pt>
                <c:pt idx="163">
                  <c:v>0.22999999999999951</c:v>
                </c:pt>
                <c:pt idx="164">
                  <c:v>0.20000000000000021</c:v>
                </c:pt>
                <c:pt idx="165">
                  <c:v>0.25</c:v>
                </c:pt>
                <c:pt idx="166">
                  <c:v>0.25</c:v>
                </c:pt>
                <c:pt idx="167">
                  <c:v>0.27000000000000052</c:v>
                </c:pt>
                <c:pt idx="168">
                  <c:v>0.26999999999999957</c:v>
                </c:pt>
                <c:pt idx="169">
                  <c:v>0.28999999999999998</c:v>
                </c:pt>
                <c:pt idx="170">
                  <c:v>0.29999999999999982</c:v>
                </c:pt>
                <c:pt idx="171">
                  <c:v>0.26000000000000068</c:v>
                </c:pt>
                <c:pt idx="172">
                  <c:v>0.21999999999999981</c:v>
                </c:pt>
                <c:pt idx="173">
                  <c:v>0.25</c:v>
                </c:pt>
                <c:pt idx="174">
                  <c:v>0.25</c:v>
                </c:pt>
                <c:pt idx="175">
                  <c:v>0.21999999999999981</c:v>
                </c:pt>
                <c:pt idx="176">
                  <c:v>0.25999999999999979</c:v>
                </c:pt>
                <c:pt idx="177">
                  <c:v>0.25999999999999979</c:v>
                </c:pt>
                <c:pt idx="178">
                  <c:v>0.25</c:v>
                </c:pt>
                <c:pt idx="179">
                  <c:v>0.22999999999999951</c:v>
                </c:pt>
                <c:pt idx="180">
                  <c:v>0.24000000000000021</c:v>
                </c:pt>
                <c:pt idx="181">
                  <c:v>0.22999999999999951</c:v>
                </c:pt>
                <c:pt idx="182">
                  <c:v>0.25999999999999979</c:v>
                </c:pt>
                <c:pt idx="183">
                  <c:v>0.21999999999999981</c:v>
                </c:pt>
                <c:pt idx="184">
                  <c:v>0.20000000000000021</c:v>
                </c:pt>
                <c:pt idx="185">
                  <c:v>0.25999999999999979</c:v>
                </c:pt>
                <c:pt idx="186">
                  <c:v>0.25999999999999979</c:v>
                </c:pt>
                <c:pt idx="187">
                  <c:v>0.21</c:v>
                </c:pt>
                <c:pt idx="188">
                  <c:v>0.24000000000000021</c:v>
                </c:pt>
                <c:pt idx="189">
                  <c:v>0.24000000000000021</c:v>
                </c:pt>
                <c:pt idx="190">
                  <c:v>0.27000000000000052</c:v>
                </c:pt>
                <c:pt idx="191">
                  <c:v>0.26999999999999957</c:v>
                </c:pt>
                <c:pt idx="192">
                  <c:v>0.25</c:v>
                </c:pt>
                <c:pt idx="193">
                  <c:v>0.26999999999999957</c:v>
                </c:pt>
                <c:pt idx="194">
                  <c:v>0.21</c:v>
                </c:pt>
                <c:pt idx="195">
                  <c:v>0.21999999999999981</c:v>
                </c:pt>
                <c:pt idx="196">
                  <c:v>0.2300000000000004</c:v>
                </c:pt>
                <c:pt idx="197">
                  <c:v>0.26999999999999957</c:v>
                </c:pt>
                <c:pt idx="198">
                  <c:v>0.26000000000000068</c:v>
                </c:pt>
                <c:pt idx="199">
                  <c:v>0.2300000000000004</c:v>
                </c:pt>
                <c:pt idx="200">
                  <c:v>0.2399999999999993</c:v>
                </c:pt>
                <c:pt idx="201">
                  <c:v>0.25</c:v>
                </c:pt>
                <c:pt idx="202">
                  <c:v>0.2300000000000004</c:v>
                </c:pt>
                <c:pt idx="203">
                  <c:v>0.25</c:v>
                </c:pt>
                <c:pt idx="204">
                  <c:v>0.2300000000000004</c:v>
                </c:pt>
                <c:pt idx="205">
                  <c:v>0.19999999999999929</c:v>
                </c:pt>
                <c:pt idx="206">
                  <c:v>0.25</c:v>
                </c:pt>
                <c:pt idx="207">
                  <c:v>0.20000000000000021</c:v>
                </c:pt>
                <c:pt idx="208">
                  <c:v>0.22000000000000061</c:v>
                </c:pt>
                <c:pt idx="209">
                  <c:v>0.20000000000000021</c:v>
                </c:pt>
                <c:pt idx="210">
                  <c:v>0.2399999999999993</c:v>
                </c:pt>
                <c:pt idx="211">
                  <c:v>0.25</c:v>
                </c:pt>
                <c:pt idx="212">
                  <c:v>0.24000000000000021</c:v>
                </c:pt>
                <c:pt idx="213">
                  <c:v>0.19000000000000039</c:v>
                </c:pt>
                <c:pt idx="214">
                  <c:v>0.19000000000000039</c:v>
                </c:pt>
                <c:pt idx="215">
                  <c:v>0.22000000000000061</c:v>
                </c:pt>
                <c:pt idx="216">
                  <c:v>0.21999999999999981</c:v>
                </c:pt>
                <c:pt idx="217">
                  <c:v>0.17999999999999969</c:v>
                </c:pt>
                <c:pt idx="218">
                  <c:v>0.1899999999999995</c:v>
                </c:pt>
                <c:pt idx="219">
                  <c:v>0.14999999999999949</c:v>
                </c:pt>
                <c:pt idx="220">
                  <c:v>0.1899999999999995</c:v>
                </c:pt>
                <c:pt idx="221">
                  <c:v>0.1699999999999999</c:v>
                </c:pt>
                <c:pt idx="222">
                  <c:v>0.21</c:v>
                </c:pt>
                <c:pt idx="223">
                  <c:v>0.2300000000000004</c:v>
                </c:pt>
                <c:pt idx="224">
                  <c:v>0.22999999999999951</c:v>
                </c:pt>
                <c:pt idx="225">
                  <c:v>0.1899999999999995</c:v>
                </c:pt>
                <c:pt idx="226">
                  <c:v>0.2300000000000004</c:v>
                </c:pt>
                <c:pt idx="227">
                  <c:v>0.22999999999999951</c:v>
                </c:pt>
                <c:pt idx="228">
                  <c:v>0.21999999999999981</c:v>
                </c:pt>
                <c:pt idx="229">
                  <c:v>0.21</c:v>
                </c:pt>
                <c:pt idx="230">
                  <c:v>0.22999999999999951</c:v>
                </c:pt>
                <c:pt idx="231">
                  <c:v>0.1899999999999995</c:v>
                </c:pt>
                <c:pt idx="232">
                  <c:v>0.21999999999999981</c:v>
                </c:pt>
                <c:pt idx="233">
                  <c:v>0.15999999999999931</c:v>
                </c:pt>
                <c:pt idx="234">
                  <c:v>0.21999999999999981</c:v>
                </c:pt>
                <c:pt idx="235">
                  <c:v>0.2399999999999993</c:v>
                </c:pt>
                <c:pt idx="236">
                  <c:v>0.24000000000000021</c:v>
                </c:pt>
                <c:pt idx="237">
                  <c:v>0.17999999999999969</c:v>
                </c:pt>
                <c:pt idx="238">
                  <c:v>0.17999999999999969</c:v>
                </c:pt>
                <c:pt idx="239">
                  <c:v>0.22999999999999951</c:v>
                </c:pt>
                <c:pt idx="240">
                  <c:v>0.14999999999999949</c:v>
                </c:pt>
                <c:pt idx="241">
                  <c:v>0.1400000000000006</c:v>
                </c:pt>
                <c:pt idx="242">
                  <c:v>0.21</c:v>
                </c:pt>
                <c:pt idx="243">
                  <c:v>0.21999999999999981</c:v>
                </c:pt>
                <c:pt idx="244">
                  <c:v>0.21000000000000091</c:v>
                </c:pt>
                <c:pt idx="245">
                  <c:v>0.16000000000000009</c:v>
                </c:pt>
                <c:pt idx="246">
                  <c:v>0.19000000000000039</c:v>
                </c:pt>
                <c:pt idx="247">
                  <c:v>0.1899999999999995</c:v>
                </c:pt>
                <c:pt idx="248">
                  <c:v>0.21</c:v>
                </c:pt>
                <c:pt idx="249">
                  <c:v>0.15000000000000041</c:v>
                </c:pt>
                <c:pt idx="250">
                  <c:v>0.1899999999999995</c:v>
                </c:pt>
                <c:pt idx="251">
                  <c:v>0.24000000000000021</c:v>
                </c:pt>
                <c:pt idx="252">
                  <c:v>0.20000000000000021</c:v>
                </c:pt>
                <c:pt idx="253">
                  <c:v>0.21</c:v>
                </c:pt>
                <c:pt idx="254">
                  <c:v>0.2399999999999993</c:v>
                </c:pt>
                <c:pt idx="255">
                  <c:v>0.2399999999999993</c:v>
                </c:pt>
                <c:pt idx="256">
                  <c:v>0.25</c:v>
                </c:pt>
                <c:pt idx="257">
                  <c:v>0.25999999999999979</c:v>
                </c:pt>
                <c:pt idx="258">
                  <c:v>0.27000000000000052</c:v>
                </c:pt>
                <c:pt idx="259">
                  <c:v>0.25999999999999979</c:v>
                </c:pt>
                <c:pt idx="260">
                  <c:v>0.25999999999999979</c:v>
                </c:pt>
                <c:pt idx="261">
                  <c:v>0.25</c:v>
                </c:pt>
                <c:pt idx="262">
                  <c:v>0.17999999999999969</c:v>
                </c:pt>
                <c:pt idx="263">
                  <c:v>0.19000000000000039</c:v>
                </c:pt>
                <c:pt idx="264">
                  <c:v>0.21999999999999981</c:v>
                </c:pt>
                <c:pt idx="265">
                  <c:v>0.17999999999999969</c:v>
                </c:pt>
                <c:pt idx="266">
                  <c:v>0.21</c:v>
                </c:pt>
                <c:pt idx="267">
                  <c:v>0.17999999999999969</c:v>
                </c:pt>
                <c:pt idx="268">
                  <c:v>0.21</c:v>
                </c:pt>
                <c:pt idx="269">
                  <c:v>0.19000000000000039</c:v>
                </c:pt>
                <c:pt idx="270">
                  <c:v>0.21</c:v>
                </c:pt>
                <c:pt idx="271">
                  <c:v>0.24000000000000021</c:v>
                </c:pt>
                <c:pt idx="272">
                  <c:v>0.21</c:v>
                </c:pt>
                <c:pt idx="273">
                  <c:v>0.1899999999999995</c:v>
                </c:pt>
                <c:pt idx="274">
                  <c:v>0.21</c:v>
                </c:pt>
                <c:pt idx="275">
                  <c:v>0.20000000000000021</c:v>
                </c:pt>
                <c:pt idx="276">
                  <c:v>0.2300000000000004</c:v>
                </c:pt>
                <c:pt idx="277">
                  <c:v>0.21999999999999981</c:v>
                </c:pt>
                <c:pt idx="278">
                  <c:v>0.2300000000000004</c:v>
                </c:pt>
                <c:pt idx="279">
                  <c:v>0.22999999999999951</c:v>
                </c:pt>
                <c:pt idx="280">
                  <c:v>0.21999999999999981</c:v>
                </c:pt>
                <c:pt idx="281">
                  <c:v>0.17999999999999969</c:v>
                </c:pt>
                <c:pt idx="282">
                  <c:v>0.17000000000000079</c:v>
                </c:pt>
                <c:pt idx="283">
                  <c:v>0.21</c:v>
                </c:pt>
                <c:pt idx="284">
                  <c:v>0.15000000000000041</c:v>
                </c:pt>
                <c:pt idx="285">
                  <c:v>0.21</c:v>
                </c:pt>
                <c:pt idx="286">
                  <c:v>0.21999999999999981</c:v>
                </c:pt>
                <c:pt idx="287">
                  <c:v>0.19000000000000039</c:v>
                </c:pt>
                <c:pt idx="288">
                  <c:v>0.22999999999999951</c:v>
                </c:pt>
                <c:pt idx="289">
                  <c:v>0.2399999999999993</c:v>
                </c:pt>
                <c:pt idx="290">
                  <c:v>0.2300000000000004</c:v>
                </c:pt>
                <c:pt idx="291">
                  <c:v>0.19000000000000039</c:v>
                </c:pt>
                <c:pt idx="292">
                  <c:v>0.2300000000000004</c:v>
                </c:pt>
                <c:pt idx="293">
                  <c:v>0.2300000000000004</c:v>
                </c:pt>
                <c:pt idx="294">
                  <c:v>0.22000000000000061</c:v>
                </c:pt>
                <c:pt idx="295">
                  <c:v>0.2399999999999993</c:v>
                </c:pt>
                <c:pt idx="296">
                  <c:v>0.24000000000000021</c:v>
                </c:pt>
                <c:pt idx="297">
                  <c:v>0.1800000000000006</c:v>
                </c:pt>
                <c:pt idx="298">
                  <c:v>0.2399999999999993</c:v>
                </c:pt>
                <c:pt idx="299">
                  <c:v>0.20000000000000021</c:v>
                </c:pt>
                <c:pt idx="300">
                  <c:v>0.25</c:v>
                </c:pt>
                <c:pt idx="301">
                  <c:v>0.26000000000000068</c:v>
                </c:pt>
                <c:pt idx="302">
                  <c:v>0.25</c:v>
                </c:pt>
                <c:pt idx="303">
                  <c:v>0.22999999999999951</c:v>
                </c:pt>
                <c:pt idx="304">
                  <c:v>0.25</c:v>
                </c:pt>
                <c:pt idx="305">
                  <c:v>0.20000000000000021</c:v>
                </c:pt>
                <c:pt idx="306">
                  <c:v>0.25</c:v>
                </c:pt>
                <c:pt idx="307">
                  <c:v>0.25999999999999979</c:v>
                </c:pt>
                <c:pt idx="308">
                  <c:v>0.2399999999999993</c:v>
                </c:pt>
                <c:pt idx="309">
                  <c:v>0.2300000000000004</c:v>
                </c:pt>
                <c:pt idx="310">
                  <c:v>0.25999999999999979</c:v>
                </c:pt>
                <c:pt idx="311">
                  <c:v>0.21999999999999981</c:v>
                </c:pt>
                <c:pt idx="312">
                  <c:v>0.25</c:v>
                </c:pt>
                <c:pt idx="313">
                  <c:v>0.24000000000000021</c:v>
                </c:pt>
                <c:pt idx="314">
                  <c:v>0.21</c:v>
                </c:pt>
                <c:pt idx="315">
                  <c:v>0.24000000000000021</c:v>
                </c:pt>
                <c:pt idx="316">
                  <c:v>0.2300000000000004</c:v>
                </c:pt>
                <c:pt idx="317">
                  <c:v>0.25</c:v>
                </c:pt>
                <c:pt idx="318">
                  <c:v>0.25999999999999979</c:v>
                </c:pt>
                <c:pt idx="319">
                  <c:v>0.25</c:v>
                </c:pt>
                <c:pt idx="320">
                  <c:v>0.28000000000000019</c:v>
                </c:pt>
                <c:pt idx="321">
                  <c:v>0.26999999999999957</c:v>
                </c:pt>
                <c:pt idx="322">
                  <c:v>0.25</c:v>
                </c:pt>
                <c:pt idx="323">
                  <c:v>0.25999999999999979</c:v>
                </c:pt>
                <c:pt idx="324">
                  <c:v>0.2300000000000004</c:v>
                </c:pt>
                <c:pt idx="325">
                  <c:v>0.26999999999999957</c:v>
                </c:pt>
                <c:pt idx="326">
                  <c:v>0.25</c:v>
                </c:pt>
                <c:pt idx="327">
                  <c:v>0.26999999999999957</c:v>
                </c:pt>
                <c:pt idx="328">
                  <c:v>0.25999999999999979</c:v>
                </c:pt>
                <c:pt idx="329">
                  <c:v>0.28999999999999998</c:v>
                </c:pt>
                <c:pt idx="330">
                  <c:v>0.2300000000000004</c:v>
                </c:pt>
                <c:pt idx="331">
                  <c:v>0.26999999999999957</c:v>
                </c:pt>
                <c:pt idx="332">
                  <c:v>0.26999999999999957</c:v>
                </c:pt>
                <c:pt idx="333">
                  <c:v>0.24000000000000021</c:v>
                </c:pt>
                <c:pt idx="334">
                  <c:v>0.25999999999999979</c:v>
                </c:pt>
                <c:pt idx="335">
                  <c:v>0.26999999999999957</c:v>
                </c:pt>
                <c:pt idx="336">
                  <c:v>0.24000000000000021</c:v>
                </c:pt>
                <c:pt idx="337">
                  <c:v>0.26999999999999957</c:v>
                </c:pt>
                <c:pt idx="338">
                  <c:v>0.27000000000000052</c:v>
                </c:pt>
                <c:pt idx="339">
                  <c:v>0.26999999999999957</c:v>
                </c:pt>
                <c:pt idx="340">
                  <c:v>0.26999999999999957</c:v>
                </c:pt>
                <c:pt idx="341">
                  <c:v>0.26999999999999957</c:v>
                </c:pt>
                <c:pt idx="342">
                  <c:v>0.28000000000000019</c:v>
                </c:pt>
                <c:pt idx="343">
                  <c:v>-8.0000000000000071E-2</c:v>
                </c:pt>
                <c:pt idx="344">
                  <c:v>0.22999999999999951</c:v>
                </c:pt>
                <c:pt idx="345">
                  <c:v>0.2399999999999993</c:v>
                </c:pt>
                <c:pt idx="346">
                  <c:v>0.2399999999999993</c:v>
                </c:pt>
                <c:pt idx="347">
                  <c:v>0.25999999999999979</c:v>
                </c:pt>
                <c:pt idx="348">
                  <c:v>0.27000000000000052</c:v>
                </c:pt>
                <c:pt idx="349">
                  <c:v>0.25</c:v>
                </c:pt>
                <c:pt idx="350">
                  <c:v>0.30000000000000071</c:v>
                </c:pt>
                <c:pt idx="351">
                  <c:v>0.28999999999999998</c:v>
                </c:pt>
                <c:pt idx="352">
                  <c:v>0.27999999999999942</c:v>
                </c:pt>
                <c:pt idx="353">
                  <c:v>0.26999999999999957</c:v>
                </c:pt>
                <c:pt idx="354">
                  <c:v>0.27999999999999942</c:v>
                </c:pt>
                <c:pt idx="355">
                  <c:v>0.28000000000000019</c:v>
                </c:pt>
                <c:pt idx="356">
                  <c:v>0.28999999999999998</c:v>
                </c:pt>
                <c:pt idx="357">
                  <c:v>0.27000000000000052</c:v>
                </c:pt>
                <c:pt idx="358">
                  <c:v>0.26000000000000068</c:v>
                </c:pt>
                <c:pt idx="359">
                  <c:v>0.33999999999999991</c:v>
                </c:pt>
                <c:pt idx="360">
                  <c:v>0.33000000000000013</c:v>
                </c:pt>
                <c:pt idx="361">
                  <c:v>0.29999999999999982</c:v>
                </c:pt>
                <c:pt idx="362">
                  <c:v>0.33999999999999991</c:v>
                </c:pt>
                <c:pt idx="363">
                  <c:v>0.32000000000000028</c:v>
                </c:pt>
                <c:pt idx="364">
                  <c:v>0.27000000000000052</c:v>
                </c:pt>
                <c:pt idx="365">
                  <c:v>0.25999999999999979</c:v>
                </c:pt>
                <c:pt idx="366">
                  <c:v>0.3100000000000005</c:v>
                </c:pt>
                <c:pt idx="367">
                  <c:v>0.29999999999999982</c:v>
                </c:pt>
                <c:pt idx="368">
                  <c:v>0.26999999999999957</c:v>
                </c:pt>
                <c:pt idx="369">
                  <c:v>0.28000000000000019</c:v>
                </c:pt>
                <c:pt idx="370">
                  <c:v>0.25</c:v>
                </c:pt>
                <c:pt idx="371">
                  <c:v>0.3199999999999994</c:v>
                </c:pt>
                <c:pt idx="372">
                  <c:v>0.32000000000000028</c:v>
                </c:pt>
                <c:pt idx="373">
                  <c:v>0.29999999999999982</c:v>
                </c:pt>
                <c:pt idx="374">
                  <c:v>0.26999999999999957</c:v>
                </c:pt>
                <c:pt idx="375">
                  <c:v>0.33000000000000013</c:v>
                </c:pt>
                <c:pt idx="376">
                  <c:v>0.33000000000000013</c:v>
                </c:pt>
                <c:pt idx="377">
                  <c:v>0.25999999999999979</c:v>
                </c:pt>
                <c:pt idx="378">
                  <c:v>0.34999999999999959</c:v>
                </c:pt>
                <c:pt idx="379">
                  <c:v>0.34999999999999959</c:v>
                </c:pt>
                <c:pt idx="380">
                  <c:v>0.34000000000000069</c:v>
                </c:pt>
                <c:pt idx="381">
                  <c:v>0.35999999999999938</c:v>
                </c:pt>
                <c:pt idx="382">
                  <c:v>0.34999999999999959</c:v>
                </c:pt>
                <c:pt idx="383">
                  <c:v>0.33999999999999991</c:v>
                </c:pt>
                <c:pt idx="384">
                  <c:v>0.3100000000000005</c:v>
                </c:pt>
                <c:pt idx="385">
                  <c:v>0.3199999999999994</c:v>
                </c:pt>
                <c:pt idx="386">
                  <c:v>0.32000000000000028</c:v>
                </c:pt>
                <c:pt idx="387">
                  <c:v>0.33000000000000013</c:v>
                </c:pt>
                <c:pt idx="388">
                  <c:v>0.33000000000000013</c:v>
                </c:pt>
                <c:pt idx="389">
                  <c:v>0.32000000000000028</c:v>
                </c:pt>
                <c:pt idx="390">
                  <c:v>0.33999999999999991</c:v>
                </c:pt>
                <c:pt idx="391">
                  <c:v>0.33999999999999991</c:v>
                </c:pt>
                <c:pt idx="392">
                  <c:v>0.35000000000000048</c:v>
                </c:pt>
                <c:pt idx="393">
                  <c:v>0.32000000000000028</c:v>
                </c:pt>
                <c:pt idx="394">
                  <c:v>0.34999999999999959</c:v>
                </c:pt>
                <c:pt idx="395">
                  <c:v>0.29999999999999982</c:v>
                </c:pt>
                <c:pt idx="396">
                  <c:v>0.30999999999999961</c:v>
                </c:pt>
                <c:pt idx="397">
                  <c:v>0.29999999999999982</c:v>
                </c:pt>
                <c:pt idx="398">
                  <c:v>0.33000000000000013</c:v>
                </c:pt>
                <c:pt idx="399">
                  <c:v>0.32000000000000028</c:v>
                </c:pt>
                <c:pt idx="400">
                  <c:v>0.34999999999999959</c:v>
                </c:pt>
                <c:pt idx="401">
                  <c:v>0.33000000000000013</c:v>
                </c:pt>
                <c:pt idx="402">
                  <c:v>0.34000000000000069</c:v>
                </c:pt>
                <c:pt idx="403">
                  <c:v>0.30000000000000071</c:v>
                </c:pt>
                <c:pt idx="404">
                  <c:v>0.29999999999999982</c:v>
                </c:pt>
                <c:pt idx="405">
                  <c:v>0.32000000000000028</c:v>
                </c:pt>
                <c:pt idx="406">
                  <c:v>0.32000000000000028</c:v>
                </c:pt>
                <c:pt idx="407">
                  <c:v>0.33000000000000013</c:v>
                </c:pt>
                <c:pt idx="408">
                  <c:v>0.30999999999999961</c:v>
                </c:pt>
                <c:pt idx="409">
                  <c:v>0.33999999999999991</c:v>
                </c:pt>
                <c:pt idx="410">
                  <c:v>0.33999999999999991</c:v>
                </c:pt>
                <c:pt idx="411">
                  <c:v>0.33999999999999991</c:v>
                </c:pt>
                <c:pt idx="412">
                  <c:v>0.33999999999999991</c:v>
                </c:pt>
                <c:pt idx="413">
                  <c:v>0.35999999999999938</c:v>
                </c:pt>
                <c:pt idx="414">
                  <c:v>0.33000000000000013</c:v>
                </c:pt>
                <c:pt idx="415">
                  <c:v>0.33999999999999991</c:v>
                </c:pt>
                <c:pt idx="416">
                  <c:v>0.33999999999999991</c:v>
                </c:pt>
                <c:pt idx="417">
                  <c:v>0.33999999999999991</c:v>
                </c:pt>
                <c:pt idx="418">
                  <c:v>0.33999999999999991</c:v>
                </c:pt>
                <c:pt idx="419">
                  <c:v>0.33999999999999991</c:v>
                </c:pt>
                <c:pt idx="420">
                  <c:v>0.35000000000000048</c:v>
                </c:pt>
                <c:pt idx="421">
                  <c:v>0.36000000000000032</c:v>
                </c:pt>
                <c:pt idx="422">
                  <c:v>0.37999999999999989</c:v>
                </c:pt>
                <c:pt idx="423">
                  <c:v>0.37999999999999989</c:v>
                </c:pt>
                <c:pt idx="424">
                  <c:v>0.37999999999999989</c:v>
                </c:pt>
                <c:pt idx="425">
                  <c:v>0.34999999999999959</c:v>
                </c:pt>
                <c:pt idx="426">
                  <c:v>0.33000000000000013</c:v>
                </c:pt>
                <c:pt idx="427">
                  <c:v>0.33999999999999991</c:v>
                </c:pt>
                <c:pt idx="428">
                  <c:v>0.33999999999999991</c:v>
                </c:pt>
                <c:pt idx="429">
                  <c:v>0.37000000000000011</c:v>
                </c:pt>
                <c:pt idx="430">
                  <c:v>0.35999999999999938</c:v>
                </c:pt>
                <c:pt idx="431">
                  <c:v>0.37000000000000011</c:v>
                </c:pt>
                <c:pt idx="432">
                  <c:v>0.37000000000000011</c:v>
                </c:pt>
                <c:pt idx="433">
                  <c:v>0.36000000000000032</c:v>
                </c:pt>
                <c:pt idx="434">
                  <c:v>0.35000000000000048</c:v>
                </c:pt>
                <c:pt idx="435">
                  <c:v>0.33000000000000013</c:v>
                </c:pt>
                <c:pt idx="436">
                  <c:v>0.35999999999999938</c:v>
                </c:pt>
                <c:pt idx="437">
                  <c:v>0.36000000000000032</c:v>
                </c:pt>
                <c:pt idx="438">
                  <c:v>0.37000000000000011</c:v>
                </c:pt>
                <c:pt idx="439">
                  <c:v>0.36000000000000032</c:v>
                </c:pt>
                <c:pt idx="440">
                  <c:v>0.37000000000000011</c:v>
                </c:pt>
                <c:pt idx="441">
                  <c:v>0.34999999999999959</c:v>
                </c:pt>
                <c:pt idx="442">
                  <c:v>0.35999999999999938</c:v>
                </c:pt>
                <c:pt idx="443">
                  <c:v>0.36000000000000032</c:v>
                </c:pt>
                <c:pt idx="444">
                  <c:v>0.36000000000000032</c:v>
                </c:pt>
                <c:pt idx="445">
                  <c:v>0.37000000000000011</c:v>
                </c:pt>
                <c:pt idx="446">
                  <c:v>0.37000000000000011</c:v>
                </c:pt>
                <c:pt idx="447">
                  <c:v>0.37999999999999989</c:v>
                </c:pt>
                <c:pt idx="448">
                  <c:v>0.37999999999999989</c:v>
                </c:pt>
                <c:pt idx="449">
                  <c:v>0.38999999999999968</c:v>
                </c:pt>
                <c:pt idx="450">
                  <c:v>0.38999999999999968</c:v>
                </c:pt>
                <c:pt idx="451">
                  <c:v>0.38999999999999968</c:v>
                </c:pt>
                <c:pt idx="452">
                  <c:v>0.37999999999999989</c:v>
                </c:pt>
                <c:pt idx="453">
                  <c:v>0.37000000000000011</c:v>
                </c:pt>
                <c:pt idx="454">
                  <c:v>0.37999999999999989</c:v>
                </c:pt>
                <c:pt idx="455">
                  <c:v>0.37999999999999989</c:v>
                </c:pt>
                <c:pt idx="456">
                  <c:v>0.37999999999999989</c:v>
                </c:pt>
                <c:pt idx="457">
                  <c:v>0.37999999999999989</c:v>
                </c:pt>
                <c:pt idx="458">
                  <c:v>0.35999999999999938</c:v>
                </c:pt>
                <c:pt idx="459">
                  <c:v>0.36000000000000032</c:v>
                </c:pt>
                <c:pt idx="460">
                  <c:v>0.37000000000000011</c:v>
                </c:pt>
                <c:pt idx="461">
                  <c:v>0.37000000000000011</c:v>
                </c:pt>
                <c:pt idx="462">
                  <c:v>0.37000000000000011</c:v>
                </c:pt>
                <c:pt idx="463">
                  <c:v>0.37999999999999989</c:v>
                </c:pt>
                <c:pt idx="464">
                  <c:v>0.37999999999999989</c:v>
                </c:pt>
                <c:pt idx="465">
                  <c:v>0.40999999999999931</c:v>
                </c:pt>
                <c:pt idx="466">
                  <c:v>0.39999999999999952</c:v>
                </c:pt>
                <c:pt idx="467">
                  <c:v>0.41000000000000009</c:v>
                </c:pt>
                <c:pt idx="468">
                  <c:v>0.38999999999999968</c:v>
                </c:pt>
                <c:pt idx="469">
                  <c:v>0.38999999999999968</c:v>
                </c:pt>
                <c:pt idx="470">
                  <c:v>0.38999999999999968</c:v>
                </c:pt>
                <c:pt idx="471">
                  <c:v>0.41000000000000009</c:v>
                </c:pt>
                <c:pt idx="472">
                  <c:v>0.40999999999999931</c:v>
                </c:pt>
                <c:pt idx="473">
                  <c:v>0.41000000000000009</c:v>
                </c:pt>
                <c:pt idx="474">
                  <c:v>0.39999999999999952</c:v>
                </c:pt>
                <c:pt idx="475">
                  <c:v>3.0000000000000249E-2</c:v>
                </c:pt>
                <c:pt idx="476">
                  <c:v>0.39999999999999952</c:v>
                </c:pt>
                <c:pt idx="477">
                  <c:v>0.37999999999999989</c:v>
                </c:pt>
                <c:pt idx="478">
                  <c:v>0.38999999999999968</c:v>
                </c:pt>
                <c:pt idx="479">
                  <c:v>0.40000000000000041</c:v>
                </c:pt>
                <c:pt idx="480">
                  <c:v>0.40000000000000041</c:v>
                </c:pt>
                <c:pt idx="481">
                  <c:v>0.39999999999999952</c:v>
                </c:pt>
                <c:pt idx="482">
                  <c:v>0.40000000000000041</c:v>
                </c:pt>
                <c:pt idx="483">
                  <c:v>0.38999999999999968</c:v>
                </c:pt>
                <c:pt idx="484">
                  <c:v>0.37999999999999989</c:v>
                </c:pt>
                <c:pt idx="485">
                  <c:v>0.38999999999999968</c:v>
                </c:pt>
                <c:pt idx="486">
                  <c:v>0.38999999999999968</c:v>
                </c:pt>
                <c:pt idx="487">
                  <c:v>0.40000000000000041</c:v>
                </c:pt>
                <c:pt idx="488">
                  <c:v>0.39000000000000062</c:v>
                </c:pt>
                <c:pt idx="489">
                  <c:v>0.41000000000000009</c:v>
                </c:pt>
                <c:pt idx="490">
                  <c:v>0.39999999999999952</c:v>
                </c:pt>
                <c:pt idx="491">
                  <c:v>0.38999999999999968</c:v>
                </c:pt>
                <c:pt idx="492">
                  <c:v>0.39999999999999952</c:v>
                </c:pt>
                <c:pt idx="493">
                  <c:v>0.40000000000000041</c:v>
                </c:pt>
                <c:pt idx="494">
                  <c:v>0.38999999999999968</c:v>
                </c:pt>
                <c:pt idx="495">
                  <c:v>0.40000000000000041</c:v>
                </c:pt>
                <c:pt idx="496">
                  <c:v>0.37999999999999989</c:v>
                </c:pt>
                <c:pt idx="497">
                  <c:v>0.38999999999999968</c:v>
                </c:pt>
                <c:pt idx="498">
                  <c:v>0.41000000000000009</c:v>
                </c:pt>
                <c:pt idx="499">
                  <c:v>0.39000000000000062</c:v>
                </c:pt>
                <c:pt idx="500">
                  <c:v>0.41000000000000009</c:v>
                </c:pt>
                <c:pt idx="501">
                  <c:v>0.41999999999999987</c:v>
                </c:pt>
                <c:pt idx="502">
                  <c:v>0.41000000000000009</c:v>
                </c:pt>
                <c:pt idx="503">
                  <c:v>0.41999999999999987</c:v>
                </c:pt>
                <c:pt idx="504">
                  <c:v>0.39999999999999952</c:v>
                </c:pt>
                <c:pt idx="505">
                  <c:v>0.39000000000000062</c:v>
                </c:pt>
                <c:pt idx="506">
                  <c:v>0.38999999999999968</c:v>
                </c:pt>
                <c:pt idx="507">
                  <c:v>0.39999999999999952</c:v>
                </c:pt>
                <c:pt idx="508">
                  <c:v>0.38999999999999968</c:v>
                </c:pt>
                <c:pt idx="509">
                  <c:v>0.38999999999999968</c:v>
                </c:pt>
                <c:pt idx="510">
                  <c:v>0.38999999999999968</c:v>
                </c:pt>
                <c:pt idx="511">
                  <c:v>0.40000000000000041</c:v>
                </c:pt>
                <c:pt idx="512">
                  <c:v>0.41000000000000009</c:v>
                </c:pt>
                <c:pt idx="513">
                  <c:v>0.4300000000000006</c:v>
                </c:pt>
                <c:pt idx="514">
                  <c:v>0.41999999999999987</c:v>
                </c:pt>
                <c:pt idx="515">
                  <c:v>0.41999999999999987</c:v>
                </c:pt>
                <c:pt idx="516">
                  <c:v>0.41999999999999987</c:v>
                </c:pt>
                <c:pt idx="517">
                  <c:v>0.41999999999999987</c:v>
                </c:pt>
                <c:pt idx="518">
                  <c:v>0.42999999999999972</c:v>
                </c:pt>
                <c:pt idx="519">
                  <c:v>0.40999999999999931</c:v>
                </c:pt>
                <c:pt idx="520">
                  <c:v>0.41000000000000009</c:v>
                </c:pt>
                <c:pt idx="521">
                  <c:v>0.41000000000000009</c:v>
                </c:pt>
                <c:pt idx="522">
                  <c:v>0.41000000000000009</c:v>
                </c:pt>
                <c:pt idx="523">
                  <c:v>0.39999999999999952</c:v>
                </c:pt>
                <c:pt idx="524">
                  <c:v>0.40000000000000041</c:v>
                </c:pt>
                <c:pt idx="525">
                  <c:v>0.38999999999999968</c:v>
                </c:pt>
                <c:pt idx="526">
                  <c:v>0.37000000000000011</c:v>
                </c:pt>
                <c:pt idx="527">
                  <c:v>0.37999999999999989</c:v>
                </c:pt>
                <c:pt idx="528">
                  <c:v>0.38000000000000078</c:v>
                </c:pt>
                <c:pt idx="529">
                  <c:v>0.37000000000000011</c:v>
                </c:pt>
                <c:pt idx="530">
                  <c:v>0.39999999999999952</c:v>
                </c:pt>
                <c:pt idx="531">
                  <c:v>0.37999999999999989</c:v>
                </c:pt>
                <c:pt idx="532">
                  <c:v>0.38000000000000078</c:v>
                </c:pt>
                <c:pt idx="533">
                  <c:v>0.37000000000000011</c:v>
                </c:pt>
                <c:pt idx="534">
                  <c:v>0.37000000000000011</c:v>
                </c:pt>
                <c:pt idx="535">
                  <c:v>0.37000000000000011</c:v>
                </c:pt>
                <c:pt idx="536">
                  <c:v>0.36000000000000032</c:v>
                </c:pt>
                <c:pt idx="537">
                  <c:v>0.34999999999999959</c:v>
                </c:pt>
                <c:pt idx="538">
                  <c:v>0.38999999999999968</c:v>
                </c:pt>
                <c:pt idx="539">
                  <c:v>0.37999999999999989</c:v>
                </c:pt>
                <c:pt idx="540">
                  <c:v>0.38999999999999968</c:v>
                </c:pt>
                <c:pt idx="541">
                  <c:v>0.37999999999999989</c:v>
                </c:pt>
                <c:pt idx="542">
                  <c:v>0.38000000000000078</c:v>
                </c:pt>
                <c:pt idx="543">
                  <c:v>0.38000000000000078</c:v>
                </c:pt>
                <c:pt idx="544">
                  <c:v>0.37999999999999989</c:v>
                </c:pt>
                <c:pt idx="545">
                  <c:v>0.37999999999999989</c:v>
                </c:pt>
                <c:pt idx="546">
                  <c:v>0.38000000000000078</c:v>
                </c:pt>
                <c:pt idx="547">
                  <c:v>0.39000000000000062</c:v>
                </c:pt>
                <c:pt idx="548">
                  <c:v>0.40000000000000041</c:v>
                </c:pt>
                <c:pt idx="549">
                  <c:v>0.41000000000000009</c:v>
                </c:pt>
                <c:pt idx="550">
                  <c:v>0.41000000000000009</c:v>
                </c:pt>
                <c:pt idx="551">
                  <c:v>0.40999999999999931</c:v>
                </c:pt>
                <c:pt idx="552">
                  <c:v>0.39999999999999952</c:v>
                </c:pt>
                <c:pt idx="553">
                  <c:v>0.40000000000000041</c:v>
                </c:pt>
                <c:pt idx="554">
                  <c:v>0.40000000000000041</c:v>
                </c:pt>
                <c:pt idx="555">
                  <c:v>0.40000000000000041</c:v>
                </c:pt>
                <c:pt idx="556">
                  <c:v>0.40000000000000041</c:v>
                </c:pt>
                <c:pt idx="557">
                  <c:v>0.42000000000000082</c:v>
                </c:pt>
                <c:pt idx="558">
                  <c:v>0.4300000000000006</c:v>
                </c:pt>
                <c:pt idx="559">
                  <c:v>0.41000000000000009</c:v>
                </c:pt>
                <c:pt idx="560">
                  <c:v>0.41000000000000009</c:v>
                </c:pt>
                <c:pt idx="561">
                  <c:v>0.4300000000000006</c:v>
                </c:pt>
                <c:pt idx="562">
                  <c:v>0.4300000000000006</c:v>
                </c:pt>
                <c:pt idx="563">
                  <c:v>0.4300000000000006</c:v>
                </c:pt>
                <c:pt idx="564">
                  <c:v>0.42999999999999972</c:v>
                </c:pt>
                <c:pt idx="565">
                  <c:v>0.44000000000000039</c:v>
                </c:pt>
                <c:pt idx="566">
                  <c:v>0.45000000000000018</c:v>
                </c:pt>
                <c:pt idx="567">
                  <c:v>0.42999999999999972</c:v>
                </c:pt>
                <c:pt idx="568">
                  <c:v>0.44000000000000039</c:v>
                </c:pt>
                <c:pt idx="569">
                  <c:v>0.4399999999999995</c:v>
                </c:pt>
                <c:pt idx="570">
                  <c:v>0.45000000000000018</c:v>
                </c:pt>
                <c:pt idx="571">
                  <c:v>0.4399999999999995</c:v>
                </c:pt>
                <c:pt idx="572">
                  <c:v>0.46</c:v>
                </c:pt>
                <c:pt idx="573">
                  <c:v>0.44000000000000039</c:v>
                </c:pt>
                <c:pt idx="574">
                  <c:v>0.48000000000000043</c:v>
                </c:pt>
                <c:pt idx="575">
                  <c:v>0.46999999999999981</c:v>
                </c:pt>
                <c:pt idx="576">
                  <c:v>0.46999999999999981</c:v>
                </c:pt>
                <c:pt idx="577">
                  <c:v>0.46</c:v>
                </c:pt>
                <c:pt idx="578">
                  <c:v>0.45000000000000018</c:v>
                </c:pt>
                <c:pt idx="579">
                  <c:v>0.46</c:v>
                </c:pt>
                <c:pt idx="580">
                  <c:v>0.46</c:v>
                </c:pt>
                <c:pt idx="581">
                  <c:v>0.48999999999999932</c:v>
                </c:pt>
                <c:pt idx="582">
                  <c:v>0.50999999999999979</c:v>
                </c:pt>
                <c:pt idx="583">
                  <c:v>0.5</c:v>
                </c:pt>
                <c:pt idx="584">
                  <c:v>0.51000000000000068</c:v>
                </c:pt>
                <c:pt idx="585">
                  <c:v>0.49000000000000021</c:v>
                </c:pt>
                <c:pt idx="586">
                  <c:v>0.47999999999999948</c:v>
                </c:pt>
                <c:pt idx="587">
                  <c:v>0.46999999999999981</c:v>
                </c:pt>
                <c:pt idx="588">
                  <c:v>0.5</c:v>
                </c:pt>
                <c:pt idx="589">
                  <c:v>0.47999999999999948</c:v>
                </c:pt>
                <c:pt idx="590">
                  <c:v>0.46</c:v>
                </c:pt>
                <c:pt idx="591">
                  <c:v>0.46999999999999981</c:v>
                </c:pt>
                <c:pt idx="592">
                  <c:v>0.46999999999999981</c:v>
                </c:pt>
                <c:pt idx="593">
                  <c:v>0.48000000000000043</c:v>
                </c:pt>
                <c:pt idx="594">
                  <c:v>0.45000000000000018</c:v>
                </c:pt>
                <c:pt idx="595">
                  <c:v>0.45000000000000018</c:v>
                </c:pt>
                <c:pt idx="596">
                  <c:v>0.45000000000000018</c:v>
                </c:pt>
                <c:pt idx="597">
                  <c:v>0.45000000000000018</c:v>
                </c:pt>
                <c:pt idx="598">
                  <c:v>0.46</c:v>
                </c:pt>
                <c:pt idx="599">
                  <c:v>0.42999999999999972</c:v>
                </c:pt>
                <c:pt idx="600">
                  <c:v>0.42999999999999972</c:v>
                </c:pt>
                <c:pt idx="601">
                  <c:v>0.41999999999999987</c:v>
                </c:pt>
                <c:pt idx="602">
                  <c:v>0.42999999999999972</c:v>
                </c:pt>
                <c:pt idx="603">
                  <c:v>0.4300000000000006</c:v>
                </c:pt>
                <c:pt idx="604">
                  <c:v>0.41999999999999987</c:v>
                </c:pt>
                <c:pt idx="605">
                  <c:v>0.46</c:v>
                </c:pt>
                <c:pt idx="606">
                  <c:v>0.45000000000000018</c:v>
                </c:pt>
                <c:pt idx="607">
                  <c:v>0.45000000000000018</c:v>
                </c:pt>
                <c:pt idx="608">
                  <c:v>0.42000000000000082</c:v>
                </c:pt>
                <c:pt idx="609">
                  <c:v>0.42999999999999972</c:v>
                </c:pt>
                <c:pt idx="610">
                  <c:v>0.40000000000000041</c:v>
                </c:pt>
                <c:pt idx="611">
                  <c:v>0.4300000000000006</c:v>
                </c:pt>
                <c:pt idx="612">
                  <c:v>0.44000000000000039</c:v>
                </c:pt>
                <c:pt idx="613">
                  <c:v>0.41999999999999987</c:v>
                </c:pt>
                <c:pt idx="614">
                  <c:v>0.44999999999999929</c:v>
                </c:pt>
                <c:pt idx="615">
                  <c:v>0.44000000000000039</c:v>
                </c:pt>
                <c:pt idx="616">
                  <c:v>0.42000000000000082</c:v>
                </c:pt>
                <c:pt idx="617">
                  <c:v>0.41000000000000009</c:v>
                </c:pt>
                <c:pt idx="618">
                  <c:v>0.37000000000000011</c:v>
                </c:pt>
                <c:pt idx="619">
                  <c:v>0.37000000000000011</c:v>
                </c:pt>
                <c:pt idx="620">
                  <c:v>0.37000000000000011</c:v>
                </c:pt>
                <c:pt idx="621">
                  <c:v>0.37999999999999989</c:v>
                </c:pt>
                <c:pt idx="622">
                  <c:v>0.40000000000000041</c:v>
                </c:pt>
                <c:pt idx="623">
                  <c:v>0.37000000000000011</c:v>
                </c:pt>
                <c:pt idx="624">
                  <c:v>0.38999999999999968</c:v>
                </c:pt>
                <c:pt idx="625">
                  <c:v>0.37999999999999989</c:v>
                </c:pt>
                <c:pt idx="626">
                  <c:v>0.37999999999999989</c:v>
                </c:pt>
                <c:pt idx="627">
                  <c:v>0.37000000000000011</c:v>
                </c:pt>
                <c:pt idx="628">
                  <c:v>0.38999999999999968</c:v>
                </c:pt>
                <c:pt idx="629">
                  <c:v>0.40999999999999931</c:v>
                </c:pt>
                <c:pt idx="630">
                  <c:v>0.39000000000000062</c:v>
                </c:pt>
                <c:pt idx="631">
                  <c:v>0.40000000000000041</c:v>
                </c:pt>
                <c:pt idx="632">
                  <c:v>0.38000000000000078</c:v>
                </c:pt>
                <c:pt idx="633">
                  <c:v>0.40000000000000041</c:v>
                </c:pt>
                <c:pt idx="634">
                  <c:v>0.40000000000000041</c:v>
                </c:pt>
                <c:pt idx="635">
                  <c:v>0.39000000000000062</c:v>
                </c:pt>
                <c:pt idx="636">
                  <c:v>0.39000000000000062</c:v>
                </c:pt>
                <c:pt idx="637">
                  <c:v>0.35999999999999938</c:v>
                </c:pt>
                <c:pt idx="638">
                  <c:v>0.35999999999999938</c:v>
                </c:pt>
                <c:pt idx="639">
                  <c:v>0.36000000000000032</c:v>
                </c:pt>
                <c:pt idx="640">
                  <c:v>0.37000000000000011</c:v>
                </c:pt>
                <c:pt idx="641">
                  <c:v>0.38999999999999968</c:v>
                </c:pt>
                <c:pt idx="642">
                  <c:v>0.40999999999999931</c:v>
                </c:pt>
                <c:pt idx="643">
                  <c:v>0.41000000000000009</c:v>
                </c:pt>
                <c:pt idx="644">
                  <c:v>0.39999999999999952</c:v>
                </c:pt>
                <c:pt idx="645">
                  <c:v>0.41999999999999987</c:v>
                </c:pt>
                <c:pt idx="646">
                  <c:v>0.41000000000000009</c:v>
                </c:pt>
                <c:pt idx="647">
                  <c:v>0.4300000000000006</c:v>
                </c:pt>
                <c:pt idx="648">
                  <c:v>0.42999999999999972</c:v>
                </c:pt>
                <c:pt idx="649">
                  <c:v>0.44000000000000039</c:v>
                </c:pt>
                <c:pt idx="650">
                  <c:v>0.44000000000000039</c:v>
                </c:pt>
                <c:pt idx="651">
                  <c:v>0.41000000000000009</c:v>
                </c:pt>
                <c:pt idx="652">
                  <c:v>0.40000000000000041</c:v>
                </c:pt>
                <c:pt idx="653">
                  <c:v>0.39999999999999952</c:v>
                </c:pt>
                <c:pt idx="654">
                  <c:v>0.38999999999999968</c:v>
                </c:pt>
                <c:pt idx="655">
                  <c:v>0.39000000000000062</c:v>
                </c:pt>
                <c:pt idx="656">
                  <c:v>0.40000000000000041</c:v>
                </c:pt>
                <c:pt idx="657">
                  <c:v>0.39000000000000062</c:v>
                </c:pt>
                <c:pt idx="658">
                  <c:v>0.40000000000000041</c:v>
                </c:pt>
                <c:pt idx="659">
                  <c:v>0.40000000000000041</c:v>
                </c:pt>
                <c:pt idx="660">
                  <c:v>0.41999999999999987</c:v>
                </c:pt>
                <c:pt idx="661">
                  <c:v>0.41000000000000009</c:v>
                </c:pt>
                <c:pt idx="662">
                  <c:v>0.39999999999999952</c:v>
                </c:pt>
                <c:pt idx="663">
                  <c:v>0.41000000000000009</c:v>
                </c:pt>
                <c:pt idx="664">
                  <c:v>0.39999999999999952</c:v>
                </c:pt>
                <c:pt idx="665">
                  <c:v>0.39999999999999952</c:v>
                </c:pt>
                <c:pt idx="666">
                  <c:v>0.39999999999999952</c:v>
                </c:pt>
                <c:pt idx="667">
                  <c:v>0.38999999999999968</c:v>
                </c:pt>
                <c:pt idx="668">
                  <c:v>0.39999999999999952</c:v>
                </c:pt>
                <c:pt idx="669">
                  <c:v>0.39000000000000062</c:v>
                </c:pt>
                <c:pt idx="670">
                  <c:v>0.39000000000000062</c:v>
                </c:pt>
                <c:pt idx="671">
                  <c:v>0.39999999999999952</c:v>
                </c:pt>
                <c:pt idx="672">
                  <c:v>0.40999999999999931</c:v>
                </c:pt>
                <c:pt idx="673">
                  <c:v>0.40000000000000041</c:v>
                </c:pt>
                <c:pt idx="674">
                  <c:v>0.39999999999999952</c:v>
                </c:pt>
                <c:pt idx="675">
                  <c:v>0.40999999999999931</c:v>
                </c:pt>
                <c:pt idx="676">
                  <c:v>0.39999999999999952</c:v>
                </c:pt>
                <c:pt idx="677">
                  <c:v>0.39999999999999952</c:v>
                </c:pt>
                <c:pt idx="678">
                  <c:v>0.40000000000000041</c:v>
                </c:pt>
                <c:pt idx="679">
                  <c:v>0.38999999999999968</c:v>
                </c:pt>
                <c:pt idx="680">
                  <c:v>0.38999999999999968</c:v>
                </c:pt>
                <c:pt idx="681">
                  <c:v>0.39000000000000062</c:v>
                </c:pt>
                <c:pt idx="682">
                  <c:v>0.41000000000000009</c:v>
                </c:pt>
                <c:pt idx="683">
                  <c:v>0.40000000000000041</c:v>
                </c:pt>
                <c:pt idx="684">
                  <c:v>0.39999999999999952</c:v>
                </c:pt>
                <c:pt idx="685">
                  <c:v>0.38000000000000078</c:v>
                </c:pt>
                <c:pt idx="686">
                  <c:v>0.41000000000000009</c:v>
                </c:pt>
                <c:pt idx="687">
                  <c:v>0.41000000000000009</c:v>
                </c:pt>
                <c:pt idx="688">
                  <c:v>0.38999999999999968</c:v>
                </c:pt>
                <c:pt idx="689">
                  <c:v>0.38999999999999968</c:v>
                </c:pt>
                <c:pt idx="690">
                  <c:v>0.37999999999999989</c:v>
                </c:pt>
                <c:pt idx="691">
                  <c:v>0.37000000000000011</c:v>
                </c:pt>
                <c:pt idx="692">
                  <c:v>0.37000000000000011</c:v>
                </c:pt>
                <c:pt idx="693">
                  <c:v>0.37000000000000011</c:v>
                </c:pt>
                <c:pt idx="694">
                  <c:v>0.36000000000000032</c:v>
                </c:pt>
                <c:pt idx="695">
                  <c:v>0.37999999999999989</c:v>
                </c:pt>
                <c:pt idx="696">
                  <c:v>0.37000000000000011</c:v>
                </c:pt>
                <c:pt idx="697">
                  <c:v>0.37999999999999989</c:v>
                </c:pt>
                <c:pt idx="698">
                  <c:v>0.37000000000000011</c:v>
                </c:pt>
                <c:pt idx="699">
                  <c:v>0.36000000000000032</c:v>
                </c:pt>
                <c:pt idx="700">
                  <c:v>0.36000000000000032</c:v>
                </c:pt>
                <c:pt idx="701">
                  <c:v>0.37999999999999989</c:v>
                </c:pt>
                <c:pt idx="702">
                  <c:v>0.37000000000000011</c:v>
                </c:pt>
                <c:pt idx="703">
                  <c:v>0.40000000000000041</c:v>
                </c:pt>
                <c:pt idx="704">
                  <c:v>0.41000000000000009</c:v>
                </c:pt>
                <c:pt idx="705">
                  <c:v>0.38999999999999968</c:v>
                </c:pt>
                <c:pt idx="706">
                  <c:v>0.41999999999999987</c:v>
                </c:pt>
                <c:pt idx="707">
                  <c:v>0.40000000000000041</c:v>
                </c:pt>
                <c:pt idx="708">
                  <c:v>0.38999999999999968</c:v>
                </c:pt>
                <c:pt idx="709">
                  <c:v>0.39999999999999952</c:v>
                </c:pt>
                <c:pt idx="710">
                  <c:v>0.39000000000000062</c:v>
                </c:pt>
                <c:pt idx="711">
                  <c:v>0.38999999999999968</c:v>
                </c:pt>
                <c:pt idx="712">
                  <c:v>0.36000000000000032</c:v>
                </c:pt>
                <c:pt idx="713">
                  <c:v>0.37000000000000011</c:v>
                </c:pt>
                <c:pt idx="714">
                  <c:v>0.36000000000000032</c:v>
                </c:pt>
                <c:pt idx="715">
                  <c:v>0.38999999999999968</c:v>
                </c:pt>
                <c:pt idx="716">
                  <c:v>0.36000000000000032</c:v>
                </c:pt>
                <c:pt idx="717">
                  <c:v>0.36000000000000032</c:v>
                </c:pt>
                <c:pt idx="718">
                  <c:v>0.33999999999999991</c:v>
                </c:pt>
                <c:pt idx="719">
                  <c:v>0.35999999999999938</c:v>
                </c:pt>
                <c:pt idx="720">
                  <c:v>0.36000000000000032</c:v>
                </c:pt>
                <c:pt idx="721">
                  <c:v>0.37999999999999989</c:v>
                </c:pt>
                <c:pt idx="722">
                  <c:v>0.39000000000000062</c:v>
                </c:pt>
                <c:pt idx="723">
                  <c:v>0.37000000000000011</c:v>
                </c:pt>
                <c:pt idx="724">
                  <c:v>0.38999999999999968</c:v>
                </c:pt>
                <c:pt idx="725">
                  <c:v>0.36000000000000032</c:v>
                </c:pt>
                <c:pt idx="726">
                  <c:v>0.35999999999999938</c:v>
                </c:pt>
                <c:pt idx="727">
                  <c:v>0.36000000000000032</c:v>
                </c:pt>
                <c:pt idx="728">
                  <c:v>0.35999999999999938</c:v>
                </c:pt>
                <c:pt idx="729">
                  <c:v>0.35999999999999938</c:v>
                </c:pt>
                <c:pt idx="730">
                  <c:v>0.37999999999999989</c:v>
                </c:pt>
                <c:pt idx="731">
                  <c:v>0.37000000000000011</c:v>
                </c:pt>
                <c:pt idx="732">
                  <c:v>0.37000000000000011</c:v>
                </c:pt>
                <c:pt idx="733">
                  <c:v>0.34999999999999959</c:v>
                </c:pt>
                <c:pt idx="734">
                  <c:v>0.34999999999999959</c:v>
                </c:pt>
                <c:pt idx="735">
                  <c:v>0.37000000000000011</c:v>
                </c:pt>
                <c:pt idx="736">
                  <c:v>0.36000000000000032</c:v>
                </c:pt>
                <c:pt idx="737">
                  <c:v>0.34999999999999959</c:v>
                </c:pt>
                <c:pt idx="738">
                  <c:v>0.35999999999999938</c:v>
                </c:pt>
                <c:pt idx="739">
                  <c:v>0.35999999999999938</c:v>
                </c:pt>
                <c:pt idx="740">
                  <c:v>0.37999999999999989</c:v>
                </c:pt>
                <c:pt idx="741">
                  <c:v>0.37999999999999989</c:v>
                </c:pt>
                <c:pt idx="742">
                  <c:v>0.37999999999999989</c:v>
                </c:pt>
                <c:pt idx="743">
                  <c:v>0.37000000000000011</c:v>
                </c:pt>
                <c:pt idx="744">
                  <c:v>0.35999999999999938</c:v>
                </c:pt>
                <c:pt idx="745">
                  <c:v>0.36000000000000032</c:v>
                </c:pt>
                <c:pt idx="746">
                  <c:v>0.34999999999999959</c:v>
                </c:pt>
                <c:pt idx="747">
                  <c:v>0.35999999999999938</c:v>
                </c:pt>
                <c:pt idx="748">
                  <c:v>0.37000000000000011</c:v>
                </c:pt>
                <c:pt idx="749">
                  <c:v>0.33999999999999991</c:v>
                </c:pt>
                <c:pt idx="750">
                  <c:v>0.33999999999999991</c:v>
                </c:pt>
                <c:pt idx="751">
                  <c:v>0.34000000000000069</c:v>
                </c:pt>
                <c:pt idx="752">
                  <c:v>0.34999999999999959</c:v>
                </c:pt>
                <c:pt idx="753">
                  <c:v>0.36000000000000032</c:v>
                </c:pt>
                <c:pt idx="754">
                  <c:v>0.33999999999999991</c:v>
                </c:pt>
                <c:pt idx="755">
                  <c:v>0.34000000000000069</c:v>
                </c:pt>
                <c:pt idx="756">
                  <c:v>0.32000000000000028</c:v>
                </c:pt>
                <c:pt idx="757">
                  <c:v>0.33999999999999991</c:v>
                </c:pt>
                <c:pt idx="758">
                  <c:v>0.33999999999999991</c:v>
                </c:pt>
                <c:pt idx="759">
                  <c:v>0.33000000000000013</c:v>
                </c:pt>
                <c:pt idx="760">
                  <c:v>0.34999999999999959</c:v>
                </c:pt>
                <c:pt idx="761">
                  <c:v>0.37999999999999989</c:v>
                </c:pt>
                <c:pt idx="762">
                  <c:v>0.36000000000000032</c:v>
                </c:pt>
                <c:pt idx="763">
                  <c:v>0.39000000000000062</c:v>
                </c:pt>
                <c:pt idx="764">
                  <c:v>0.33999999999999991</c:v>
                </c:pt>
                <c:pt idx="765">
                  <c:v>0.36000000000000032</c:v>
                </c:pt>
                <c:pt idx="766">
                  <c:v>0.33000000000000013</c:v>
                </c:pt>
                <c:pt idx="767">
                  <c:v>0.3100000000000005</c:v>
                </c:pt>
                <c:pt idx="768">
                  <c:v>0.3100000000000005</c:v>
                </c:pt>
                <c:pt idx="769">
                  <c:v>0.32000000000000028</c:v>
                </c:pt>
                <c:pt idx="770">
                  <c:v>0.26999999999999957</c:v>
                </c:pt>
                <c:pt idx="771">
                  <c:v>0.27999999999999942</c:v>
                </c:pt>
                <c:pt idx="772">
                  <c:v>0.28999999999999998</c:v>
                </c:pt>
                <c:pt idx="773">
                  <c:v>0.25</c:v>
                </c:pt>
                <c:pt idx="774">
                  <c:v>0.28000000000000019</c:v>
                </c:pt>
                <c:pt idx="775">
                  <c:v>0.27999999999999942</c:v>
                </c:pt>
                <c:pt idx="776">
                  <c:v>0.27999999999999942</c:v>
                </c:pt>
                <c:pt idx="777">
                  <c:v>0.27999999999999942</c:v>
                </c:pt>
                <c:pt idx="778">
                  <c:v>0.27999999999999942</c:v>
                </c:pt>
                <c:pt idx="779">
                  <c:v>0.26000000000000068</c:v>
                </c:pt>
                <c:pt idx="780">
                  <c:v>0.28000000000000019</c:v>
                </c:pt>
                <c:pt idx="781">
                  <c:v>0.28000000000000019</c:v>
                </c:pt>
                <c:pt idx="782">
                  <c:v>0.28000000000000019</c:v>
                </c:pt>
                <c:pt idx="783">
                  <c:v>0.26999999999999957</c:v>
                </c:pt>
                <c:pt idx="784">
                  <c:v>0.24000000000000021</c:v>
                </c:pt>
                <c:pt idx="785">
                  <c:v>0.25</c:v>
                </c:pt>
                <c:pt idx="786">
                  <c:v>0.22999999999999951</c:v>
                </c:pt>
                <c:pt idx="787">
                  <c:v>0.25</c:v>
                </c:pt>
                <c:pt idx="788">
                  <c:v>0.26999999999999957</c:v>
                </c:pt>
                <c:pt idx="789">
                  <c:v>0.25999999999999979</c:v>
                </c:pt>
                <c:pt idx="790">
                  <c:v>0.28999999999999998</c:v>
                </c:pt>
                <c:pt idx="791">
                  <c:v>0.28999999999999998</c:v>
                </c:pt>
                <c:pt idx="792">
                  <c:v>0.29999999999999982</c:v>
                </c:pt>
                <c:pt idx="793">
                  <c:v>0.28000000000000019</c:v>
                </c:pt>
                <c:pt idx="794">
                  <c:v>0.30000000000000071</c:v>
                </c:pt>
                <c:pt idx="795">
                  <c:v>0.29999999999999982</c:v>
                </c:pt>
                <c:pt idx="796">
                  <c:v>0.27999999999999942</c:v>
                </c:pt>
                <c:pt idx="797">
                  <c:v>0.29999999999999982</c:v>
                </c:pt>
                <c:pt idx="798">
                  <c:v>0.28999999999999998</c:v>
                </c:pt>
                <c:pt idx="799">
                  <c:v>0.28999999999999998</c:v>
                </c:pt>
                <c:pt idx="800">
                  <c:v>0.30999999999999961</c:v>
                </c:pt>
                <c:pt idx="801">
                  <c:v>0.3199999999999994</c:v>
                </c:pt>
                <c:pt idx="802">
                  <c:v>0.28000000000000019</c:v>
                </c:pt>
                <c:pt idx="803">
                  <c:v>0.28999999999999998</c:v>
                </c:pt>
                <c:pt idx="804">
                  <c:v>0.28999999999999998</c:v>
                </c:pt>
                <c:pt idx="805">
                  <c:v>0.28000000000000019</c:v>
                </c:pt>
                <c:pt idx="806">
                  <c:v>0.28000000000000019</c:v>
                </c:pt>
                <c:pt idx="807">
                  <c:v>0.26999999999999957</c:v>
                </c:pt>
                <c:pt idx="808">
                  <c:v>0.28999999999999998</c:v>
                </c:pt>
                <c:pt idx="809">
                  <c:v>0.33000000000000013</c:v>
                </c:pt>
                <c:pt idx="810">
                  <c:v>0.29999999999999982</c:v>
                </c:pt>
                <c:pt idx="811">
                  <c:v>0.29999999999999982</c:v>
                </c:pt>
                <c:pt idx="812">
                  <c:v>0.28000000000000019</c:v>
                </c:pt>
                <c:pt idx="813">
                  <c:v>0.27999999999999942</c:v>
                </c:pt>
                <c:pt idx="814">
                  <c:v>0.25999999999999979</c:v>
                </c:pt>
                <c:pt idx="815">
                  <c:v>0.26999999999999957</c:v>
                </c:pt>
                <c:pt idx="816">
                  <c:v>0.26999999999999957</c:v>
                </c:pt>
                <c:pt idx="817">
                  <c:v>0.27000000000000052</c:v>
                </c:pt>
                <c:pt idx="818">
                  <c:v>0.27000000000000052</c:v>
                </c:pt>
                <c:pt idx="819">
                  <c:v>0.27000000000000052</c:v>
                </c:pt>
                <c:pt idx="820">
                  <c:v>0.27000000000000052</c:v>
                </c:pt>
                <c:pt idx="821">
                  <c:v>0.28999999999999998</c:v>
                </c:pt>
                <c:pt idx="822">
                  <c:v>0.28000000000000019</c:v>
                </c:pt>
                <c:pt idx="823">
                  <c:v>0.26999999999999957</c:v>
                </c:pt>
                <c:pt idx="824">
                  <c:v>0.28000000000000019</c:v>
                </c:pt>
                <c:pt idx="825">
                  <c:v>0.25999999999999979</c:v>
                </c:pt>
                <c:pt idx="826">
                  <c:v>0.25</c:v>
                </c:pt>
                <c:pt idx="827">
                  <c:v>0.27999999999999942</c:v>
                </c:pt>
                <c:pt idx="828">
                  <c:v>0.24000000000000021</c:v>
                </c:pt>
                <c:pt idx="829">
                  <c:v>0.26000000000000068</c:v>
                </c:pt>
                <c:pt idx="830">
                  <c:v>0.25999999999999979</c:v>
                </c:pt>
                <c:pt idx="831">
                  <c:v>0.25</c:v>
                </c:pt>
                <c:pt idx="832">
                  <c:v>0.2399999999999993</c:v>
                </c:pt>
                <c:pt idx="833">
                  <c:v>0.24000000000000021</c:v>
                </c:pt>
                <c:pt idx="834">
                  <c:v>0.26000000000000068</c:v>
                </c:pt>
                <c:pt idx="835">
                  <c:v>0.25</c:v>
                </c:pt>
                <c:pt idx="836">
                  <c:v>0.24000000000000021</c:v>
                </c:pt>
                <c:pt idx="837">
                  <c:v>0.24000000000000021</c:v>
                </c:pt>
                <c:pt idx="838">
                  <c:v>0.25999999999999979</c:v>
                </c:pt>
                <c:pt idx="839">
                  <c:v>0.25</c:v>
                </c:pt>
                <c:pt idx="840">
                  <c:v>0.26000000000000068</c:v>
                </c:pt>
                <c:pt idx="841">
                  <c:v>0.24000000000000021</c:v>
                </c:pt>
                <c:pt idx="842">
                  <c:v>0.24000000000000021</c:v>
                </c:pt>
                <c:pt idx="843">
                  <c:v>0.24000000000000021</c:v>
                </c:pt>
                <c:pt idx="844">
                  <c:v>0.25</c:v>
                </c:pt>
                <c:pt idx="845">
                  <c:v>0.25</c:v>
                </c:pt>
                <c:pt idx="846">
                  <c:v>0.25</c:v>
                </c:pt>
                <c:pt idx="847">
                  <c:v>0.25999999999999979</c:v>
                </c:pt>
                <c:pt idx="848">
                  <c:v>0.25</c:v>
                </c:pt>
                <c:pt idx="849">
                  <c:v>0.24000000000000021</c:v>
                </c:pt>
                <c:pt idx="850">
                  <c:v>0.24000000000000021</c:v>
                </c:pt>
                <c:pt idx="851">
                  <c:v>0.25999999999999979</c:v>
                </c:pt>
                <c:pt idx="852">
                  <c:v>0.25</c:v>
                </c:pt>
                <c:pt idx="853">
                  <c:v>0.26000000000000068</c:v>
                </c:pt>
                <c:pt idx="854">
                  <c:v>0.25</c:v>
                </c:pt>
                <c:pt idx="855">
                  <c:v>0.26000000000000068</c:v>
                </c:pt>
                <c:pt idx="856">
                  <c:v>0.25999999999999979</c:v>
                </c:pt>
                <c:pt idx="857">
                  <c:v>0.26999999999999957</c:v>
                </c:pt>
                <c:pt idx="858">
                  <c:v>0.2399999999999993</c:v>
                </c:pt>
                <c:pt idx="859">
                  <c:v>0.25</c:v>
                </c:pt>
                <c:pt idx="860">
                  <c:v>0.2399999999999993</c:v>
                </c:pt>
                <c:pt idx="861">
                  <c:v>0.2300000000000004</c:v>
                </c:pt>
                <c:pt idx="862">
                  <c:v>0.25</c:v>
                </c:pt>
                <c:pt idx="863">
                  <c:v>0.2300000000000004</c:v>
                </c:pt>
                <c:pt idx="864">
                  <c:v>0.24000000000000021</c:v>
                </c:pt>
                <c:pt idx="865">
                  <c:v>0.24000000000000021</c:v>
                </c:pt>
                <c:pt idx="866">
                  <c:v>0.25999999999999979</c:v>
                </c:pt>
                <c:pt idx="867">
                  <c:v>0.25</c:v>
                </c:pt>
                <c:pt idx="868">
                  <c:v>0.25</c:v>
                </c:pt>
                <c:pt idx="869">
                  <c:v>0.26999999999999957</c:v>
                </c:pt>
                <c:pt idx="870">
                  <c:v>0.25</c:v>
                </c:pt>
                <c:pt idx="871">
                  <c:v>0.2399999999999993</c:v>
                </c:pt>
                <c:pt idx="872">
                  <c:v>0.25999999999999979</c:v>
                </c:pt>
                <c:pt idx="873">
                  <c:v>0.25</c:v>
                </c:pt>
                <c:pt idx="874">
                  <c:v>0.25</c:v>
                </c:pt>
                <c:pt idx="875">
                  <c:v>0.25</c:v>
                </c:pt>
                <c:pt idx="876">
                  <c:v>0.24000000000000021</c:v>
                </c:pt>
                <c:pt idx="877">
                  <c:v>0.26000000000000068</c:v>
                </c:pt>
                <c:pt idx="878">
                  <c:v>0.2300000000000004</c:v>
                </c:pt>
                <c:pt idx="879">
                  <c:v>0.21999999999999981</c:v>
                </c:pt>
                <c:pt idx="880">
                  <c:v>0.24000000000000021</c:v>
                </c:pt>
                <c:pt idx="881">
                  <c:v>0.2300000000000004</c:v>
                </c:pt>
                <c:pt idx="882">
                  <c:v>0.21999999999999981</c:v>
                </c:pt>
                <c:pt idx="883">
                  <c:v>0.22999999999999951</c:v>
                </c:pt>
                <c:pt idx="884">
                  <c:v>0.22999999999999951</c:v>
                </c:pt>
                <c:pt idx="885">
                  <c:v>0.2300000000000004</c:v>
                </c:pt>
                <c:pt idx="886">
                  <c:v>0.2300000000000004</c:v>
                </c:pt>
                <c:pt idx="887">
                  <c:v>0.21999999999999981</c:v>
                </c:pt>
                <c:pt idx="888">
                  <c:v>0.21999999999999981</c:v>
                </c:pt>
                <c:pt idx="889">
                  <c:v>0.22999999999999951</c:v>
                </c:pt>
                <c:pt idx="890">
                  <c:v>0.2399999999999993</c:v>
                </c:pt>
                <c:pt idx="891">
                  <c:v>0.2300000000000004</c:v>
                </c:pt>
                <c:pt idx="892">
                  <c:v>0.22999999999999951</c:v>
                </c:pt>
                <c:pt idx="893">
                  <c:v>0.2300000000000004</c:v>
                </c:pt>
                <c:pt idx="894">
                  <c:v>0.2300000000000004</c:v>
                </c:pt>
                <c:pt idx="895">
                  <c:v>0.24000000000000021</c:v>
                </c:pt>
                <c:pt idx="896">
                  <c:v>0.21999999999999981</c:v>
                </c:pt>
                <c:pt idx="897">
                  <c:v>0.24000000000000021</c:v>
                </c:pt>
                <c:pt idx="898">
                  <c:v>0.22999999999999951</c:v>
                </c:pt>
                <c:pt idx="899">
                  <c:v>0.20000000000000021</c:v>
                </c:pt>
                <c:pt idx="900">
                  <c:v>0.21999999999999981</c:v>
                </c:pt>
                <c:pt idx="901">
                  <c:v>0.25</c:v>
                </c:pt>
                <c:pt idx="902">
                  <c:v>0.25</c:v>
                </c:pt>
                <c:pt idx="903">
                  <c:v>0.2399999999999993</c:v>
                </c:pt>
                <c:pt idx="904">
                  <c:v>0.24000000000000021</c:v>
                </c:pt>
                <c:pt idx="905">
                  <c:v>0.25999999999999979</c:v>
                </c:pt>
                <c:pt idx="906">
                  <c:v>0.24000000000000021</c:v>
                </c:pt>
                <c:pt idx="907">
                  <c:v>0.25</c:v>
                </c:pt>
                <c:pt idx="908">
                  <c:v>0.24000000000000021</c:v>
                </c:pt>
                <c:pt idx="909">
                  <c:v>0.25</c:v>
                </c:pt>
                <c:pt idx="910">
                  <c:v>0.25</c:v>
                </c:pt>
                <c:pt idx="911">
                  <c:v>0.26000000000000068</c:v>
                </c:pt>
                <c:pt idx="912">
                  <c:v>0.2399999999999993</c:v>
                </c:pt>
                <c:pt idx="913">
                  <c:v>0.24000000000000021</c:v>
                </c:pt>
                <c:pt idx="914">
                  <c:v>0.24000000000000021</c:v>
                </c:pt>
                <c:pt idx="915">
                  <c:v>0.25</c:v>
                </c:pt>
                <c:pt idx="916">
                  <c:v>0.24000000000000021</c:v>
                </c:pt>
                <c:pt idx="917">
                  <c:v>0.24000000000000021</c:v>
                </c:pt>
                <c:pt idx="918">
                  <c:v>0.25</c:v>
                </c:pt>
                <c:pt idx="919">
                  <c:v>0.22999999999999951</c:v>
                </c:pt>
                <c:pt idx="920">
                  <c:v>0.21999999999999981</c:v>
                </c:pt>
                <c:pt idx="921">
                  <c:v>0.21999999999999981</c:v>
                </c:pt>
                <c:pt idx="922">
                  <c:v>0.26000000000000068</c:v>
                </c:pt>
                <c:pt idx="923">
                  <c:v>0.24000000000000021</c:v>
                </c:pt>
                <c:pt idx="924">
                  <c:v>0.22999999999999951</c:v>
                </c:pt>
                <c:pt idx="925">
                  <c:v>0.24000000000000021</c:v>
                </c:pt>
                <c:pt idx="926">
                  <c:v>0.24000000000000021</c:v>
                </c:pt>
                <c:pt idx="927">
                  <c:v>0.22999999999999951</c:v>
                </c:pt>
                <c:pt idx="928">
                  <c:v>0.22000000000000061</c:v>
                </c:pt>
                <c:pt idx="929">
                  <c:v>0.25</c:v>
                </c:pt>
                <c:pt idx="930">
                  <c:v>0.25999999999999979</c:v>
                </c:pt>
                <c:pt idx="931">
                  <c:v>0.25999999999999979</c:v>
                </c:pt>
                <c:pt idx="932">
                  <c:v>0.25</c:v>
                </c:pt>
                <c:pt idx="933">
                  <c:v>0.25</c:v>
                </c:pt>
                <c:pt idx="934">
                  <c:v>0.2399999999999993</c:v>
                </c:pt>
                <c:pt idx="935">
                  <c:v>0.24000000000000021</c:v>
                </c:pt>
                <c:pt idx="936">
                  <c:v>0.2399999999999993</c:v>
                </c:pt>
                <c:pt idx="937">
                  <c:v>0.21</c:v>
                </c:pt>
                <c:pt idx="938">
                  <c:v>0.22999999999999951</c:v>
                </c:pt>
                <c:pt idx="939">
                  <c:v>0.25</c:v>
                </c:pt>
                <c:pt idx="940">
                  <c:v>0.2399999999999993</c:v>
                </c:pt>
                <c:pt idx="941">
                  <c:v>0.2399999999999993</c:v>
                </c:pt>
                <c:pt idx="942">
                  <c:v>0.25</c:v>
                </c:pt>
                <c:pt idx="943">
                  <c:v>0.24000000000000021</c:v>
                </c:pt>
                <c:pt idx="944">
                  <c:v>0.21</c:v>
                </c:pt>
                <c:pt idx="945">
                  <c:v>0.22999999999999951</c:v>
                </c:pt>
                <c:pt idx="946">
                  <c:v>0.24000000000000021</c:v>
                </c:pt>
                <c:pt idx="947">
                  <c:v>0.21999999999999981</c:v>
                </c:pt>
                <c:pt idx="948">
                  <c:v>0.25</c:v>
                </c:pt>
                <c:pt idx="949">
                  <c:v>0.22000000000000061</c:v>
                </c:pt>
                <c:pt idx="950">
                  <c:v>0.21999999999999981</c:v>
                </c:pt>
                <c:pt idx="951">
                  <c:v>0.22000000000000061</c:v>
                </c:pt>
                <c:pt idx="952">
                  <c:v>0.21999999999999981</c:v>
                </c:pt>
                <c:pt idx="953">
                  <c:v>0.21999999999999981</c:v>
                </c:pt>
                <c:pt idx="954">
                  <c:v>0.24000000000000021</c:v>
                </c:pt>
                <c:pt idx="955">
                  <c:v>0.25</c:v>
                </c:pt>
                <c:pt idx="956">
                  <c:v>0.2300000000000004</c:v>
                </c:pt>
                <c:pt idx="957">
                  <c:v>0.21999999999999981</c:v>
                </c:pt>
                <c:pt idx="958">
                  <c:v>0.2300000000000004</c:v>
                </c:pt>
                <c:pt idx="959">
                  <c:v>0.22999999999999951</c:v>
                </c:pt>
                <c:pt idx="960">
                  <c:v>0.25</c:v>
                </c:pt>
                <c:pt idx="961">
                  <c:v>0.2300000000000004</c:v>
                </c:pt>
                <c:pt idx="962">
                  <c:v>0.24000000000000021</c:v>
                </c:pt>
                <c:pt idx="963">
                  <c:v>0.2399999999999993</c:v>
                </c:pt>
                <c:pt idx="964">
                  <c:v>0.21</c:v>
                </c:pt>
                <c:pt idx="965">
                  <c:v>0.2399999999999993</c:v>
                </c:pt>
                <c:pt idx="966">
                  <c:v>0.20000000000000021</c:v>
                </c:pt>
                <c:pt idx="967">
                  <c:v>0.21999999999999981</c:v>
                </c:pt>
                <c:pt idx="968">
                  <c:v>0.21999999999999981</c:v>
                </c:pt>
                <c:pt idx="969">
                  <c:v>0.21</c:v>
                </c:pt>
                <c:pt idx="970">
                  <c:v>0.22000000000000061</c:v>
                </c:pt>
                <c:pt idx="971">
                  <c:v>0.21999999999999981</c:v>
                </c:pt>
                <c:pt idx="972">
                  <c:v>0.21999999999999981</c:v>
                </c:pt>
                <c:pt idx="973">
                  <c:v>0.24000000000000021</c:v>
                </c:pt>
                <c:pt idx="974">
                  <c:v>0.22999999999999951</c:v>
                </c:pt>
                <c:pt idx="975">
                  <c:v>0.29999999999999982</c:v>
                </c:pt>
                <c:pt idx="976">
                  <c:v>0.29999999999999982</c:v>
                </c:pt>
                <c:pt idx="977">
                  <c:v>0.33000000000000013</c:v>
                </c:pt>
                <c:pt idx="978">
                  <c:v>0.32000000000000028</c:v>
                </c:pt>
                <c:pt idx="979">
                  <c:v>0.3100000000000005</c:v>
                </c:pt>
                <c:pt idx="980">
                  <c:v>0.32000000000000028</c:v>
                </c:pt>
                <c:pt idx="981">
                  <c:v>0.30000000000000071</c:v>
                </c:pt>
                <c:pt idx="982">
                  <c:v>0.28999999999999998</c:v>
                </c:pt>
                <c:pt idx="983">
                  <c:v>0.29999999999999982</c:v>
                </c:pt>
                <c:pt idx="984">
                  <c:v>0.3199999999999994</c:v>
                </c:pt>
                <c:pt idx="985">
                  <c:v>0.29999999999999982</c:v>
                </c:pt>
                <c:pt idx="986">
                  <c:v>0.28999999999999998</c:v>
                </c:pt>
                <c:pt idx="987">
                  <c:v>0.30000000000000071</c:v>
                </c:pt>
                <c:pt idx="988">
                  <c:v>0.28999999999999998</c:v>
                </c:pt>
                <c:pt idx="989">
                  <c:v>0.25</c:v>
                </c:pt>
                <c:pt idx="990">
                  <c:v>0.28999999999999998</c:v>
                </c:pt>
                <c:pt idx="991">
                  <c:v>0.27999999999999942</c:v>
                </c:pt>
                <c:pt idx="992">
                  <c:v>0.28999999999999998</c:v>
                </c:pt>
                <c:pt idx="993">
                  <c:v>0.29999999999999982</c:v>
                </c:pt>
                <c:pt idx="994">
                  <c:v>0.27999999999999942</c:v>
                </c:pt>
                <c:pt idx="995">
                  <c:v>0.27000000000000052</c:v>
                </c:pt>
                <c:pt idx="996">
                  <c:v>0.28000000000000019</c:v>
                </c:pt>
                <c:pt idx="997">
                  <c:v>0.28999999999999998</c:v>
                </c:pt>
                <c:pt idx="998">
                  <c:v>0.28000000000000019</c:v>
                </c:pt>
                <c:pt idx="999">
                  <c:v>0.27000000000000052</c:v>
                </c:pt>
                <c:pt idx="1000">
                  <c:v>0.27000000000000052</c:v>
                </c:pt>
                <c:pt idx="1001">
                  <c:v>0.27000000000000052</c:v>
                </c:pt>
                <c:pt idx="1002">
                  <c:v>0.28000000000000019</c:v>
                </c:pt>
                <c:pt idx="1003">
                  <c:v>0.25999999999999979</c:v>
                </c:pt>
                <c:pt idx="1004">
                  <c:v>0.25999999999999979</c:v>
                </c:pt>
                <c:pt idx="1005">
                  <c:v>0.25999999999999979</c:v>
                </c:pt>
                <c:pt idx="1006">
                  <c:v>0.28000000000000019</c:v>
                </c:pt>
                <c:pt idx="1007">
                  <c:v>0.27000000000000052</c:v>
                </c:pt>
                <c:pt idx="1008">
                  <c:v>0.27000000000000052</c:v>
                </c:pt>
                <c:pt idx="1009">
                  <c:v>0.26999999999999957</c:v>
                </c:pt>
                <c:pt idx="1010">
                  <c:v>0.25999999999999979</c:v>
                </c:pt>
                <c:pt idx="1011">
                  <c:v>0.25</c:v>
                </c:pt>
                <c:pt idx="1012">
                  <c:v>0.25999999999999979</c:v>
                </c:pt>
                <c:pt idx="1013">
                  <c:v>0.25</c:v>
                </c:pt>
                <c:pt idx="1014">
                  <c:v>0.26999999999999957</c:v>
                </c:pt>
                <c:pt idx="1015">
                  <c:v>0.25999999999999979</c:v>
                </c:pt>
                <c:pt idx="1016">
                  <c:v>0.2399999999999993</c:v>
                </c:pt>
                <c:pt idx="1017">
                  <c:v>0.24000000000000021</c:v>
                </c:pt>
                <c:pt idx="1018">
                  <c:v>0.24000000000000021</c:v>
                </c:pt>
                <c:pt idx="1019">
                  <c:v>0.2300000000000004</c:v>
                </c:pt>
                <c:pt idx="1020">
                  <c:v>0.21999999999999981</c:v>
                </c:pt>
                <c:pt idx="1021">
                  <c:v>0.2300000000000004</c:v>
                </c:pt>
                <c:pt idx="1022">
                  <c:v>0.20000000000000021</c:v>
                </c:pt>
                <c:pt idx="1023">
                  <c:v>0.21999999999999981</c:v>
                </c:pt>
                <c:pt idx="1024">
                  <c:v>0.21999999999999981</c:v>
                </c:pt>
                <c:pt idx="1025">
                  <c:v>0.20000000000000021</c:v>
                </c:pt>
                <c:pt idx="1026">
                  <c:v>0.20000000000000021</c:v>
                </c:pt>
                <c:pt idx="1027">
                  <c:v>0.21999999999999981</c:v>
                </c:pt>
                <c:pt idx="1028">
                  <c:v>0.21</c:v>
                </c:pt>
                <c:pt idx="1029">
                  <c:v>0.22000000000000061</c:v>
                </c:pt>
                <c:pt idx="1030">
                  <c:v>0.2300000000000004</c:v>
                </c:pt>
                <c:pt idx="1031">
                  <c:v>0.21999999999999981</c:v>
                </c:pt>
                <c:pt idx="1032">
                  <c:v>0.21999999999999981</c:v>
                </c:pt>
                <c:pt idx="1033">
                  <c:v>0.21</c:v>
                </c:pt>
                <c:pt idx="1034">
                  <c:v>0.22000000000000061</c:v>
                </c:pt>
                <c:pt idx="1035">
                  <c:v>0.2300000000000004</c:v>
                </c:pt>
                <c:pt idx="1036">
                  <c:v>0.24000000000000021</c:v>
                </c:pt>
                <c:pt idx="1037">
                  <c:v>0.24000000000000021</c:v>
                </c:pt>
                <c:pt idx="1038">
                  <c:v>0.24000000000000021</c:v>
                </c:pt>
                <c:pt idx="1039">
                  <c:v>0.24000000000000021</c:v>
                </c:pt>
                <c:pt idx="1040">
                  <c:v>0.2300000000000004</c:v>
                </c:pt>
                <c:pt idx="1041">
                  <c:v>0.24000000000000021</c:v>
                </c:pt>
                <c:pt idx="1042">
                  <c:v>0.21999999999999981</c:v>
                </c:pt>
                <c:pt idx="1043">
                  <c:v>0.21999999999999981</c:v>
                </c:pt>
                <c:pt idx="1044">
                  <c:v>0.24000000000000021</c:v>
                </c:pt>
                <c:pt idx="1045">
                  <c:v>0.2300000000000004</c:v>
                </c:pt>
                <c:pt idx="1046">
                  <c:v>0.1800000000000006</c:v>
                </c:pt>
                <c:pt idx="1047">
                  <c:v>0.20000000000000021</c:v>
                </c:pt>
                <c:pt idx="1048">
                  <c:v>0.17999999999999969</c:v>
                </c:pt>
                <c:pt idx="1049">
                  <c:v>0.17999999999999969</c:v>
                </c:pt>
                <c:pt idx="1050">
                  <c:v>0.17999999999999969</c:v>
                </c:pt>
                <c:pt idx="1051">
                  <c:v>0.17999999999999969</c:v>
                </c:pt>
                <c:pt idx="1052">
                  <c:v>0.16000000000000009</c:v>
                </c:pt>
                <c:pt idx="1053">
                  <c:v>0.1800000000000006</c:v>
                </c:pt>
                <c:pt idx="1054">
                  <c:v>0.19999999999999929</c:v>
                </c:pt>
                <c:pt idx="1055">
                  <c:v>0.19999999999999929</c:v>
                </c:pt>
                <c:pt idx="1056">
                  <c:v>0.20000000000000021</c:v>
                </c:pt>
                <c:pt idx="1057">
                  <c:v>0.19000000000000039</c:v>
                </c:pt>
                <c:pt idx="1058">
                  <c:v>0.19000000000000039</c:v>
                </c:pt>
                <c:pt idx="1059">
                  <c:v>0.17999999999999969</c:v>
                </c:pt>
                <c:pt idx="1060">
                  <c:v>0.1800000000000006</c:v>
                </c:pt>
                <c:pt idx="1061">
                  <c:v>0.19000000000000039</c:v>
                </c:pt>
                <c:pt idx="1062">
                  <c:v>0.21</c:v>
                </c:pt>
                <c:pt idx="1063">
                  <c:v>0.21999999999999981</c:v>
                </c:pt>
                <c:pt idx="1064">
                  <c:v>0.20000000000000021</c:v>
                </c:pt>
                <c:pt idx="1065">
                  <c:v>0.21999999999999981</c:v>
                </c:pt>
                <c:pt idx="1066">
                  <c:v>0.21999999999999981</c:v>
                </c:pt>
                <c:pt idx="1067">
                  <c:v>0.21000000000000091</c:v>
                </c:pt>
                <c:pt idx="1068">
                  <c:v>0.21999999999999981</c:v>
                </c:pt>
                <c:pt idx="1069">
                  <c:v>0.19000000000000039</c:v>
                </c:pt>
                <c:pt idx="1070">
                  <c:v>0.19000000000000039</c:v>
                </c:pt>
                <c:pt idx="1071">
                  <c:v>0.19000000000000039</c:v>
                </c:pt>
                <c:pt idx="1072">
                  <c:v>0.1800000000000006</c:v>
                </c:pt>
                <c:pt idx="1073">
                  <c:v>0.21</c:v>
                </c:pt>
                <c:pt idx="1074">
                  <c:v>0.20999999999999949</c:v>
                </c:pt>
                <c:pt idx="1075">
                  <c:v>0.20000000000000021</c:v>
                </c:pt>
                <c:pt idx="1076">
                  <c:v>0.21000000000000041</c:v>
                </c:pt>
                <c:pt idx="1077">
                  <c:v>0.20999999999999949</c:v>
                </c:pt>
                <c:pt idx="1078">
                  <c:v>0.17999999999999969</c:v>
                </c:pt>
                <c:pt idx="1079">
                  <c:v>0.20999999999999949</c:v>
                </c:pt>
                <c:pt idx="1080">
                  <c:v>0.21999999999999981</c:v>
                </c:pt>
                <c:pt idx="1081">
                  <c:v>0.20000000000000021</c:v>
                </c:pt>
                <c:pt idx="1082">
                  <c:v>0.20000000000000021</c:v>
                </c:pt>
                <c:pt idx="1083">
                  <c:v>0.21</c:v>
                </c:pt>
                <c:pt idx="1084">
                  <c:v>0.20000000000000021</c:v>
                </c:pt>
                <c:pt idx="1085">
                  <c:v>0.18000000000000019</c:v>
                </c:pt>
                <c:pt idx="1086">
                  <c:v>0.18999999999999989</c:v>
                </c:pt>
                <c:pt idx="1087">
                  <c:v>0.18999999999999989</c:v>
                </c:pt>
                <c:pt idx="1088">
                  <c:v>0.18000000000000019</c:v>
                </c:pt>
                <c:pt idx="1089">
                  <c:v>0.1699999999999999</c:v>
                </c:pt>
                <c:pt idx="1090">
                  <c:v>0.1699999999999999</c:v>
                </c:pt>
                <c:pt idx="1091">
                  <c:v>0.1699999999999999</c:v>
                </c:pt>
                <c:pt idx="1092">
                  <c:v>0.1700000000000004</c:v>
                </c:pt>
                <c:pt idx="1093">
                  <c:v>0.1700000000000004</c:v>
                </c:pt>
                <c:pt idx="1094">
                  <c:v>0.2200000000000002</c:v>
                </c:pt>
                <c:pt idx="1095">
                  <c:v>0.1899999999999995</c:v>
                </c:pt>
                <c:pt idx="1096">
                  <c:v>0.20999999999999949</c:v>
                </c:pt>
                <c:pt idx="1097">
                  <c:v>0.1699999999999999</c:v>
                </c:pt>
                <c:pt idx="1098">
                  <c:v>0.21</c:v>
                </c:pt>
                <c:pt idx="1099">
                  <c:v>0.15999999999999931</c:v>
                </c:pt>
                <c:pt idx="1100">
                  <c:v>0.1800000000000006</c:v>
                </c:pt>
                <c:pt idx="1101">
                  <c:v>0.1899999999999995</c:v>
                </c:pt>
                <c:pt idx="1102">
                  <c:v>0.19000000000000039</c:v>
                </c:pt>
                <c:pt idx="1103">
                  <c:v>0.1899999999999995</c:v>
                </c:pt>
                <c:pt idx="1104">
                  <c:v>0.19999999999999929</c:v>
                </c:pt>
                <c:pt idx="1105">
                  <c:v>0.1899999999999995</c:v>
                </c:pt>
                <c:pt idx="1106">
                  <c:v>0.19000000000000039</c:v>
                </c:pt>
                <c:pt idx="1107">
                  <c:v>0.20000000000000021</c:v>
                </c:pt>
                <c:pt idx="1108">
                  <c:v>0.17999999999999969</c:v>
                </c:pt>
                <c:pt idx="1109">
                  <c:v>0.1699999999999999</c:v>
                </c:pt>
                <c:pt idx="1110">
                  <c:v>0.1899999999999995</c:v>
                </c:pt>
                <c:pt idx="1111">
                  <c:v>0.1699999999999999</c:v>
                </c:pt>
                <c:pt idx="1112">
                  <c:v>0.1699999999999999</c:v>
                </c:pt>
                <c:pt idx="1113">
                  <c:v>0.17999999999999969</c:v>
                </c:pt>
                <c:pt idx="1114">
                  <c:v>0.17999999999999969</c:v>
                </c:pt>
                <c:pt idx="1115">
                  <c:v>0.1699999999999999</c:v>
                </c:pt>
                <c:pt idx="1116">
                  <c:v>0.16000000000000009</c:v>
                </c:pt>
                <c:pt idx="1117">
                  <c:v>0.13999999999999971</c:v>
                </c:pt>
                <c:pt idx="1118">
                  <c:v>0.13999999999999971</c:v>
                </c:pt>
                <c:pt idx="1119">
                  <c:v>0.15000000000000041</c:v>
                </c:pt>
                <c:pt idx="1120">
                  <c:v>0.15000000000000041</c:v>
                </c:pt>
                <c:pt idx="1121">
                  <c:v>0.15000000000000041</c:v>
                </c:pt>
                <c:pt idx="1122">
                  <c:v>0.12999999999999989</c:v>
                </c:pt>
                <c:pt idx="1123">
                  <c:v>0.13999999999999971</c:v>
                </c:pt>
                <c:pt idx="1124">
                  <c:v>0.13999999999999971</c:v>
                </c:pt>
                <c:pt idx="1125">
                  <c:v>0.1699999999999999</c:v>
                </c:pt>
                <c:pt idx="1126">
                  <c:v>0.1699999999999999</c:v>
                </c:pt>
                <c:pt idx="1127">
                  <c:v>0.15000000000000041</c:v>
                </c:pt>
                <c:pt idx="1128">
                  <c:v>0.21</c:v>
                </c:pt>
                <c:pt idx="1129">
                  <c:v>0.21</c:v>
                </c:pt>
                <c:pt idx="1130">
                  <c:v>0.21999999999999981</c:v>
                </c:pt>
                <c:pt idx="1131">
                  <c:v>0.21</c:v>
                </c:pt>
                <c:pt idx="1132">
                  <c:v>0.21</c:v>
                </c:pt>
                <c:pt idx="1133">
                  <c:v>0.20000000000000021</c:v>
                </c:pt>
                <c:pt idx="1134">
                  <c:v>0.23</c:v>
                </c:pt>
                <c:pt idx="1135">
                  <c:v>0.2399999999999998</c:v>
                </c:pt>
                <c:pt idx="1136">
                  <c:v>0.23</c:v>
                </c:pt>
                <c:pt idx="1137">
                  <c:v>0.2399999999999998</c:v>
                </c:pt>
                <c:pt idx="1138">
                  <c:v>0.2200000000000002</c:v>
                </c:pt>
                <c:pt idx="1139">
                  <c:v>0.23</c:v>
                </c:pt>
                <c:pt idx="1140">
                  <c:v>0.21</c:v>
                </c:pt>
                <c:pt idx="1141">
                  <c:v>0.23</c:v>
                </c:pt>
                <c:pt idx="1142">
                  <c:v>0.21000000000000041</c:v>
                </c:pt>
                <c:pt idx="1143">
                  <c:v>0.2200000000000002</c:v>
                </c:pt>
                <c:pt idx="1144">
                  <c:v>0.20000000000000021</c:v>
                </c:pt>
                <c:pt idx="1145">
                  <c:v>0.21999999999999981</c:v>
                </c:pt>
                <c:pt idx="1146">
                  <c:v>0.21999999999999981</c:v>
                </c:pt>
                <c:pt idx="1147">
                  <c:v>0.24000000000000021</c:v>
                </c:pt>
                <c:pt idx="1148">
                  <c:v>0.23</c:v>
                </c:pt>
                <c:pt idx="1149">
                  <c:v>0.20000000000000021</c:v>
                </c:pt>
                <c:pt idx="1150">
                  <c:v>0.2200000000000002</c:v>
                </c:pt>
                <c:pt idx="1151">
                  <c:v>0.21</c:v>
                </c:pt>
                <c:pt idx="1152">
                  <c:v>0.18999999999999989</c:v>
                </c:pt>
                <c:pt idx="1153">
                  <c:v>0.24000000000000021</c:v>
                </c:pt>
                <c:pt idx="1154">
                  <c:v>0.18999999999999989</c:v>
                </c:pt>
                <c:pt idx="1155">
                  <c:v>0.23</c:v>
                </c:pt>
                <c:pt idx="1156">
                  <c:v>0.19999999999999971</c:v>
                </c:pt>
                <c:pt idx="1157">
                  <c:v>0.18999999999999989</c:v>
                </c:pt>
                <c:pt idx="1158">
                  <c:v>0.18000000000000019</c:v>
                </c:pt>
                <c:pt idx="1159">
                  <c:v>0.19000000000000039</c:v>
                </c:pt>
                <c:pt idx="1160">
                  <c:v>0.21</c:v>
                </c:pt>
                <c:pt idx="1161">
                  <c:v>0.21999999999999981</c:v>
                </c:pt>
                <c:pt idx="1162">
                  <c:v>0.23</c:v>
                </c:pt>
                <c:pt idx="1163">
                  <c:v>0.2200000000000002</c:v>
                </c:pt>
                <c:pt idx="1164">
                  <c:v>0.18999999999999989</c:v>
                </c:pt>
                <c:pt idx="1165">
                  <c:v>0.21999999999999981</c:v>
                </c:pt>
                <c:pt idx="1166">
                  <c:v>0.18999999999999989</c:v>
                </c:pt>
                <c:pt idx="1167">
                  <c:v>0.21999999999999981</c:v>
                </c:pt>
                <c:pt idx="1168">
                  <c:v>0.20000000000000021</c:v>
                </c:pt>
                <c:pt idx="1169">
                  <c:v>0.21</c:v>
                </c:pt>
                <c:pt idx="1170">
                  <c:v>0.18000000000000019</c:v>
                </c:pt>
                <c:pt idx="1171">
                  <c:v>0.18999999999999989</c:v>
                </c:pt>
                <c:pt idx="1172">
                  <c:v>0.19000000000000039</c:v>
                </c:pt>
                <c:pt idx="1173">
                  <c:v>0.16000000000000009</c:v>
                </c:pt>
                <c:pt idx="1174">
                  <c:v>0.12000000000000011</c:v>
                </c:pt>
                <c:pt idx="1175">
                  <c:v>0.12999999999999989</c:v>
                </c:pt>
                <c:pt idx="1176">
                  <c:v>0.13999999999999971</c:v>
                </c:pt>
                <c:pt idx="1177">
                  <c:v>9.9999999999999645E-2</c:v>
                </c:pt>
                <c:pt idx="1178">
                  <c:v>0.14999999999999949</c:v>
                </c:pt>
                <c:pt idx="1179">
                  <c:v>0.12999999999999989</c:v>
                </c:pt>
                <c:pt idx="1180">
                  <c:v>0.1599999999999997</c:v>
                </c:pt>
                <c:pt idx="1181">
                  <c:v>0.1699999999999999</c:v>
                </c:pt>
                <c:pt idx="1182">
                  <c:v>0.16000000000000009</c:v>
                </c:pt>
                <c:pt idx="1183">
                  <c:v>0.16000000000000009</c:v>
                </c:pt>
                <c:pt idx="1184">
                  <c:v>0.17999999999999969</c:v>
                </c:pt>
                <c:pt idx="1185">
                  <c:v>0.17999999999999969</c:v>
                </c:pt>
                <c:pt idx="1186">
                  <c:v>0.1699999999999999</c:v>
                </c:pt>
                <c:pt idx="1187">
                  <c:v>0.17000000000000079</c:v>
                </c:pt>
                <c:pt idx="1188">
                  <c:v>0.15000000000000041</c:v>
                </c:pt>
                <c:pt idx="1189">
                  <c:v>0.18999999999999989</c:v>
                </c:pt>
                <c:pt idx="1190">
                  <c:v>0.1400000000000006</c:v>
                </c:pt>
                <c:pt idx="1191">
                  <c:v>0.1899999999999995</c:v>
                </c:pt>
                <c:pt idx="1192">
                  <c:v>0.1400000000000006</c:v>
                </c:pt>
                <c:pt idx="1193">
                  <c:v>0.1699999999999999</c:v>
                </c:pt>
                <c:pt idx="1194">
                  <c:v>0.21</c:v>
                </c:pt>
                <c:pt idx="1195">
                  <c:v>0.1699999999999999</c:v>
                </c:pt>
                <c:pt idx="1196">
                  <c:v>0.17999999999999969</c:v>
                </c:pt>
                <c:pt idx="1197">
                  <c:v>0.1800000000000006</c:v>
                </c:pt>
                <c:pt idx="1198">
                  <c:v>0.16000000000000009</c:v>
                </c:pt>
                <c:pt idx="1199">
                  <c:v>0.15000000000000041</c:v>
                </c:pt>
                <c:pt idx="1200">
                  <c:v>0.16000000000000009</c:v>
                </c:pt>
                <c:pt idx="1201">
                  <c:v>0.17000000000000079</c:v>
                </c:pt>
                <c:pt idx="1202">
                  <c:v>0.16000000000000009</c:v>
                </c:pt>
                <c:pt idx="1203">
                  <c:v>0.16000000000000009</c:v>
                </c:pt>
                <c:pt idx="1204">
                  <c:v>0.1899999999999995</c:v>
                </c:pt>
                <c:pt idx="1205">
                  <c:v>0.15999999999999931</c:v>
                </c:pt>
                <c:pt idx="1206">
                  <c:v>0.16000000000000009</c:v>
                </c:pt>
                <c:pt idx="1207">
                  <c:v>0.15000000000000041</c:v>
                </c:pt>
                <c:pt idx="1208">
                  <c:v>0.16000000000000009</c:v>
                </c:pt>
                <c:pt idx="1209">
                  <c:v>0.16000000000000009</c:v>
                </c:pt>
                <c:pt idx="1210">
                  <c:v>0.1699999999999999</c:v>
                </c:pt>
                <c:pt idx="1211">
                  <c:v>0.1699999999999999</c:v>
                </c:pt>
                <c:pt idx="1212">
                  <c:v>0.16000000000000009</c:v>
                </c:pt>
                <c:pt idx="1213">
                  <c:v>0.1699999999999999</c:v>
                </c:pt>
                <c:pt idx="1214">
                  <c:v>0.14999999999999949</c:v>
                </c:pt>
                <c:pt idx="1215">
                  <c:v>0.15000000000000041</c:v>
                </c:pt>
                <c:pt idx="1216">
                  <c:v>0.16000000000000009</c:v>
                </c:pt>
                <c:pt idx="1217">
                  <c:v>0.13000000000000081</c:v>
                </c:pt>
                <c:pt idx="1218">
                  <c:v>0.16000000000000009</c:v>
                </c:pt>
                <c:pt idx="1219">
                  <c:v>0.1400000000000006</c:v>
                </c:pt>
                <c:pt idx="1220">
                  <c:v>0.13999999999999971</c:v>
                </c:pt>
                <c:pt idx="1221">
                  <c:v>0.15000000000000041</c:v>
                </c:pt>
                <c:pt idx="1222">
                  <c:v>0.1400000000000006</c:v>
                </c:pt>
                <c:pt idx="1223">
                  <c:v>0.12999999999999989</c:v>
                </c:pt>
                <c:pt idx="1224">
                  <c:v>0.16000000000000009</c:v>
                </c:pt>
                <c:pt idx="1225">
                  <c:v>0.10000000000000051</c:v>
                </c:pt>
                <c:pt idx="1226">
                  <c:v>0.14999999999999949</c:v>
                </c:pt>
                <c:pt idx="1227">
                  <c:v>0.13999999999999971</c:v>
                </c:pt>
                <c:pt idx="1228">
                  <c:v>0.12999999999999989</c:v>
                </c:pt>
                <c:pt idx="1229">
                  <c:v>0.13999999999999971</c:v>
                </c:pt>
                <c:pt idx="1230">
                  <c:v>0.13999999999999971</c:v>
                </c:pt>
                <c:pt idx="1231">
                  <c:v>0.15000000000000041</c:v>
                </c:pt>
                <c:pt idx="1232">
                  <c:v>0.15000000000000041</c:v>
                </c:pt>
                <c:pt idx="1233">
                  <c:v>0.15000000000000041</c:v>
                </c:pt>
                <c:pt idx="1234">
                  <c:v>0.16000000000000009</c:v>
                </c:pt>
                <c:pt idx="1235">
                  <c:v>0.1400000000000006</c:v>
                </c:pt>
                <c:pt idx="1236">
                  <c:v>0.16000000000000009</c:v>
                </c:pt>
                <c:pt idx="1237">
                  <c:v>0.15000000000000041</c:v>
                </c:pt>
                <c:pt idx="1238">
                  <c:v>0.16999999999999951</c:v>
                </c:pt>
                <c:pt idx="1239">
                  <c:v>0.21000000000000091</c:v>
                </c:pt>
                <c:pt idx="1240">
                  <c:v>0.21</c:v>
                </c:pt>
                <c:pt idx="1241">
                  <c:v>0.1699999999999999</c:v>
                </c:pt>
                <c:pt idx="1242">
                  <c:v>0.17999999999999969</c:v>
                </c:pt>
                <c:pt idx="1243">
                  <c:v>0.1699999999999999</c:v>
                </c:pt>
                <c:pt idx="1244">
                  <c:v>0.1699999999999999</c:v>
                </c:pt>
                <c:pt idx="1245">
                  <c:v>0.13999999999999971</c:v>
                </c:pt>
                <c:pt idx="1246">
                  <c:v>0.15000000000000041</c:v>
                </c:pt>
                <c:pt idx="1247">
                  <c:v>0.16000000000000009</c:v>
                </c:pt>
                <c:pt idx="1248">
                  <c:v>0.16000000000000009</c:v>
                </c:pt>
                <c:pt idx="1249">
                  <c:v>0.16000000000000009</c:v>
                </c:pt>
                <c:pt idx="1250">
                  <c:v>0.15000000000000041</c:v>
                </c:pt>
                <c:pt idx="1251">
                  <c:v>0.1400000000000006</c:v>
                </c:pt>
                <c:pt idx="1252">
                  <c:v>0.12999999999999989</c:v>
                </c:pt>
                <c:pt idx="1253">
                  <c:v>0.12000000000000011</c:v>
                </c:pt>
                <c:pt idx="1254">
                  <c:v>0.1699999999999999</c:v>
                </c:pt>
                <c:pt idx="1255">
                  <c:v>0.1699999999999999</c:v>
                </c:pt>
                <c:pt idx="1256">
                  <c:v>0.16000000000000009</c:v>
                </c:pt>
                <c:pt idx="1257">
                  <c:v>0.16000000000000009</c:v>
                </c:pt>
                <c:pt idx="1258">
                  <c:v>0.1699999999999999</c:v>
                </c:pt>
                <c:pt idx="1259">
                  <c:v>0.16000000000000009</c:v>
                </c:pt>
                <c:pt idx="1260">
                  <c:v>0.15000000000000041</c:v>
                </c:pt>
                <c:pt idx="1261">
                  <c:v>0.16000000000000009</c:v>
                </c:pt>
                <c:pt idx="1262">
                  <c:v>0.15000000000000041</c:v>
                </c:pt>
                <c:pt idx="1263">
                  <c:v>0.16000000000000009</c:v>
                </c:pt>
                <c:pt idx="1264">
                  <c:v>0.17999999999999969</c:v>
                </c:pt>
                <c:pt idx="1265">
                  <c:v>0.1699999999999999</c:v>
                </c:pt>
                <c:pt idx="1266">
                  <c:v>0.14999999999999949</c:v>
                </c:pt>
                <c:pt idx="1267">
                  <c:v>0.15000000000000041</c:v>
                </c:pt>
                <c:pt idx="1268">
                  <c:v>0.14999999999999949</c:v>
                </c:pt>
                <c:pt idx="1269">
                  <c:v>0.1400000000000006</c:v>
                </c:pt>
                <c:pt idx="1270">
                  <c:v>0.16000000000000009</c:v>
                </c:pt>
                <c:pt idx="1271">
                  <c:v>0.16000000000000009</c:v>
                </c:pt>
                <c:pt idx="1272">
                  <c:v>0.15000000000000041</c:v>
                </c:pt>
                <c:pt idx="1273">
                  <c:v>0.16000000000000009</c:v>
                </c:pt>
                <c:pt idx="1274">
                  <c:v>0.16000000000000009</c:v>
                </c:pt>
                <c:pt idx="1275">
                  <c:v>0.16000000000000009</c:v>
                </c:pt>
                <c:pt idx="1276">
                  <c:v>0.16000000000000009</c:v>
                </c:pt>
                <c:pt idx="1277">
                  <c:v>0.1699999999999999</c:v>
                </c:pt>
                <c:pt idx="1278">
                  <c:v>0.1699999999999999</c:v>
                </c:pt>
                <c:pt idx="1279">
                  <c:v>0.15999999999999931</c:v>
                </c:pt>
                <c:pt idx="1280">
                  <c:v>0.16000000000000009</c:v>
                </c:pt>
                <c:pt idx="1281">
                  <c:v>0.1699999999999999</c:v>
                </c:pt>
                <c:pt idx="1282">
                  <c:v>0.16000000000000009</c:v>
                </c:pt>
                <c:pt idx="1283">
                  <c:v>0.1699999999999999</c:v>
                </c:pt>
                <c:pt idx="1284">
                  <c:v>0.15000000000000041</c:v>
                </c:pt>
                <c:pt idx="1285">
                  <c:v>0.15000000000000041</c:v>
                </c:pt>
                <c:pt idx="1286">
                  <c:v>0.1699999999999999</c:v>
                </c:pt>
                <c:pt idx="1287">
                  <c:v>0.17999999999999969</c:v>
                </c:pt>
                <c:pt idx="1288">
                  <c:v>0.16000000000000009</c:v>
                </c:pt>
                <c:pt idx="1289">
                  <c:v>0.1699999999999999</c:v>
                </c:pt>
                <c:pt idx="1290">
                  <c:v>0.1699999999999999</c:v>
                </c:pt>
                <c:pt idx="1291">
                  <c:v>0.1699999999999999</c:v>
                </c:pt>
                <c:pt idx="1292">
                  <c:v>0.17999999999999969</c:v>
                </c:pt>
                <c:pt idx="1293">
                  <c:v>0.1699999999999999</c:v>
                </c:pt>
                <c:pt idx="1294">
                  <c:v>0.20000000000000021</c:v>
                </c:pt>
                <c:pt idx="1295">
                  <c:v>0.20000000000000021</c:v>
                </c:pt>
                <c:pt idx="1296">
                  <c:v>0.1899999999999995</c:v>
                </c:pt>
                <c:pt idx="1297">
                  <c:v>0.1899999999999995</c:v>
                </c:pt>
                <c:pt idx="1298">
                  <c:v>0.1899999999999995</c:v>
                </c:pt>
                <c:pt idx="1299">
                  <c:v>0.1899999999999995</c:v>
                </c:pt>
                <c:pt idx="1300">
                  <c:v>0.1899999999999995</c:v>
                </c:pt>
                <c:pt idx="1301">
                  <c:v>0.19000000000000039</c:v>
                </c:pt>
                <c:pt idx="1302">
                  <c:v>0.13999999999999971</c:v>
                </c:pt>
                <c:pt idx="1303">
                  <c:v>0.13999999999999971</c:v>
                </c:pt>
                <c:pt idx="1304">
                  <c:v>0.13999999999999971</c:v>
                </c:pt>
                <c:pt idx="1305">
                  <c:v>0.15999999999999931</c:v>
                </c:pt>
                <c:pt idx="1306">
                  <c:v>0.15000000000000041</c:v>
                </c:pt>
                <c:pt idx="1307">
                  <c:v>0.1400000000000006</c:v>
                </c:pt>
                <c:pt idx="1308">
                  <c:v>0.12999999999999989</c:v>
                </c:pt>
                <c:pt idx="1309">
                  <c:v>0.12000000000000011</c:v>
                </c:pt>
                <c:pt idx="1310">
                  <c:v>0.12000000000000011</c:v>
                </c:pt>
                <c:pt idx="1311">
                  <c:v>0.13999999999999971</c:v>
                </c:pt>
                <c:pt idx="1312">
                  <c:v>0.13999999999999971</c:v>
                </c:pt>
                <c:pt idx="1313">
                  <c:v>0.15000000000000041</c:v>
                </c:pt>
                <c:pt idx="1314">
                  <c:v>0.14999999999999949</c:v>
                </c:pt>
                <c:pt idx="1315">
                  <c:v>0.13999999999999971</c:v>
                </c:pt>
                <c:pt idx="1316">
                  <c:v>0.14999999999999949</c:v>
                </c:pt>
                <c:pt idx="1317">
                  <c:v>0.1400000000000006</c:v>
                </c:pt>
                <c:pt idx="1318">
                  <c:v>0.16000000000000009</c:v>
                </c:pt>
                <c:pt idx="1319">
                  <c:v>0.14999999999999949</c:v>
                </c:pt>
                <c:pt idx="1320">
                  <c:v>0.16000000000000009</c:v>
                </c:pt>
                <c:pt idx="1321">
                  <c:v>0.1699999999999999</c:v>
                </c:pt>
                <c:pt idx="1322">
                  <c:v>0.13999999999999971</c:v>
                </c:pt>
                <c:pt idx="1323">
                  <c:v>0.15000000000000041</c:v>
                </c:pt>
                <c:pt idx="1324">
                  <c:v>0.16000000000000009</c:v>
                </c:pt>
                <c:pt idx="1325">
                  <c:v>0.16000000000000009</c:v>
                </c:pt>
                <c:pt idx="1326">
                  <c:v>0.15000000000000041</c:v>
                </c:pt>
                <c:pt idx="1327">
                  <c:v>0.1400000000000006</c:v>
                </c:pt>
                <c:pt idx="1328">
                  <c:v>0.2300000000000004</c:v>
                </c:pt>
                <c:pt idx="1329">
                  <c:v>0.2300000000000004</c:v>
                </c:pt>
                <c:pt idx="1330">
                  <c:v>0.21</c:v>
                </c:pt>
                <c:pt idx="1331">
                  <c:v>0.25</c:v>
                </c:pt>
                <c:pt idx="1332">
                  <c:v>0.25999999999999979</c:v>
                </c:pt>
                <c:pt idx="1333">
                  <c:v>0.24000000000000021</c:v>
                </c:pt>
                <c:pt idx="1334">
                  <c:v>0.24000000000000021</c:v>
                </c:pt>
                <c:pt idx="1335">
                  <c:v>0.24000000000000021</c:v>
                </c:pt>
                <c:pt idx="1336">
                  <c:v>0.25</c:v>
                </c:pt>
                <c:pt idx="1337">
                  <c:v>0.25</c:v>
                </c:pt>
                <c:pt idx="1338">
                  <c:v>0.24000000000000021</c:v>
                </c:pt>
                <c:pt idx="1339">
                  <c:v>0.25</c:v>
                </c:pt>
                <c:pt idx="1340">
                  <c:v>0.24000000000000021</c:v>
                </c:pt>
                <c:pt idx="1341">
                  <c:v>0.24000000000000021</c:v>
                </c:pt>
                <c:pt idx="1342">
                  <c:v>0.24000000000000021</c:v>
                </c:pt>
                <c:pt idx="1343">
                  <c:v>0.2399999999999993</c:v>
                </c:pt>
                <c:pt idx="1344">
                  <c:v>0.25</c:v>
                </c:pt>
                <c:pt idx="1345">
                  <c:v>0.25</c:v>
                </c:pt>
                <c:pt idx="1346">
                  <c:v>0.26000000000000068</c:v>
                </c:pt>
                <c:pt idx="1347">
                  <c:v>0.25</c:v>
                </c:pt>
                <c:pt idx="1348">
                  <c:v>0.25</c:v>
                </c:pt>
                <c:pt idx="1349">
                  <c:v>0.25</c:v>
                </c:pt>
                <c:pt idx="1350">
                  <c:v>0.19999999999999929</c:v>
                </c:pt>
                <c:pt idx="1351">
                  <c:v>0.2399999999999998</c:v>
                </c:pt>
                <c:pt idx="1352">
                  <c:v>0.24000000000000021</c:v>
                </c:pt>
                <c:pt idx="1353">
                  <c:v>0.25000000000000039</c:v>
                </c:pt>
                <c:pt idx="1354">
                  <c:v>0.24000000000000021</c:v>
                </c:pt>
                <c:pt idx="1355">
                  <c:v>0.25</c:v>
                </c:pt>
                <c:pt idx="1356">
                  <c:v>0.27</c:v>
                </c:pt>
                <c:pt idx="1357">
                  <c:v>0.27</c:v>
                </c:pt>
                <c:pt idx="1358">
                  <c:v>0.25</c:v>
                </c:pt>
                <c:pt idx="1359">
                  <c:v>0.26000000000000018</c:v>
                </c:pt>
                <c:pt idx="1360">
                  <c:v>0.25999999999999979</c:v>
                </c:pt>
                <c:pt idx="1361">
                  <c:v>0.26000000000000018</c:v>
                </c:pt>
                <c:pt idx="1362">
                  <c:v>0.27</c:v>
                </c:pt>
                <c:pt idx="1363">
                  <c:v>0.25999999999999979</c:v>
                </c:pt>
                <c:pt idx="1364">
                  <c:v>0.25999999999999979</c:v>
                </c:pt>
                <c:pt idx="1365">
                  <c:v>0.2799999999999998</c:v>
                </c:pt>
                <c:pt idx="1366">
                  <c:v>0.28999999999999998</c:v>
                </c:pt>
                <c:pt idx="1367">
                  <c:v>0.27000000000000052</c:v>
                </c:pt>
                <c:pt idx="1368">
                  <c:v>0.27000000000000052</c:v>
                </c:pt>
                <c:pt idx="1369">
                  <c:v>0.26000000000000018</c:v>
                </c:pt>
                <c:pt idx="1370">
                  <c:v>0.28999999999999959</c:v>
                </c:pt>
                <c:pt idx="1371">
                  <c:v>0.27000000000000052</c:v>
                </c:pt>
                <c:pt idx="1372">
                  <c:v>0.26000000000000068</c:v>
                </c:pt>
                <c:pt idx="1373">
                  <c:v>0.25999999999999979</c:v>
                </c:pt>
                <c:pt idx="1374">
                  <c:v>0.25999999999999979</c:v>
                </c:pt>
                <c:pt idx="1375">
                  <c:v>0.25999999999999979</c:v>
                </c:pt>
                <c:pt idx="1376">
                  <c:v>0.25999999999999979</c:v>
                </c:pt>
                <c:pt idx="1377">
                  <c:v>0.26000000000000068</c:v>
                </c:pt>
                <c:pt idx="1378">
                  <c:v>0.26999999999999957</c:v>
                </c:pt>
                <c:pt idx="1379">
                  <c:v>0.25</c:v>
                </c:pt>
                <c:pt idx="1380">
                  <c:v>0.2399999999999993</c:v>
                </c:pt>
                <c:pt idx="1381">
                  <c:v>0.25</c:v>
                </c:pt>
                <c:pt idx="1382">
                  <c:v>0.25</c:v>
                </c:pt>
                <c:pt idx="1383">
                  <c:v>0.25</c:v>
                </c:pt>
                <c:pt idx="1384">
                  <c:v>0.24000000000000021</c:v>
                </c:pt>
                <c:pt idx="1385">
                  <c:v>0.25</c:v>
                </c:pt>
                <c:pt idx="1386">
                  <c:v>0.24000000000000021</c:v>
                </c:pt>
                <c:pt idx="1387">
                  <c:v>0.25</c:v>
                </c:pt>
                <c:pt idx="1388">
                  <c:v>0.25</c:v>
                </c:pt>
                <c:pt idx="1389">
                  <c:v>0.25</c:v>
                </c:pt>
                <c:pt idx="1390">
                  <c:v>0.24000000000000021</c:v>
                </c:pt>
                <c:pt idx="1391">
                  <c:v>0.2399999999999993</c:v>
                </c:pt>
                <c:pt idx="1392">
                  <c:v>0.24000000000000021</c:v>
                </c:pt>
                <c:pt idx="1393">
                  <c:v>0.24000000000000021</c:v>
                </c:pt>
                <c:pt idx="1394">
                  <c:v>0.25</c:v>
                </c:pt>
                <c:pt idx="1395">
                  <c:v>0.27000000000000052</c:v>
                </c:pt>
                <c:pt idx="1396">
                  <c:v>0.25</c:v>
                </c:pt>
                <c:pt idx="1397">
                  <c:v>0.2399999999999993</c:v>
                </c:pt>
                <c:pt idx="1398">
                  <c:v>0.25</c:v>
                </c:pt>
                <c:pt idx="1399">
                  <c:v>0.22999999999999951</c:v>
                </c:pt>
                <c:pt idx="1400">
                  <c:v>0.22999999999999951</c:v>
                </c:pt>
                <c:pt idx="1401">
                  <c:v>0.2300000000000004</c:v>
                </c:pt>
                <c:pt idx="1402">
                  <c:v>0.24000000000000021</c:v>
                </c:pt>
                <c:pt idx="1403">
                  <c:v>0.2300000000000004</c:v>
                </c:pt>
                <c:pt idx="1404">
                  <c:v>0.24000000000000021</c:v>
                </c:pt>
                <c:pt idx="1405">
                  <c:v>0.2300000000000004</c:v>
                </c:pt>
                <c:pt idx="1406">
                  <c:v>0.2399999999999993</c:v>
                </c:pt>
                <c:pt idx="1407">
                  <c:v>0.24000000000000021</c:v>
                </c:pt>
                <c:pt idx="1408">
                  <c:v>0.21999999999999981</c:v>
                </c:pt>
                <c:pt idx="1409">
                  <c:v>0.22000000000000061</c:v>
                </c:pt>
                <c:pt idx="1410">
                  <c:v>0.2300000000000004</c:v>
                </c:pt>
                <c:pt idx="1411">
                  <c:v>0.27000000000000052</c:v>
                </c:pt>
                <c:pt idx="1412">
                  <c:v>0.25</c:v>
                </c:pt>
                <c:pt idx="1413">
                  <c:v>0.24000000000000021</c:v>
                </c:pt>
                <c:pt idx="1414">
                  <c:v>0.24000000000000021</c:v>
                </c:pt>
                <c:pt idx="1415">
                  <c:v>0.2399999999999993</c:v>
                </c:pt>
                <c:pt idx="1416">
                  <c:v>0.2300000000000004</c:v>
                </c:pt>
                <c:pt idx="1417">
                  <c:v>0.22999999999999951</c:v>
                </c:pt>
                <c:pt idx="1418">
                  <c:v>0.24000000000000021</c:v>
                </c:pt>
                <c:pt idx="1419">
                  <c:v>0.24000000000000021</c:v>
                </c:pt>
                <c:pt idx="1420">
                  <c:v>0.2399999999999993</c:v>
                </c:pt>
                <c:pt idx="1421">
                  <c:v>0.21999999999999981</c:v>
                </c:pt>
                <c:pt idx="1422">
                  <c:v>0.19000000000000039</c:v>
                </c:pt>
                <c:pt idx="1423">
                  <c:v>0.22999999999999951</c:v>
                </c:pt>
                <c:pt idx="1424">
                  <c:v>0.22999999999999951</c:v>
                </c:pt>
                <c:pt idx="1425">
                  <c:v>0.21999999999999981</c:v>
                </c:pt>
                <c:pt idx="1426">
                  <c:v>0.22000000000000061</c:v>
                </c:pt>
                <c:pt idx="1427">
                  <c:v>0.21999999999999981</c:v>
                </c:pt>
                <c:pt idx="1428">
                  <c:v>0.24000000000000021</c:v>
                </c:pt>
                <c:pt idx="1429">
                  <c:v>0.22000000000000061</c:v>
                </c:pt>
                <c:pt idx="1430">
                  <c:v>0.24000000000000021</c:v>
                </c:pt>
                <c:pt idx="1431">
                  <c:v>0.24000000000000021</c:v>
                </c:pt>
                <c:pt idx="1432">
                  <c:v>0.24000000000000021</c:v>
                </c:pt>
                <c:pt idx="1433">
                  <c:v>0.24000000000000021</c:v>
                </c:pt>
                <c:pt idx="1434">
                  <c:v>0.19000000000000039</c:v>
                </c:pt>
                <c:pt idx="1435">
                  <c:v>0.19000000000000039</c:v>
                </c:pt>
                <c:pt idx="1436">
                  <c:v>0.21</c:v>
                </c:pt>
                <c:pt idx="1437">
                  <c:v>0.1899999999999995</c:v>
                </c:pt>
                <c:pt idx="1438">
                  <c:v>0.20000000000000021</c:v>
                </c:pt>
                <c:pt idx="1439">
                  <c:v>0.21</c:v>
                </c:pt>
                <c:pt idx="1440">
                  <c:v>0.20000000000000021</c:v>
                </c:pt>
                <c:pt idx="1441">
                  <c:v>0.21</c:v>
                </c:pt>
                <c:pt idx="1442">
                  <c:v>0.21</c:v>
                </c:pt>
                <c:pt idx="1443">
                  <c:v>0.21</c:v>
                </c:pt>
                <c:pt idx="1444">
                  <c:v>0.21</c:v>
                </c:pt>
                <c:pt idx="1445">
                  <c:v>0.1899999999999995</c:v>
                </c:pt>
                <c:pt idx="1446">
                  <c:v>0.19999999999999929</c:v>
                </c:pt>
                <c:pt idx="1447">
                  <c:v>0.21999999999999981</c:v>
                </c:pt>
                <c:pt idx="1448">
                  <c:v>0.21</c:v>
                </c:pt>
                <c:pt idx="1449">
                  <c:v>0.20000000000000021</c:v>
                </c:pt>
                <c:pt idx="1450">
                  <c:v>0.20000000000000021</c:v>
                </c:pt>
                <c:pt idx="1451">
                  <c:v>0.19999999999999929</c:v>
                </c:pt>
                <c:pt idx="1452">
                  <c:v>0.21</c:v>
                </c:pt>
                <c:pt idx="1453">
                  <c:v>0.20000000000000021</c:v>
                </c:pt>
                <c:pt idx="1454">
                  <c:v>0.1899999999999995</c:v>
                </c:pt>
                <c:pt idx="1455">
                  <c:v>0.19999999999999929</c:v>
                </c:pt>
                <c:pt idx="1456">
                  <c:v>0.1699999999999999</c:v>
                </c:pt>
                <c:pt idx="1457">
                  <c:v>0.1899999999999995</c:v>
                </c:pt>
                <c:pt idx="1458">
                  <c:v>0.20000000000000021</c:v>
                </c:pt>
                <c:pt idx="1459">
                  <c:v>0.19999999999999929</c:v>
                </c:pt>
                <c:pt idx="1460">
                  <c:v>0.1699999999999999</c:v>
                </c:pt>
                <c:pt idx="1461">
                  <c:v>0.19000000000000039</c:v>
                </c:pt>
                <c:pt idx="1462">
                  <c:v>0.20000000000000021</c:v>
                </c:pt>
                <c:pt idx="1463">
                  <c:v>0.1899999999999995</c:v>
                </c:pt>
                <c:pt idx="1464">
                  <c:v>0.1899999999999995</c:v>
                </c:pt>
                <c:pt idx="1465">
                  <c:v>0.20000000000000021</c:v>
                </c:pt>
                <c:pt idx="1466">
                  <c:v>0.21</c:v>
                </c:pt>
                <c:pt idx="1467">
                  <c:v>0.20000000000000021</c:v>
                </c:pt>
                <c:pt idx="1468">
                  <c:v>0.21</c:v>
                </c:pt>
                <c:pt idx="1469">
                  <c:v>0.20000000000000021</c:v>
                </c:pt>
                <c:pt idx="1470">
                  <c:v>0.21</c:v>
                </c:pt>
                <c:pt idx="1471">
                  <c:v>0.21</c:v>
                </c:pt>
                <c:pt idx="1472">
                  <c:v>0.20000000000000021</c:v>
                </c:pt>
                <c:pt idx="1473">
                  <c:v>0.21</c:v>
                </c:pt>
                <c:pt idx="1474">
                  <c:v>0.20000000000000021</c:v>
                </c:pt>
                <c:pt idx="1475">
                  <c:v>0.21</c:v>
                </c:pt>
                <c:pt idx="1476">
                  <c:v>0.19000000000000039</c:v>
                </c:pt>
                <c:pt idx="1477">
                  <c:v>0.19000000000000039</c:v>
                </c:pt>
                <c:pt idx="1478">
                  <c:v>0.24000000000000021</c:v>
                </c:pt>
                <c:pt idx="1479">
                  <c:v>0.25</c:v>
                </c:pt>
                <c:pt idx="1480">
                  <c:v>0.26000000000000068</c:v>
                </c:pt>
                <c:pt idx="1481">
                  <c:v>0.2300000000000004</c:v>
                </c:pt>
                <c:pt idx="1482">
                  <c:v>0.25</c:v>
                </c:pt>
                <c:pt idx="1483">
                  <c:v>0.24000000000000021</c:v>
                </c:pt>
                <c:pt idx="1484">
                  <c:v>0.2399999999999993</c:v>
                </c:pt>
                <c:pt idx="1485">
                  <c:v>0.21999999999999981</c:v>
                </c:pt>
                <c:pt idx="1486">
                  <c:v>0.2300000000000004</c:v>
                </c:pt>
                <c:pt idx="1487">
                  <c:v>0.21999999999999981</c:v>
                </c:pt>
                <c:pt idx="1488">
                  <c:v>0.24000000000000021</c:v>
                </c:pt>
                <c:pt idx="1489">
                  <c:v>0.22000000000000061</c:v>
                </c:pt>
                <c:pt idx="1490">
                  <c:v>0.24000000000000021</c:v>
                </c:pt>
                <c:pt idx="1491">
                  <c:v>0.2300000000000004</c:v>
                </c:pt>
                <c:pt idx="1492">
                  <c:v>0.2300000000000004</c:v>
                </c:pt>
                <c:pt idx="1493">
                  <c:v>0.23</c:v>
                </c:pt>
                <c:pt idx="1494">
                  <c:v>0.2200000000000002</c:v>
                </c:pt>
                <c:pt idx="1495">
                  <c:v>0.23</c:v>
                </c:pt>
                <c:pt idx="1496">
                  <c:v>0.23</c:v>
                </c:pt>
                <c:pt idx="1497">
                  <c:v>0.2300000000000004</c:v>
                </c:pt>
                <c:pt idx="1498">
                  <c:v>0.24000000000000021</c:v>
                </c:pt>
                <c:pt idx="1499">
                  <c:v>0.2399999999999998</c:v>
                </c:pt>
                <c:pt idx="1500">
                  <c:v>0.2399999999999998</c:v>
                </c:pt>
                <c:pt idx="1501">
                  <c:v>0.25999999999999979</c:v>
                </c:pt>
                <c:pt idx="1502">
                  <c:v>0.2300000000000004</c:v>
                </c:pt>
                <c:pt idx="1503">
                  <c:v>0.24999999999999961</c:v>
                </c:pt>
                <c:pt idx="1504">
                  <c:v>0.24000000000000021</c:v>
                </c:pt>
                <c:pt idx="1505">
                  <c:v>0.2200000000000002</c:v>
                </c:pt>
                <c:pt idx="1506">
                  <c:v>0.23</c:v>
                </c:pt>
                <c:pt idx="1507">
                  <c:v>0.2399999999999998</c:v>
                </c:pt>
                <c:pt idx="1508">
                  <c:v>0.2399999999999998</c:v>
                </c:pt>
                <c:pt idx="1509">
                  <c:v>0.22999999999999951</c:v>
                </c:pt>
                <c:pt idx="1510">
                  <c:v>0.23</c:v>
                </c:pt>
                <c:pt idx="1511">
                  <c:v>0.22999999999999951</c:v>
                </c:pt>
                <c:pt idx="1512">
                  <c:v>0.24000000000000021</c:v>
                </c:pt>
                <c:pt idx="1513">
                  <c:v>0.2200000000000002</c:v>
                </c:pt>
                <c:pt idx="1514">
                  <c:v>0.24000000000000021</c:v>
                </c:pt>
                <c:pt idx="1515">
                  <c:v>0.23</c:v>
                </c:pt>
                <c:pt idx="1516">
                  <c:v>0.2200000000000002</c:v>
                </c:pt>
                <c:pt idx="1517">
                  <c:v>0.2300000000000004</c:v>
                </c:pt>
                <c:pt idx="1518">
                  <c:v>0.23</c:v>
                </c:pt>
                <c:pt idx="1519">
                  <c:v>0.2399999999999998</c:v>
                </c:pt>
                <c:pt idx="1520">
                  <c:v>0.23</c:v>
                </c:pt>
                <c:pt idx="1521">
                  <c:v>0.2200000000000002</c:v>
                </c:pt>
                <c:pt idx="1522">
                  <c:v>0.22999999999999951</c:v>
                </c:pt>
                <c:pt idx="1523">
                  <c:v>0.23</c:v>
                </c:pt>
                <c:pt idx="1524">
                  <c:v>0.2200000000000002</c:v>
                </c:pt>
                <c:pt idx="1525">
                  <c:v>0.25</c:v>
                </c:pt>
                <c:pt idx="1526">
                  <c:v>0.21999999999999981</c:v>
                </c:pt>
                <c:pt idx="1527">
                  <c:v>0.21</c:v>
                </c:pt>
                <c:pt idx="1528">
                  <c:v>0.21999999999999981</c:v>
                </c:pt>
                <c:pt idx="1529">
                  <c:v>0.20000000000000021</c:v>
                </c:pt>
                <c:pt idx="1530">
                  <c:v>0.2200000000000002</c:v>
                </c:pt>
                <c:pt idx="1531">
                  <c:v>0.21</c:v>
                </c:pt>
                <c:pt idx="1532">
                  <c:v>0.21</c:v>
                </c:pt>
                <c:pt idx="1533">
                  <c:v>0.23</c:v>
                </c:pt>
                <c:pt idx="1534">
                  <c:v>0.23</c:v>
                </c:pt>
                <c:pt idx="1535">
                  <c:v>0.2200000000000002</c:v>
                </c:pt>
                <c:pt idx="1536">
                  <c:v>0.21</c:v>
                </c:pt>
                <c:pt idx="1537">
                  <c:v>0.21</c:v>
                </c:pt>
                <c:pt idx="1538">
                  <c:v>0.21</c:v>
                </c:pt>
                <c:pt idx="1539">
                  <c:v>0.21999999999999981</c:v>
                </c:pt>
                <c:pt idx="1540">
                  <c:v>0.21</c:v>
                </c:pt>
                <c:pt idx="1541">
                  <c:v>0.24000000000000021</c:v>
                </c:pt>
                <c:pt idx="1542">
                  <c:v>0.21999999999999981</c:v>
                </c:pt>
                <c:pt idx="1543">
                  <c:v>0.20000000000000021</c:v>
                </c:pt>
                <c:pt idx="1544">
                  <c:v>0.24000000000000021</c:v>
                </c:pt>
                <c:pt idx="1545">
                  <c:v>0.20000000000000021</c:v>
                </c:pt>
                <c:pt idx="1546">
                  <c:v>0.21</c:v>
                </c:pt>
                <c:pt idx="1547">
                  <c:v>0.21</c:v>
                </c:pt>
                <c:pt idx="1548">
                  <c:v>0.23</c:v>
                </c:pt>
                <c:pt idx="1549">
                  <c:v>0.20000000000000021</c:v>
                </c:pt>
                <c:pt idx="1550">
                  <c:v>0.20000000000000021</c:v>
                </c:pt>
                <c:pt idx="1551">
                  <c:v>0.21</c:v>
                </c:pt>
                <c:pt idx="1552">
                  <c:v>0.2200000000000002</c:v>
                </c:pt>
                <c:pt idx="1553">
                  <c:v>0.19999999999999971</c:v>
                </c:pt>
                <c:pt idx="1554">
                  <c:v>0.21</c:v>
                </c:pt>
                <c:pt idx="1555">
                  <c:v>0.2200000000000002</c:v>
                </c:pt>
                <c:pt idx="1556">
                  <c:v>0.21</c:v>
                </c:pt>
                <c:pt idx="1557">
                  <c:v>0.2300000000000004</c:v>
                </c:pt>
                <c:pt idx="1558">
                  <c:v>0.21999999999999981</c:v>
                </c:pt>
                <c:pt idx="1559">
                  <c:v>0.21000000000000041</c:v>
                </c:pt>
                <c:pt idx="1560">
                  <c:v>0.21000000000000041</c:v>
                </c:pt>
                <c:pt idx="1561">
                  <c:v>0.2300000000000004</c:v>
                </c:pt>
                <c:pt idx="1562">
                  <c:v>0.21</c:v>
                </c:pt>
                <c:pt idx="1563">
                  <c:v>0.2200000000000002</c:v>
                </c:pt>
                <c:pt idx="1564">
                  <c:v>0.18999999999999989</c:v>
                </c:pt>
                <c:pt idx="1565">
                  <c:v>0.18999999999999989</c:v>
                </c:pt>
                <c:pt idx="1566">
                  <c:v>0.1699999999999999</c:v>
                </c:pt>
                <c:pt idx="1567">
                  <c:v>0.16000000000000009</c:v>
                </c:pt>
                <c:pt idx="1568">
                  <c:v>0.16000000000000009</c:v>
                </c:pt>
                <c:pt idx="1569">
                  <c:v>0.12999999999999989</c:v>
                </c:pt>
                <c:pt idx="1570">
                  <c:v>0.16000000000000009</c:v>
                </c:pt>
                <c:pt idx="1571">
                  <c:v>0.14999999999999991</c:v>
                </c:pt>
                <c:pt idx="1572">
                  <c:v>0.15000000000000041</c:v>
                </c:pt>
                <c:pt idx="1573">
                  <c:v>0.15000000000000041</c:v>
                </c:pt>
                <c:pt idx="1574">
                  <c:v>0.12999999999999989</c:v>
                </c:pt>
                <c:pt idx="1575">
                  <c:v>0.16000000000000009</c:v>
                </c:pt>
                <c:pt idx="1576">
                  <c:v>0.1400000000000001</c:v>
                </c:pt>
                <c:pt idx="1577">
                  <c:v>0.1400000000000001</c:v>
                </c:pt>
                <c:pt idx="1578">
                  <c:v>0.14999999999999991</c:v>
                </c:pt>
                <c:pt idx="1579">
                  <c:v>0.15000000000000041</c:v>
                </c:pt>
                <c:pt idx="1580">
                  <c:v>0.16000000000000009</c:v>
                </c:pt>
                <c:pt idx="1581">
                  <c:v>0.1400000000000001</c:v>
                </c:pt>
                <c:pt idx="1582">
                  <c:v>0.1400000000000001</c:v>
                </c:pt>
                <c:pt idx="1583">
                  <c:v>0.15000000000000041</c:v>
                </c:pt>
                <c:pt idx="1584">
                  <c:v>0.12999999999999989</c:v>
                </c:pt>
                <c:pt idx="1585">
                  <c:v>0.1400000000000001</c:v>
                </c:pt>
                <c:pt idx="1586">
                  <c:v>0.13000000000000031</c:v>
                </c:pt>
                <c:pt idx="1587">
                  <c:v>0.1400000000000001</c:v>
                </c:pt>
                <c:pt idx="1588">
                  <c:v>0.13000000000000031</c:v>
                </c:pt>
                <c:pt idx="1589">
                  <c:v>0.1400000000000001</c:v>
                </c:pt>
                <c:pt idx="1590">
                  <c:v>0.11000000000000031</c:v>
                </c:pt>
                <c:pt idx="1591">
                  <c:v>0.12999999999999989</c:v>
                </c:pt>
                <c:pt idx="1592">
                  <c:v>0.12000000000000011</c:v>
                </c:pt>
                <c:pt idx="1593">
                  <c:v>0.12999999999999989</c:v>
                </c:pt>
                <c:pt idx="1594">
                  <c:v>0.13999999999999971</c:v>
                </c:pt>
                <c:pt idx="1595">
                  <c:v>0.13999999999999971</c:v>
                </c:pt>
                <c:pt idx="1596">
                  <c:v>0.12999999999999989</c:v>
                </c:pt>
                <c:pt idx="1597">
                  <c:v>0.14999999999999991</c:v>
                </c:pt>
                <c:pt idx="1598">
                  <c:v>0.13999999999999971</c:v>
                </c:pt>
                <c:pt idx="1599">
                  <c:v>0.14999999999999991</c:v>
                </c:pt>
                <c:pt idx="1600">
                  <c:v>0.1400000000000001</c:v>
                </c:pt>
                <c:pt idx="1601">
                  <c:v>0.13999999999999971</c:v>
                </c:pt>
                <c:pt idx="1602">
                  <c:v>0.1400000000000001</c:v>
                </c:pt>
                <c:pt idx="1603">
                  <c:v>0.12000000000000011</c:v>
                </c:pt>
                <c:pt idx="1604">
                  <c:v>0.1199999999999997</c:v>
                </c:pt>
                <c:pt idx="1605">
                  <c:v>0.1400000000000001</c:v>
                </c:pt>
                <c:pt idx="1606">
                  <c:v>0.13999999999999971</c:v>
                </c:pt>
                <c:pt idx="1607">
                  <c:v>0.14999999999999991</c:v>
                </c:pt>
                <c:pt idx="1608">
                  <c:v>0.1699999999999999</c:v>
                </c:pt>
                <c:pt idx="1609">
                  <c:v>0.12999999999999989</c:v>
                </c:pt>
                <c:pt idx="1610">
                  <c:v>0.1099999999999999</c:v>
                </c:pt>
                <c:pt idx="1611">
                  <c:v>0.14999999999999991</c:v>
                </c:pt>
                <c:pt idx="1612">
                  <c:v>0.13999999999999971</c:v>
                </c:pt>
                <c:pt idx="1613">
                  <c:v>0.1699999999999999</c:v>
                </c:pt>
                <c:pt idx="1614">
                  <c:v>0.13000000000000031</c:v>
                </c:pt>
                <c:pt idx="1615">
                  <c:v>0.1400000000000001</c:v>
                </c:pt>
                <c:pt idx="1616">
                  <c:v>0.12999999999999989</c:v>
                </c:pt>
                <c:pt idx="1617">
                  <c:v>0.1099999999999999</c:v>
                </c:pt>
                <c:pt idx="1618">
                  <c:v>0.12999999999999989</c:v>
                </c:pt>
                <c:pt idx="1619">
                  <c:v>0.12999999999999989</c:v>
                </c:pt>
                <c:pt idx="1620">
                  <c:v>0.14999999999999991</c:v>
                </c:pt>
                <c:pt idx="1621">
                  <c:v>0.1400000000000001</c:v>
                </c:pt>
                <c:pt idx="1622">
                  <c:v>0.14999999999999991</c:v>
                </c:pt>
                <c:pt idx="1623">
                  <c:v>0.1699999999999999</c:v>
                </c:pt>
                <c:pt idx="1624">
                  <c:v>0.12999999999999989</c:v>
                </c:pt>
                <c:pt idx="1625">
                  <c:v>0.12999999999999989</c:v>
                </c:pt>
                <c:pt idx="1626">
                  <c:v>0.12999999999999989</c:v>
                </c:pt>
                <c:pt idx="1627">
                  <c:v>0.14999999999999991</c:v>
                </c:pt>
                <c:pt idx="1628">
                  <c:v>0.1599999999999997</c:v>
                </c:pt>
                <c:pt idx="1629">
                  <c:v>0.14999999999999991</c:v>
                </c:pt>
                <c:pt idx="1630">
                  <c:v>0.16000000000000009</c:v>
                </c:pt>
                <c:pt idx="1631">
                  <c:v>0.14999999999999991</c:v>
                </c:pt>
                <c:pt idx="1632">
                  <c:v>0.16000000000000009</c:v>
                </c:pt>
                <c:pt idx="1633">
                  <c:v>0.1400000000000001</c:v>
                </c:pt>
                <c:pt idx="1634">
                  <c:v>0.13000000000000031</c:v>
                </c:pt>
                <c:pt idx="1635">
                  <c:v>0.16000000000000009</c:v>
                </c:pt>
                <c:pt idx="1636">
                  <c:v>0.16000000000000009</c:v>
                </c:pt>
                <c:pt idx="1637">
                  <c:v>0.1699999999999999</c:v>
                </c:pt>
                <c:pt idx="1638">
                  <c:v>0.16000000000000009</c:v>
                </c:pt>
                <c:pt idx="1639">
                  <c:v>0.1699999999999999</c:v>
                </c:pt>
                <c:pt idx="1640">
                  <c:v>0.18000000000000019</c:v>
                </c:pt>
                <c:pt idx="1641">
                  <c:v>0.18999999999999989</c:v>
                </c:pt>
                <c:pt idx="1642">
                  <c:v>0.1699999999999999</c:v>
                </c:pt>
                <c:pt idx="1643">
                  <c:v>0.18999999999999989</c:v>
                </c:pt>
                <c:pt idx="1644">
                  <c:v>0.20000000000000021</c:v>
                </c:pt>
                <c:pt idx="1645">
                  <c:v>0.1699999999999999</c:v>
                </c:pt>
                <c:pt idx="1646">
                  <c:v>0.1699999999999999</c:v>
                </c:pt>
                <c:pt idx="1647">
                  <c:v>0.18000000000000019</c:v>
                </c:pt>
                <c:pt idx="1648">
                  <c:v>0.18000000000000019</c:v>
                </c:pt>
                <c:pt idx="1649">
                  <c:v>0.18999999999999989</c:v>
                </c:pt>
                <c:pt idx="1650">
                  <c:v>0.2200000000000002</c:v>
                </c:pt>
                <c:pt idx="1651">
                  <c:v>0.19999999999999971</c:v>
                </c:pt>
                <c:pt idx="1652">
                  <c:v>0.18999999999999989</c:v>
                </c:pt>
                <c:pt idx="1653">
                  <c:v>0.25</c:v>
                </c:pt>
                <c:pt idx="1654">
                  <c:v>0.25</c:v>
                </c:pt>
                <c:pt idx="1655">
                  <c:v>0.26000000000000018</c:v>
                </c:pt>
                <c:pt idx="1656">
                  <c:v>0.2399999999999998</c:v>
                </c:pt>
                <c:pt idx="1657">
                  <c:v>0.23</c:v>
                </c:pt>
                <c:pt idx="1658">
                  <c:v>0.23</c:v>
                </c:pt>
                <c:pt idx="1659">
                  <c:v>0.2399999999999998</c:v>
                </c:pt>
                <c:pt idx="1660">
                  <c:v>0.25</c:v>
                </c:pt>
                <c:pt idx="1661">
                  <c:v>0.23</c:v>
                </c:pt>
                <c:pt idx="1662">
                  <c:v>0.25999999999999979</c:v>
                </c:pt>
                <c:pt idx="1663">
                  <c:v>0.24000000000000021</c:v>
                </c:pt>
                <c:pt idx="1664">
                  <c:v>0.25</c:v>
                </c:pt>
                <c:pt idx="1665">
                  <c:v>0.26000000000000018</c:v>
                </c:pt>
                <c:pt idx="1666">
                  <c:v>0.23</c:v>
                </c:pt>
                <c:pt idx="1667">
                  <c:v>0.2799999999999998</c:v>
                </c:pt>
                <c:pt idx="1668">
                  <c:v>0.27</c:v>
                </c:pt>
                <c:pt idx="1669">
                  <c:v>0.25999999999999979</c:v>
                </c:pt>
                <c:pt idx="1670">
                  <c:v>0.2799999999999998</c:v>
                </c:pt>
                <c:pt idx="1671">
                  <c:v>0.2799999999999998</c:v>
                </c:pt>
                <c:pt idx="1672">
                  <c:v>0.28999999999999998</c:v>
                </c:pt>
                <c:pt idx="1673">
                  <c:v>0.27</c:v>
                </c:pt>
                <c:pt idx="1674">
                  <c:v>0.28999999999999998</c:v>
                </c:pt>
                <c:pt idx="1675">
                  <c:v>0.2799999999999998</c:v>
                </c:pt>
                <c:pt idx="1676">
                  <c:v>0.28999999999999998</c:v>
                </c:pt>
                <c:pt idx="1677">
                  <c:v>0.28999999999999998</c:v>
                </c:pt>
                <c:pt idx="1678">
                  <c:v>0.28999999999999998</c:v>
                </c:pt>
                <c:pt idx="1679">
                  <c:v>0.28000000000000019</c:v>
                </c:pt>
                <c:pt idx="1680">
                  <c:v>0.28000000000000019</c:v>
                </c:pt>
                <c:pt idx="1681">
                  <c:v>0.2799999999999998</c:v>
                </c:pt>
                <c:pt idx="1682">
                  <c:v>0.27</c:v>
                </c:pt>
                <c:pt idx="1683">
                  <c:v>0.31000000000000011</c:v>
                </c:pt>
                <c:pt idx="1684">
                  <c:v>0.26000000000000018</c:v>
                </c:pt>
                <c:pt idx="1685">
                  <c:v>0.28999999999999998</c:v>
                </c:pt>
                <c:pt idx="1686">
                  <c:v>0.2799999999999998</c:v>
                </c:pt>
                <c:pt idx="1687">
                  <c:v>0.28999999999999998</c:v>
                </c:pt>
                <c:pt idx="1688">
                  <c:v>0.2799999999999998</c:v>
                </c:pt>
                <c:pt idx="1689">
                  <c:v>0.26000000000000018</c:v>
                </c:pt>
                <c:pt idx="1690">
                  <c:v>0.27</c:v>
                </c:pt>
                <c:pt idx="1691">
                  <c:v>0.25999999999999979</c:v>
                </c:pt>
                <c:pt idx="1692">
                  <c:v>0.28000000000000019</c:v>
                </c:pt>
                <c:pt idx="1693">
                  <c:v>0.26000000000000018</c:v>
                </c:pt>
                <c:pt idx="1694">
                  <c:v>0.2799999999999998</c:v>
                </c:pt>
                <c:pt idx="1695">
                  <c:v>0.25</c:v>
                </c:pt>
                <c:pt idx="1696">
                  <c:v>0.25999999999999979</c:v>
                </c:pt>
                <c:pt idx="1697">
                  <c:v>0.2200000000000002</c:v>
                </c:pt>
                <c:pt idx="1698">
                  <c:v>0.23</c:v>
                </c:pt>
                <c:pt idx="1699">
                  <c:v>0.28000000000000019</c:v>
                </c:pt>
                <c:pt idx="1700">
                  <c:v>0.23</c:v>
                </c:pt>
                <c:pt idx="1701">
                  <c:v>0.25</c:v>
                </c:pt>
                <c:pt idx="1702">
                  <c:v>0.23</c:v>
                </c:pt>
                <c:pt idx="1703">
                  <c:v>0.2399999999999998</c:v>
                </c:pt>
                <c:pt idx="1704">
                  <c:v>0.2399999999999998</c:v>
                </c:pt>
                <c:pt idx="1705">
                  <c:v>0.2300000000000004</c:v>
                </c:pt>
                <c:pt idx="1706">
                  <c:v>0.21999999999999981</c:v>
                </c:pt>
                <c:pt idx="1707">
                  <c:v>0.2200000000000002</c:v>
                </c:pt>
                <c:pt idx="1708">
                  <c:v>0.2300000000000004</c:v>
                </c:pt>
                <c:pt idx="1709">
                  <c:v>0.23</c:v>
                </c:pt>
                <c:pt idx="1710">
                  <c:v>0.21</c:v>
                </c:pt>
                <c:pt idx="1711">
                  <c:v>0.21</c:v>
                </c:pt>
                <c:pt idx="1712">
                  <c:v>0.21999999999999981</c:v>
                </c:pt>
                <c:pt idx="1713">
                  <c:v>0.23</c:v>
                </c:pt>
                <c:pt idx="1714">
                  <c:v>0.2200000000000002</c:v>
                </c:pt>
                <c:pt idx="1715">
                  <c:v>0.21999999999999981</c:v>
                </c:pt>
                <c:pt idx="1716">
                  <c:v>0.2200000000000002</c:v>
                </c:pt>
                <c:pt idx="1717">
                  <c:v>0.23</c:v>
                </c:pt>
                <c:pt idx="1718">
                  <c:v>0.21</c:v>
                </c:pt>
                <c:pt idx="1719">
                  <c:v>0.19999999999999971</c:v>
                </c:pt>
                <c:pt idx="1720">
                  <c:v>0.21999999999999981</c:v>
                </c:pt>
                <c:pt idx="1721">
                  <c:v>0.21</c:v>
                </c:pt>
                <c:pt idx="1722">
                  <c:v>0.21999999999999981</c:v>
                </c:pt>
                <c:pt idx="1723">
                  <c:v>0.2200000000000002</c:v>
                </c:pt>
                <c:pt idx="1724">
                  <c:v>0.21</c:v>
                </c:pt>
                <c:pt idx="1725">
                  <c:v>0.2200000000000002</c:v>
                </c:pt>
                <c:pt idx="1726">
                  <c:v>0.2200000000000002</c:v>
                </c:pt>
                <c:pt idx="1727">
                  <c:v>0.21000000000000041</c:v>
                </c:pt>
                <c:pt idx="1728">
                  <c:v>0.21</c:v>
                </c:pt>
                <c:pt idx="1729">
                  <c:v>0.23</c:v>
                </c:pt>
                <c:pt idx="1730">
                  <c:v>0.23</c:v>
                </c:pt>
                <c:pt idx="1731">
                  <c:v>0.21999999999999981</c:v>
                </c:pt>
                <c:pt idx="1732">
                  <c:v>0.2200000000000002</c:v>
                </c:pt>
                <c:pt idx="1733">
                  <c:v>0.19999999999999971</c:v>
                </c:pt>
                <c:pt idx="1734">
                  <c:v>0.2200000000000002</c:v>
                </c:pt>
                <c:pt idx="1735">
                  <c:v>0.2200000000000002</c:v>
                </c:pt>
                <c:pt idx="1736">
                  <c:v>0.21999999999999981</c:v>
                </c:pt>
                <c:pt idx="1737">
                  <c:v>0.2200000000000002</c:v>
                </c:pt>
                <c:pt idx="1738">
                  <c:v>0.21</c:v>
                </c:pt>
                <c:pt idx="1739">
                  <c:v>0.21</c:v>
                </c:pt>
                <c:pt idx="1740">
                  <c:v>0.23</c:v>
                </c:pt>
                <c:pt idx="1741">
                  <c:v>0.23</c:v>
                </c:pt>
                <c:pt idx="1742">
                  <c:v>0.23</c:v>
                </c:pt>
                <c:pt idx="1743">
                  <c:v>0.23</c:v>
                </c:pt>
                <c:pt idx="1744">
                  <c:v>0.21999999999999981</c:v>
                </c:pt>
                <c:pt idx="1745">
                  <c:v>0.2200000000000002</c:v>
                </c:pt>
                <c:pt idx="1746">
                  <c:v>0.23</c:v>
                </c:pt>
                <c:pt idx="1747">
                  <c:v>0.2200000000000002</c:v>
                </c:pt>
                <c:pt idx="1748">
                  <c:v>0.21</c:v>
                </c:pt>
                <c:pt idx="1749">
                  <c:v>0.21999999999999981</c:v>
                </c:pt>
                <c:pt idx="1750">
                  <c:v>0.21</c:v>
                </c:pt>
                <c:pt idx="1751">
                  <c:v>0.21</c:v>
                </c:pt>
                <c:pt idx="1752">
                  <c:v>0.2200000000000002</c:v>
                </c:pt>
                <c:pt idx="1753">
                  <c:v>0.21000000000000041</c:v>
                </c:pt>
                <c:pt idx="1754">
                  <c:v>0.21999999999999981</c:v>
                </c:pt>
                <c:pt idx="1755">
                  <c:v>0.21</c:v>
                </c:pt>
                <c:pt idx="1756">
                  <c:v>0.2200000000000002</c:v>
                </c:pt>
                <c:pt idx="1757">
                  <c:v>0.2200000000000002</c:v>
                </c:pt>
                <c:pt idx="1758">
                  <c:v>0.2200000000000002</c:v>
                </c:pt>
                <c:pt idx="1759">
                  <c:v>0.23</c:v>
                </c:pt>
                <c:pt idx="1760">
                  <c:v>0.21999999999999981</c:v>
                </c:pt>
                <c:pt idx="1761">
                  <c:v>0.21</c:v>
                </c:pt>
                <c:pt idx="1762">
                  <c:v>0.19999999999999971</c:v>
                </c:pt>
                <c:pt idx="1763">
                  <c:v>0.21</c:v>
                </c:pt>
                <c:pt idx="1764">
                  <c:v>0.21</c:v>
                </c:pt>
                <c:pt idx="1765">
                  <c:v>0.21</c:v>
                </c:pt>
                <c:pt idx="1766">
                  <c:v>0.20000000000000021</c:v>
                </c:pt>
                <c:pt idx="1767">
                  <c:v>0.21</c:v>
                </c:pt>
                <c:pt idx="1768">
                  <c:v>0.21</c:v>
                </c:pt>
                <c:pt idx="1769">
                  <c:v>0.21</c:v>
                </c:pt>
                <c:pt idx="1770">
                  <c:v>0.21</c:v>
                </c:pt>
                <c:pt idx="1771">
                  <c:v>0.21000000000000041</c:v>
                </c:pt>
                <c:pt idx="1772">
                  <c:v>0.18999999999999989</c:v>
                </c:pt>
                <c:pt idx="1773">
                  <c:v>0.19999999999999971</c:v>
                </c:pt>
                <c:pt idx="1774">
                  <c:v>0.20000000000000021</c:v>
                </c:pt>
                <c:pt idx="1775">
                  <c:v>0.18999999999999989</c:v>
                </c:pt>
                <c:pt idx="1776">
                  <c:v>0.19999999999999971</c:v>
                </c:pt>
                <c:pt idx="1777">
                  <c:v>0.18999999999999989</c:v>
                </c:pt>
                <c:pt idx="1778">
                  <c:v>0.2200000000000002</c:v>
                </c:pt>
                <c:pt idx="1779">
                  <c:v>0.21</c:v>
                </c:pt>
                <c:pt idx="1780">
                  <c:v>0.2200000000000002</c:v>
                </c:pt>
                <c:pt idx="1781">
                  <c:v>0.2200000000000002</c:v>
                </c:pt>
                <c:pt idx="1782">
                  <c:v>0.21</c:v>
                </c:pt>
                <c:pt idx="1783">
                  <c:v>0.2200000000000002</c:v>
                </c:pt>
                <c:pt idx="1784">
                  <c:v>0.19999999999999971</c:v>
                </c:pt>
                <c:pt idx="1785">
                  <c:v>0.20000000000000021</c:v>
                </c:pt>
                <c:pt idx="1786">
                  <c:v>0.21</c:v>
                </c:pt>
                <c:pt idx="1787">
                  <c:v>0.18999999999999989</c:v>
                </c:pt>
                <c:pt idx="1788">
                  <c:v>0.2399999999999998</c:v>
                </c:pt>
                <c:pt idx="1789">
                  <c:v>0.21000000000000041</c:v>
                </c:pt>
                <c:pt idx="1790">
                  <c:v>0.21999999999999981</c:v>
                </c:pt>
                <c:pt idx="1791">
                  <c:v>0.2200000000000002</c:v>
                </c:pt>
                <c:pt idx="1792">
                  <c:v>0.20000000000000021</c:v>
                </c:pt>
                <c:pt idx="1793">
                  <c:v>0.18999999999999989</c:v>
                </c:pt>
                <c:pt idx="1794">
                  <c:v>0.2200000000000002</c:v>
                </c:pt>
                <c:pt idx="1795">
                  <c:v>0.2200000000000002</c:v>
                </c:pt>
                <c:pt idx="1796">
                  <c:v>0.18000000000000019</c:v>
                </c:pt>
                <c:pt idx="1797">
                  <c:v>0.18999999999999989</c:v>
                </c:pt>
                <c:pt idx="1798">
                  <c:v>0.18999999999999989</c:v>
                </c:pt>
                <c:pt idx="1799">
                  <c:v>0.18999999999999989</c:v>
                </c:pt>
                <c:pt idx="1800">
                  <c:v>0.21</c:v>
                </c:pt>
                <c:pt idx="1801">
                  <c:v>0.21</c:v>
                </c:pt>
                <c:pt idx="1802">
                  <c:v>0.2200000000000002</c:v>
                </c:pt>
                <c:pt idx="1803">
                  <c:v>0.21</c:v>
                </c:pt>
                <c:pt idx="1804">
                  <c:v>0.21</c:v>
                </c:pt>
                <c:pt idx="1805">
                  <c:v>0.21</c:v>
                </c:pt>
                <c:pt idx="1806">
                  <c:v>0.21</c:v>
                </c:pt>
                <c:pt idx="1807">
                  <c:v>0.18999999999999989</c:v>
                </c:pt>
                <c:pt idx="1808">
                  <c:v>0.2200000000000002</c:v>
                </c:pt>
                <c:pt idx="1809">
                  <c:v>0.21</c:v>
                </c:pt>
                <c:pt idx="1810">
                  <c:v>0.21999999999999981</c:v>
                </c:pt>
                <c:pt idx="1811">
                  <c:v>0.19999999999999971</c:v>
                </c:pt>
                <c:pt idx="1812">
                  <c:v>0.19999999999999971</c:v>
                </c:pt>
                <c:pt idx="1813">
                  <c:v>0.21</c:v>
                </c:pt>
                <c:pt idx="1814">
                  <c:v>0.2200000000000002</c:v>
                </c:pt>
                <c:pt idx="1815">
                  <c:v>0.21</c:v>
                </c:pt>
                <c:pt idx="1816">
                  <c:v>0.23</c:v>
                </c:pt>
                <c:pt idx="1817">
                  <c:v>0.23</c:v>
                </c:pt>
                <c:pt idx="1818">
                  <c:v>0.2200000000000002</c:v>
                </c:pt>
                <c:pt idx="1819">
                  <c:v>0.21</c:v>
                </c:pt>
                <c:pt idx="1820">
                  <c:v>0.21999999999999981</c:v>
                </c:pt>
                <c:pt idx="1821">
                  <c:v>0.21999999999999981</c:v>
                </c:pt>
                <c:pt idx="1822">
                  <c:v>0.21999999999999981</c:v>
                </c:pt>
                <c:pt idx="1823">
                  <c:v>0.21999999999999981</c:v>
                </c:pt>
                <c:pt idx="1824">
                  <c:v>0.24000000000000021</c:v>
                </c:pt>
                <c:pt idx="1825">
                  <c:v>0.24000000000000021</c:v>
                </c:pt>
                <c:pt idx="1826">
                  <c:v>0.23</c:v>
                </c:pt>
                <c:pt idx="1827">
                  <c:v>0.2200000000000002</c:v>
                </c:pt>
                <c:pt idx="1828">
                  <c:v>0.21</c:v>
                </c:pt>
                <c:pt idx="1829">
                  <c:v>0.2200000000000002</c:v>
                </c:pt>
                <c:pt idx="1830">
                  <c:v>0.2200000000000002</c:v>
                </c:pt>
                <c:pt idx="1831">
                  <c:v>0.21999999999999981</c:v>
                </c:pt>
                <c:pt idx="1832">
                  <c:v>0.21000000000000041</c:v>
                </c:pt>
                <c:pt idx="1833">
                  <c:v>0.21000000000000041</c:v>
                </c:pt>
                <c:pt idx="1834">
                  <c:v>0.20000000000000021</c:v>
                </c:pt>
                <c:pt idx="1835">
                  <c:v>0.21000000000000041</c:v>
                </c:pt>
                <c:pt idx="1836">
                  <c:v>0.21000000000000041</c:v>
                </c:pt>
                <c:pt idx="1837">
                  <c:v>0.21999999999999981</c:v>
                </c:pt>
                <c:pt idx="1838">
                  <c:v>0.23</c:v>
                </c:pt>
                <c:pt idx="1839">
                  <c:v>0.2399999999999998</c:v>
                </c:pt>
                <c:pt idx="1840">
                  <c:v>0.2399999999999998</c:v>
                </c:pt>
                <c:pt idx="1841">
                  <c:v>0.25</c:v>
                </c:pt>
                <c:pt idx="1842">
                  <c:v>0.21</c:v>
                </c:pt>
                <c:pt idx="1843">
                  <c:v>0.21999999999999981</c:v>
                </c:pt>
                <c:pt idx="1844">
                  <c:v>0.23</c:v>
                </c:pt>
                <c:pt idx="1845">
                  <c:v>0.23</c:v>
                </c:pt>
                <c:pt idx="1846">
                  <c:v>0.23</c:v>
                </c:pt>
                <c:pt idx="1847">
                  <c:v>0.23</c:v>
                </c:pt>
                <c:pt idx="1848">
                  <c:v>0.26000000000000018</c:v>
                </c:pt>
                <c:pt idx="1849">
                  <c:v>0.23</c:v>
                </c:pt>
                <c:pt idx="1850">
                  <c:v>0.2399999999999998</c:v>
                </c:pt>
                <c:pt idx="1851">
                  <c:v>0.21999999999999981</c:v>
                </c:pt>
                <c:pt idx="1852">
                  <c:v>0.23</c:v>
                </c:pt>
                <c:pt idx="1853">
                  <c:v>0.21999999999999981</c:v>
                </c:pt>
                <c:pt idx="1854">
                  <c:v>0.23</c:v>
                </c:pt>
                <c:pt idx="1855">
                  <c:v>0.21</c:v>
                </c:pt>
                <c:pt idx="1856">
                  <c:v>0.21</c:v>
                </c:pt>
                <c:pt idx="1857">
                  <c:v>0.23</c:v>
                </c:pt>
                <c:pt idx="1858">
                  <c:v>0.2200000000000002</c:v>
                </c:pt>
                <c:pt idx="1859">
                  <c:v>0.2200000000000002</c:v>
                </c:pt>
                <c:pt idx="1860">
                  <c:v>0.23</c:v>
                </c:pt>
                <c:pt idx="1861">
                  <c:v>0.21999999999999981</c:v>
                </c:pt>
                <c:pt idx="1862">
                  <c:v>0.2200000000000002</c:v>
                </c:pt>
                <c:pt idx="1863">
                  <c:v>0.21</c:v>
                </c:pt>
                <c:pt idx="1864">
                  <c:v>0.23</c:v>
                </c:pt>
                <c:pt idx="1865">
                  <c:v>0.23</c:v>
                </c:pt>
                <c:pt idx="1866">
                  <c:v>0.23</c:v>
                </c:pt>
                <c:pt idx="1867">
                  <c:v>0.2200000000000002</c:v>
                </c:pt>
                <c:pt idx="1868">
                  <c:v>0.2200000000000002</c:v>
                </c:pt>
                <c:pt idx="1869">
                  <c:v>0.31000000000000011</c:v>
                </c:pt>
                <c:pt idx="1870">
                  <c:v>0.28000000000000019</c:v>
                </c:pt>
                <c:pt idx="1871">
                  <c:v>0.28000000000000019</c:v>
                </c:pt>
                <c:pt idx="1872">
                  <c:v>0.28999999999999998</c:v>
                </c:pt>
                <c:pt idx="1873">
                  <c:v>0.30000000000000032</c:v>
                </c:pt>
                <c:pt idx="1874">
                  <c:v>0.27</c:v>
                </c:pt>
                <c:pt idx="1875">
                  <c:v>0.2799999999999998</c:v>
                </c:pt>
                <c:pt idx="1876">
                  <c:v>0.27</c:v>
                </c:pt>
                <c:pt idx="1877">
                  <c:v>0.27</c:v>
                </c:pt>
                <c:pt idx="1878">
                  <c:v>0.28999999999999998</c:v>
                </c:pt>
                <c:pt idx="1879">
                  <c:v>0.28999999999999998</c:v>
                </c:pt>
                <c:pt idx="1880">
                  <c:v>0.32000000000000028</c:v>
                </c:pt>
                <c:pt idx="1881">
                  <c:v>0.28999999999999998</c:v>
                </c:pt>
                <c:pt idx="1882">
                  <c:v>0.27</c:v>
                </c:pt>
                <c:pt idx="1883">
                  <c:v>0.2799999999999998</c:v>
                </c:pt>
                <c:pt idx="1884">
                  <c:v>0.30000000000000032</c:v>
                </c:pt>
                <c:pt idx="1885">
                  <c:v>0.28999999999999998</c:v>
                </c:pt>
                <c:pt idx="1886">
                  <c:v>0.28999999999999998</c:v>
                </c:pt>
                <c:pt idx="1887">
                  <c:v>0.28000000000000019</c:v>
                </c:pt>
                <c:pt idx="1888">
                  <c:v>0.28999999999999998</c:v>
                </c:pt>
                <c:pt idx="1889">
                  <c:v>0.29999999999999982</c:v>
                </c:pt>
                <c:pt idx="1890">
                  <c:v>0.29999999999999982</c:v>
                </c:pt>
                <c:pt idx="1891">
                  <c:v>0.31999999999999978</c:v>
                </c:pt>
                <c:pt idx="1892">
                  <c:v>0.30999999999999961</c:v>
                </c:pt>
                <c:pt idx="1893">
                  <c:v>0.33000000000000052</c:v>
                </c:pt>
                <c:pt idx="1894">
                  <c:v>0.31000000000000011</c:v>
                </c:pt>
                <c:pt idx="1895">
                  <c:v>0.31000000000000011</c:v>
                </c:pt>
                <c:pt idx="1896">
                  <c:v>0.32000000000000028</c:v>
                </c:pt>
                <c:pt idx="1897">
                  <c:v>0.31999999999999978</c:v>
                </c:pt>
                <c:pt idx="1898">
                  <c:v>0.31000000000000011</c:v>
                </c:pt>
                <c:pt idx="1899">
                  <c:v>0.35000000000000009</c:v>
                </c:pt>
                <c:pt idx="1900">
                  <c:v>0.35000000000000009</c:v>
                </c:pt>
                <c:pt idx="1901">
                  <c:v>0.35000000000000009</c:v>
                </c:pt>
                <c:pt idx="1902">
                  <c:v>0.33000000000000013</c:v>
                </c:pt>
                <c:pt idx="1903">
                  <c:v>0.37000000000000011</c:v>
                </c:pt>
                <c:pt idx="1904">
                  <c:v>0.32999999999999963</c:v>
                </c:pt>
                <c:pt idx="1905">
                  <c:v>0.3400000000000003</c:v>
                </c:pt>
                <c:pt idx="1906">
                  <c:v>0.33999999999999991</c:v>
                </c:pt>
                <c:pt idx="1907">
                  <c:v>0.31000000000000011</c:v>
                </c:pt>
                <c:pt idx="1908">
                  <c:v>0.3400000000000003</c:v>
                </c:pt>
                <c:pt idx="1909">
                  <c:v>0.32000000000000028</c:v>
                </c:pt>
                <c:pt idx="1910">
                  <c:v>0.31999999999999978</c:v>
                </c:pt>
                <c:pt idx="1911">
                  <c:v>0.31999999999999978</c:v>
                </c:pt>
                <c:pt idx="1912">
                  <c:v>0.31000000000000011</c:v>
                </c:pt>
                <c:pt idx="1913">
                  <c:v>0.29999999999999982</c:v>
                </c:pt>
                <c:pt idx="1914">
                  <c:v>0.30999999999999961</c:v>
                </c:pt>
                <c:pt idx="1915">
                  <c:v>0.3100000000000005</c:v>
                </c:pt>
                <c:pt idx="1916">
                  <c:v>0.31999999999999978</c:v>
                </c:pt>
                <c:pt idx="1917">
                  <c:v>0.3100000000000005</c:v>
                </c:pt>
                <c:pt idx="1918">
                  <c:v>0.29999999999999982</c:v>
                </c:pt>
                <c:pt idx="1919">
                  <c:v>0.29999999999999982</c:v>
                </c:pt>
                <c:pt idx="1920">
                  <c:v>0.29999999999999982</c:v>
                </c:pt>
                <c:pt idx="1921">
                  <c:v>0.32000000000000028</c:v>
                </c:pt>
                <c:pt idx="1922">
                  <c:v>0.3199999999999994</c:v>
                </c:pt>
                <c:pt idx="1923">
                  <c:v>0.33999999999999991</c:v>
                </c:pt>
                <c:pt idx="1924">
                  <c:v>0.30999999999999961</c:v>
                </c:pt>
                <c:pt idx="1925">
                  <c:v>0.31999999999999978</c:v>
                </c:pt>
                <c:pt idx="1926">
                  <c:v>0.33000000000000013</c:v>
                </c:pt>
                <c:pt idx="1927">
                  <c:v>0.35000000000000009</c:v>
                </c:pt>
                <c:pt idx="1928">
                  <c:v>0.32000000000000028</c:v>
                </c:pt>
                <c:pt idx="1929">
                  <c:v>0.3400000000000003</c:v>
                </c:pt>
                <c:pt idx="1930">
                  <c:v>0.35000000000000009</c:v>
                </c:pt>
                <c:pt idx="1931">
                  <c:v>0.33999999999999991</c:v>
                </c:pt>
                <c:pt idx="1932">
                  <c:v>0.34999999999999959</c:v>
                </c:pt>
                <c:pt idx="1933">
                  <c:v>0.35999999999999988</c:v>
                </c:pt>
                <c:pt idx="1934">
                  <c:v>0.35000000000000009</c:v>
                </c:pt>
                <c:pt idx="1935">
                  <c:v>0.33000000000000013</c:v>
                </c:pt>
                <c:pt idx="1936">
                  <c:v>0.35999999999999988</c:v>
                </c:pt>
                <c:pt idx="1937">
                  <c:v>0.34999999999999959</c:v>
                </c:pt>
                <c:pt idx="1938">
                  <c:v>0.34999999999999959</c:v>
                </c:pt>
                <c:pt idx="1939">
                  <c:v>0.33999999999999991</c:v>
                </c:pt>
                <c:pt idx="1940">
                  <c:v>0.33000000000000052</c:v>
                </c:pt>
                <c:pt idx="1941">
                  <c:v>0.3400000000000003</c:v>
                </c:pt>
                <c:pt idx="1942">
                  <c:v>0.35000000000000009</c:v>
                </c:pt>
                <c:pt idx="1943">
                  <c:v>0.33999999999999991</c:v>
                </c:pt>
                <c:pt idx="1944">
                  <c:v>0.33000000000000052</c:v>
                </c:pt>
                <c:pt idx="1945">
                  <c:v>0.33000000000000013</c:v>
                </c:pt>
                <c:pt idx="1946">
                  <c:v>0.32999999999999963</c:v>
                </c:pt>
                <c:pt idx="1947">
                  <c:v>0.33999999999999941</c:v>
                </c:pt>
                <c:pt idx="1948">
                  <c:v>0.32999999999999963</c:v>
                </c:pt>
                <c:pt idx="1949">
                  <c:v>0.33000000000000013</c:v>
                </c:pt>
                <c:pt idx="1950">
                  <c:v>0.32000000000000028</c:v>
                </c:pt>
                <c:pt idx="1951">
                  <c:v>0.33999999999999991</c:v>
                </c:pt>
                <c:pt idx="1952">
                  <c:v>0.30999999999999961</c:v>
                </c:pt>
                <c:pt idx="1953">
                  <c:v>0.33000000000000013</c:v>
                </c:pt>
                <c:pt idx="1954">
                  <c:v>0.32000000000000028</c:v>
                </c:pt>
                <c:pt idx="1955">
                  <c:v>0.29999999999999982</c:v>
                </c:pt>
                <c:pt idx="1956">
                  <c:v>0.3100000000000005</c:v>
                </c:pt>
                <c:pt idx="1957">
                  <c:v>0.29999999999999982</c:v>
                </c:pt>
                <c:pt idx="1958">
                  <c:v>0.29999999999999982</c:v>
                </c:pt>
                <c:pt idx="1959">
                  <c:v>0.28999999999999998</c:v>
                </c:pt>
                <c:pt idx="1960">
                  <c:v>0.29999999999999982</c:v>
                </c:pt>
                <c:pt idx="1961">
                  <c:v>0.29999999999999982</c:v>
                </c:pt>
                <c:pt idx="1962">
                  <c:v>0.29999999999999982</c:v>
                </c:pt>
                <c:pt idx="1963">
                  <c:v>0.28999999999999998</c:v>
                </c:pt>
                <c:pt idx="1964">
                  <c:v>0.29999999999999982</c:v>
                </c:pt>
                <c:pt idx="1965">
                  <c:v>0.29999999999999982</c:v>
                </c:pt>
                <c:pt idx="1966">
                  <c:v>0.29999999999999938</c:v>
                </c:pt>
                <c:pt idx="1967">
                  <c:v>0.31000000000000011</c:v>
                </c:pt>
                <c:pt idx="1968">
                  <c:v>0.30000000000000071</c:v>
                </c:pt>
                <c:pt idx="1969">
                  <c:v>0.28999999999999959</c:v>
                </c:pt>
                <c:pt idx="1970">
                  <c:v>0.28999999999999998</c:v>
                </c:pt>
                <c:pt idx="1971">
                  <c:v>0.28999999999999998</c:v>
                </c:pt>
                <c:pt idx="1972">
                  <c:v>0.28999999999999959</c:v>
                </c:pt>
                <c:pt idx="1973">
                  <c:v>0.28999999999999959</c:v>
                </c:pt>
                <c:pt idx="1974">
                  <c:v>0.29000000000000048</c:v>
                </c:pt>
                <c:pt idx="1975">
                  <c:v>0.30000000000000032</c:v>
                </c:pt>
                <c:pt idx="1976">
                  <c:v>0.29999999999999982</c:v>
                </c:pt>
                <c:pt idx="1977">
                  <c:v>0.28999999999999959</c:v>
                </c:pt>
                <c:pt idx="1978">
                  <c:v>0.29999999999999982</c:v>
                </c:pt>
                <c:pt idx="1979">
                  <c:v>0.3100000000000005</c:v>
                </c:pt>
                <c:pt idx="1980">
                  <c:v>0.2799999999999998</c:v>
                </c:pt>
                <c:pt idx="1981">
                  <c:v>0.29000000000000048</c:v>
                </c:pt>
                <c:pt idx="1982">
                  <c:v>0.2799999999999998</c:v>
                </c:pt>
                <c:pt idx="1983">
                  <c:v>0.28999999999999998</c:v>
                </c:pt>
                <c:pt idx="1984">
                  <c:v>0.29000000000000048</c:v>
                </c:pt>
                <c:pt idx="1985">
                  <c:v>0.28999999999999998</c:v>
                </c:pt>
                <c:pt idx="1986">
                  <c:v>0.27999999999999942</c:v>
                </c:pt>
                <c:pt idx="1987">
                  <c:v>0.27999999999999942</c:v>
                </c:pt>
                <c:pt idx="1988">
                  <c:v>0.28000000000000019</c:v>
                </c:pt>
                <c:pt idx="1989">
                  <c:v>0.28999999999999959</c:v>
                </c:pt>
                <c:pt idx="1990">
                  <c:v>0.28000000000000019</c:v>
                </c:pt>
                <c:pt idx="1991">
                  <c:v>0.29000000000000048</c:v>
                </c:pt>
                <c:pt idx="1992">
                  <c:v>0.28999999999999959</c:v>
                </c:pt>
                <c:pt idx="1993">
                  <c:v>0.2799999999999998</c:v>
                </c:pt>
                <c:pt idx="1994">
                  <c:v>0.2799999999999998</c:v>
                </c:pt>
                <c:pt idx="1995">
                  <c:v>0.30000000000000032</c:v>
                </c:pt>
                <c:pt idx="1996">
                  <c:v>0.28999999999999998</c:v>
                </c:pt>
                <c:pt idx="1997">
                  <c:v>0.28999999999999959</c:v>
                </c:pt>
                <c:pt idx="1998">
                  <c:v>0.28999999999999998</c:v>
                </c:pt>
                <c:pt idx="1999">
                  <c:v>0.28000000000000019</c:v>
                </c:pt>
                <c:pt idx="2000">
                  <c:v>0.28999999999999998</c:v>
                </c:pt>
                <c:pt idx="2001">
                  <c:v>0.28999999999999998</c:v>
                </c:pt>
                <c:pt idx="2002">
                  <c:v>0.27</c:v>
                </c:pt>
                <c:pt idx="2003">
                  <c:v>0.29999999999999982</c:v>
                </c:pt>
                <c:pt idx="2004">
                  <c:v>0.30000000000000032</c:v>
                </c:pt>
                <c:pt idx="2005">
                  <c:v>0.2799999999999998</c:v>
                </c:pt>
                <c:pt idx="2006">
                  <c:v>0.26999999999999957</c:v>
                </c:pt>
                <c:pt idx="2007">
                  <c:v>0.2799999999999998</c:v>
                </c:pt>
                <c:pt idx="2008">
                  <c:v>0.26999999999999957</c:v>
                </c:pt>
                <c:pt idx="2009">
                  <c:v>0.26999999999999957</c:v>
                </c:pt>
                <c:pt idx="2010">
                  <c:v>0.27000000000000052</c:v>
                </c:pt>
                <c:pt idx="2011">
                  <c:v>0.28999999999999959</c:v>
                </c:pt>
                <c:pt idx="2012">
                  <c:v>0.28999999999999998</c:v>
                </c:pt>
                <c:pt idx="2013">
                  <c:v>0.2799999999999998</c:v>
                </c:pt>
                <c:pt idx="2014">
                  <c:v>0.2799999999999998</c:v>
                </c:pt>
                <c:pt idx="2015">
                  <c:v>0.28999999999999998</c:v>
                </c:pt>
                <c:pt idx="2016">
                  <c:v>0.28999999999999998</c:v>
                </c:pt>
                <c:pt idx="2017">
                  <c:v>0.2799999999999998</c:v>
                </c:pt>
                <c:pt idx="2018">
                  <c:v>0.27</c:v>
                </c:pt>
                <c:pt idx="2019">
                  <c:v>0.28999999999999998</c:v>
                </c:pt>
                <c:pt idx="2020">
                  <c:v>0.29999999999999982</c:v>
                </c:pt>
                <c:pt idx="2021">
                  <c:v>0.28999999999999959</c:v>
                </c:pt>
                <c:pt idx="2022">
                  <c:v>0.28999999999999998</c:v>
                </c:pt>
                <c:pt idx="2023">
                  <c:v>0.27</c:v>
                </c:pt>
                <c:pt idx="2024">
                  <c:v>0.28999999999999998</c:v>
                </c:pt>
                <c:pt idx="2025">
                  <c:v>0.31999999999999978</c:v>
                </c:pt>
                <c:pt idx="2026">
                  <c:v>0.29999999999999982</c:v>
                </c:pt>
                <c:pt idx="2027">
                  <c:v>0.2799999999999998</c:v>
                </c:pt>
                <c:pt idx="2028">
                  <c:v>0.28000000000000019</c:v>
                </c:pt>
                <c:pt idx="2029">
                  <c:v>0.27</c:v>
                </c:pt>
                <c:pt idx="2030">
                  <c:v>0.28000000000000019</c:v>
                </c:pt>
                <c:pt idx="2031">
                  <c:v>0.27</c:v>
                </c:pt>
                <c:pt idx="2032">
                  <c:v>0.27000000000000052</c:v>
                </c:pt>
                <c:pt idx="2033">
                  <c:v>0.27000000000000052</c:v>
                </c:pt>
                <c:pt idx="2034">
                  <c:v>0.28999999999999959</c:v>
                </c:pt>
                <c:pt idx="2035">
                  <c:v>0.29000000000000048</c:v>
                </c:pt>
                <c:pt idx="2036">
                  <c:v>0.29000000000000048</c:v>
                </c:pt>
                <c:pt idx="2037">
                  <c:v>0.29000000000000048</c:v>
                </c:pt>
                <c:pt idx="2038">
                  <c:v>0.28999999999999998</c:v>
                </c:pt>
                <c:pt idx="2039">
                  <c:v>0.2799999999999998</c:v>
                </c:pt>
                <c:pt idx="2040">
                  <c:v>0.26999999999999957</c:v>
                </c:pt>
                <c:pt idx="2041">
                  <c:v>0.26999999999999957</c:v>
                </c:pt>
                <c:pt idx="2042">
                  <c:v>0.26000000000000018</c:v>
                </c:pt>
                <c:pt idx="2043">
                  <c:v>0.2399999999999998</c:v>
                </c:pt>
                <c:pt idx="2044">
                  <c:v>0.26000000000000018</c:v>
                </c:pt>
                <c:pt idx="2045">
                  <c:v>0.27</c:v>
                </c:pt>
                <c:pt idx="2046">
                  <c:v>0.24999999999999961</c:v>
                </c:pt>
                <c:pt idx="2047">
                  <c:v>0.24000000000000021</c:v>
                </c:pt>
                <c:pt idx="2048">
                  <c:v>0.25999999999999979</c:v>
                </c:pt>
                <c:pt idx="2049">
                  <c:v>0.24000000000000021</c:v>
                </c:pt>
                <c:pt idx="2050">
                  <c:v>0.25</c:v>
                </c:pt>
                <c:pt idx="2051">
                  <c:v>0.25</c:v>
                </c:pt>
                <c:pt idx="2052">
                  <c:v>0.27</c:v>
                </c:pt>
                <c:pt idx="2053">
                  <c:v>0.27</c:v>
                </c:pt>
                <c:pt idx="2054">
                  <c:v>0.25999999999999979</c:v>
                </c:pt>
                <c:pt idx="2055">
                  <c:v>0.25999999999999979</c:v>
                </c:pt>
                <c:pt idx="2056">
                  <c:v>0.25999999999999979</c:v>
                </c:pt>
                <c:pt idx="2057">
                  <c:v>0.27</c:v>
                </c:pt>
                <c:pt idx="2058">
                  <c:v>0.25</c:v>
                </c:pt>
                <c:pt idx="2059">
                  <c:v>0.25</c:v>
                </c:pt>
                <c:pt idx="2060">
                  <c:v>0.25999999999999979</c:v>
                </c:pt>
                <c:pt idx="2061">
                  <c:v>0.25</c:v>
                </c:pt>
                <c:pt idx="2062">
                  <c:v>0.25</c:v>
                </c:pt>
                <c:pt idx="2063">
                  <c:v>0.25</c:v>
                </c:pt>
                <c:pt idx="2064">
                  <c:v>0.25999999999999979</c:v>
                </c:pt>
                <c:pt idx="2065">
                  <c:v>0.25999999999999979</c:v>
                </c:pt>
                <c:pt idx="2066">
                  <c:v>0.27</c:v>
                </c:pt>
                <c:pt idx="2067">
                  <c:v>0.27</c:v>
                </c:pt>
                <c:pt idx="2068">
                  <c:v>0.27</c:v>
                </c:pt>
                <c:pt idx="2069">
                  <c:v>0.28000000000000019</c:v>
                </c:pt>
                <c:pt idx="2070">
                  <c:v>0.27</c:v>
                </c:pt>
                <c:pt idx="2071">
                  <c:v>0.25999999999999979</c:v>
                </c:pt>
                <c:pt idx="2072">
                  <c:v>0.26000000000000018</c:v>
                </c:pt>
                <c:pt idx="2073">
                  <c:v>0.25999999999999979</c:v>
                </c:pt>
                <c:pt idx="2074">
                  <c:v>0.25999999999999979</c:v>
                </c:pt>
                <c:pt idx="2075">
                  <c:v>0.25000000000000039</c:v>
                </c:pt>
                <c:pt idx="2076">
                  <c:v>0.27000000000000052</c:v>
                </c:pt>
                <c:pt idx="2077">
                  <c:v>0.26999999999999957</c:v>
                </c:pt>
                <c:pt idx="2078">
                  <c:v>0.27</c:v>
                </c:pt>
                <c:pt idx="2079">
                  <c:v>0.25999999999999979</c:v>
                </c:pt>
                <c:pt idx="2080">
                  <c:v>0.26000000000000018</c:v>
                </c:pt>
                <c:pt idx="2081">
                  <c:v>0.26000000000000018</c:v>
                </c:pt>
                <c:pt idx="2082">
                  <c:v>0.26000000000000018</c:v>
                </c:pt>
                <c:pt idx="2083">
                  <c:v>0.25999999999999979</c:v>
                </c:pt>
                <c:pt idx="2084">
                  <c:v>0.28999999999999959</c:v>
                </c:pt>
                <c:pt idx="2085">
                  <c:v>0.27</c:v>
                </c:pt>
                <c:pt idx="2086">
                  <c:v>0.27</c:v>
                </c:pt>
                <c:pt idx="2087">
                  <c:v>0.28000000000000019</c:v>
                </c:pt>
                <c:pt idx="2088">
                  <c:v>0.26000000000000018</c:v>
                </c:pt>
                <c:pt idx="2089">
                  <c:v>0.27</c:v>
                </c:pt>
                <c:pt idx="2090">
                  <c:v>0.27000000000000052</c:v>
                </c:pt>
                <c:pt idx="2091">
                  <c:v>0.25000000000000039</c:v>
                </c:pt>
                <c:pt idx="2092">
                  <c:v>0.26000000000000018</c:v>
                </c:pt>
                <c:pt idx="2093">
                  <c:v>0.25999999999999979</c:v>
                </c:pt>
                <c:pt idx="2094">
                  <c:v>0.25</c:v>
                </c:pt>
                <c:pt idx="2095">
                  <c:v>0.25</c:v>
                </c:pt>
                <c:pt idx="2096">
                  <c:v>0.25</c:v>
                </c:pt>
                <c:pt idx="2097">
                  <c:v>0.24000000000000021</c:v>
                </c:pt>
                <c:pt idx="2098">
                  <c:v>0.24000000000000021</c:v>
                </c:pt>
                <c:pt idx="2099">
                  <c:v>0.25</c:v>
                </c:pt>
                <c:pt idx="2100">
                  <c:v>0.22999999999999951</c:v>
                </c:pt>
                <c:pt idx="2101">
                  <c:v>0.21999999999999981</c:v>
                </c:pt>
                <c:pt idx="2102">
                  <c:v>0.21</c:v>
                </c:pt>
                <c:pt idx="2103">
                  <c:v>0.21999999999999981</c:v>
                </c:pt>
                <c:pt idx="2104">
                  <c:v>0.22999999999999951</c:v>
                </c:pt>
                <c:pt idx="2105">
                  <c:v>0.24000000000000021</c:v>
                </c:pt>
                <c:pt idx="2106">
                  <c:v>0.24000000000000021</c:v>
                </c:pt>
                <c:pt idx="2107">
                  <c:v>0.25</c:v>
                </c:pt>
                <c:pt idx="2108">
                  <c:v>0.25</c:v>
                </c:pt>
                <c:pt idx="2109">
                  <c:v>0.2399999999999993</c:v>
                </c:pt>
                <c:pt idx="2110">
                  <c:v>0.2300000000000004</c:v>
                </c:pt>
                <c:pt idx="2111">
                  <c:v>0.22999999999999951</c:v>
                </c:pt>
                <c:pt idx="2112">
                  <c:v>0.24000000000000021</c:v>
                </c:pt>
                <c:pt idx="2113">
                  <c:v>0.22999999999999951</c:v>
                </c:pt>
                <c:pt idx="2114">
                  <c:v>0.22999999999999951</c:v>
                </c:pt>
                <c:pt idx="2115">
                  <c:v>0.2300000000000004</c:v>
                </c:pt>
                <c:pt idx="2116">
                  <c:v>0.2300000000000004</c:v>
                </c:pt>
                <c:pt idx="2117">
                  <c:v>0.22999999999999951</c:v>
                </c:pt>
                <c:pt idx="2118">
                  <c:v>0.21999999999999981</c:v>
                </c:pt>
                <c:pt idx="2119">
                  <c:v>0.2300000000000004</c:v>
                </c:pt>
                <c:pt idx="2120">
                  <c:v>0.22999999999999951</c:v>
                </c:pt>
                <c:pt idx="2121">
                  <c:v>0.2300000000000004</c:v>
                </c:pt>
                <c:pt idx="2122">
                  <c:v>0.22999999999999951</c:v>
                </c:pt>
                <c:pt idx="2123">
                  <c:v>0.25999999999999979</c:v>
                </c:pt>
                <c:pt idx="2124">
                  <c:v>0.24000000000000021</c:v>
                </c:pt>
                <c:pt idx="2125">
                  <c:v>0.22000000000000061</c:v>
                </c:pt>
                <c:pt idx="2126">
                  <c:v>0.2300000000000004</c:v>
                </c:pt>
                <c:pt idx="2127">
                  <c:v>0.23</c:v>
                </c:pt>
                <c:pt idx="2128">
                  <c:v>0.22999999999999951</c:v>
                </c:pt>
                <c:pt idx="2129">
                  <c:v>0.21999999999999981</c:v>
                </c:pt>
                <c:pt idx="2130">
                  <c:v>0.23</c:v>
                </c:pt>
                <c:pt idx="2131">
                  <c:v>0.2399999999999998</c:v>
                </c:pt>
                <c:pt idx="2132">
                  <c:v>0.2300000000000004</c:v>
                </c:pt>
                <c:pt idx="2133">
                  <c:v>0.2300000000000004</c:v>
                </c:pt>
                <c:pt idx="2134">
                  <c:v>0.2200000000000002</c:v>
                </c:pt>
                <c:pt idx="2135">
                  <c:v>0.2300000000000004</c:v>
                </c:pt>
                <c:pt idx="2136">
                  <c:v>0.21</c:v>
                </c:pt>
                <c:pt idx="2137">
                  <c:v>0.21</c:v>
                </c:pt>
                <c:pt idx="2138">
                  <c:v>0.25</c:v>
                </c:pt>
                <c:pt idx="2139">
                  <c:v>0.2399999999999998</c:v>
                </c:pt>
                <c:pt idx="2140">
                  <c:v>0.24999999999999961</c:v>
                </c:pt>
                <c:pt idx="2141">
                  <c:v>0.24000000000000021</c:v>
                </c:pt>
                <c:pt idx="2142">
                  <c:v>0.24000000000000021</c:v>
                </c:pt>
                <c:pt idx="2143">
                  <c:v>0.27</c:v>
                </c:pt>
                <c:pt idx="2144">
                  <c:v>0.25000000000000039</c:v>
                </c:pt>
                <c:pt idx="2145">
                  <c:v>0.25999999999999979</c:v>
                </c:pt>
                <c:pt idx="2146">
                  <c:v>0.2300000000000004</c:v>
                </c:pt>
                <c:pt idx="2147">
                  <c:v>0.25</c:v>
                </c:pt>
                <c:pt idx="2148">
                  <c:v>0.2300000000000004</c:v>
                </c:pt>
                <c:pt idx="2149">
                  <c:v>0.2300000000000004</c:v>
                </c:pt>
                <c:pt idx="2150">
                  <c:v>0.22999999999999951</c:v>
                </c:pt>
                <c:pt idx="2151">
                  <c:v>0.21999999999999981</c:v>
                </c:pt>
                <c:pt idx="2152">
                  <c:v>0.22999999999999951</c:v>
                </c:pt>
                <c:pt idx="2153">
                  <c:v>0.21999999999999981</c:v>
                </c:pt>
                <c:pt idx="2154">
                  <c:v>0.21</c:v>
                </c:pt>
                <c:pt idx="2155">
                  <c:v>0.21</c:v>
                </c:pt>
                <c:pt idx="2156">
                  <c:v>0.21</c:v>
                </c:pt>
                <c:pt idx="2157">
                  <c:v>0.20000000000000021</c:v>
                </c:pt>
                <c:pt idx="2158">
                  <c:v>0.21999999999999981</c:v>
                </c:pt>
                <c:pt idx="2159">
                  <c:v>0.21</c:v>
                </c:pt>
                <c:pt idx="2160">
                  <c:v>0.21</c:v>
                </c:pt>
                <c:pt idx="2161">
                  <c:v>0.22000000000000061</c:v>
                </c:pt>
                <c:pt idx="2162">
                  <c:v>0.21</c:v>
                </c:pt>
                <c:pt idx="2163">
                  <c:v>0.22999999999999951</c:v>
                </c:pt>
                <c:pt idx="2164">
                  <c:v>0.2300000000000004</c:v>
                </c:pt>
                <c:pt idx="2165">
                  <c:v>0.21999999999999981</c:v>
                </c:pt>
                <c:pt idx="2166">
                  <c:v>0.2300000000000004</c:v>
                </c:pt>
                <c:pt idx="2167">
                  <c:v>0.22999999999999951</c:v>
                </c:pt>
                <c:pt idx="2168">
                  <c:v>0.22000000000000061</c:v>
                </c:pt>
                <c:pt idx="2169">
                  <c:v>0.21999999999999981</c:v>
                </c:pt>
                <c:pt idx="2170">
                  <c:v>0.21999999999999981</c:v>
                </c:pt>
                <c:pt idx="2171">
                  <c:v>0.21</c:v>
                </c:pt>
                <c:pt idx="2172">
                  <c:v>0.21</c:v>
                </c:pt>
                <c:pt idx="2173">
                  <c:v>0.21999999999999981</c:v>
                </c:pt>
                <c:pt idx="2174">
                  <c:v>0.21</c:v>
                </c:pt>
                <c:pt idx="2175">
                  <c:v>0.21</c:v>
                </c:pt>
                <c:pt idx="2176">
                  <c:v>0.20000000000000021</c:v>
                </c:pt>
                <c:pt idx="2177">
                  <c:v>0.20000000000000021</c:v>
                </c:pt>
                <c:pt idx="2178">
                  <c:v>0.20000000000000021</c:v>
                </c:pt>
                <c:pt idx="2179">
                  <c:v>0.20000000000000021</c:v>
                </c:pt>
                <c:pt idx="2180">
                  <c:v>0.21999999999999981</c:v>
                </c:pt>
                <c:pt idx="2181">
                  <c:v>0.21</c:v>
                </c:pt>
                <c:pt idx="2182">
                  <c:v>0.20000000000000021</c:v>
                </c:pt>
                <c:pt idx="2183">
                  <c:v>0.21</c:v>
                </c:pt>
                <c:pt idx="2184">
                  <c:v>0.20000000000000021</c:v>
                </c:pt>
                <c:pt idx="2185">
                  <c:v>0.20000000000000021</c:v>
                </c:pt>
                <c:pt idx="2186">
                  <c:v>0.21</c:v>
                </c:pt>
                <c:pt idx="2187">
                  <c:v>0.19999999999999929</c:v>
                </c:pt>
                <c:pt idx="2188">
                  <c:v>0.21</c:v>
                </c:pt>
                <c:pt idx="2189">
                  <c:v>0.21</c:v>
                </c:pt>
                <c:pt idx="2190">
                  <c:v>0.20000000000000021</c:v>
                </c:pt>
                <c:pt idx="2191">
                  <c:v>0.2300000000000004</c:v>
                </c:pt>
                <c:pt idx="2192">
                  <c:v>0.21</c:v>
                </c:pt>
                <c:pt idx="2193">
                  <c:v>0.20000000000000021</c:v>
                </c:pt>
                <c:pt idx="2194">
                  <c:v>0.21</c:v>
                </c:pt>
                <c:pt idx="2195">
                  <c:v>0.21</c:v>
                </c:pt>
                <c:pt idx="2196">
                  <c:v>0.1899999999999995</c:v>
                </c:pt>
                <c:pt idx="2197">
                  <c:v>0.20000000000000021</c:v>
                </c:pt>
                <c:pt idx="2198">
                  <c:v>0.19000000000000039</c:v>
                </c:pt>
                <c:pt idx="2199">
                  <c:v>0.1899999999999995</c:v>
                </c:pt>
                <c:pt idx="2200">
                  <c:v>0.20000000000000021</c:v>
                </c:pt>
                <c:pt idx="2201">
                  <c:v>0.20000000000000021</c:v>
                </c:pt>
                <c:pt idx="2202">
                  <c:v>0.19999999999999929</c:v>
                </c:pt>
                <c:pt idx="2203">
                  <c:v>0.17999999999999969</c:v>
                </c:pt>
                <c:pt idx="2204">
                  <c:v>0.21</c:v>
                </c:pt>
                <c:pt idx="2205">
                  <c:v>0.21</c:v>
                </c:pt>
                <c:pt idx="2206">
                  <c:v>0.24000000000000021</c:v>
                </c:pt>
                <c:pt idx="2207">
                  <c:v>0.21999999999999981</c:v>
                </c:pt>
                <c:pt idx="2208">
                  <c:v>0.25</c:v>
                </c:pt>
                <c:pt idx="2209">
                  <c:v>0.1899999999999995</c:v>
                </c:pt>
                <c:pt idx="2210">
                  <c:v>0.2300000000000004</c:v>
                </c:pt>
                <c:pt idx="2211">
                  <c:v>0.22000000000000061</c:v>
                </c:pt>
                <c:pt idx="2212">
                  <c:v>0.22999999999999951</c:v>
                </c:pt>
                <c:pt idx="2213">
                  <c:v>0.2399999999999993</c:v>
                </c:pt>
                <c:pt idx="2214">
                  <c:v>0.21999999999999981</c:v>
                </c:pt>
                <c:pt idx="2215">
                  <c:v>0.22999999999999951</c:v>
                </c:pt>
                <c:pt idx="2216">
                  <c:v>0.24000000000000021</c:v>
                </c:pt>
                <c:pt idx="2217">
                  <c:v>0.24000000000000021</c:v>
                </c:pt>
                <c:pt idx="2218">
                  <c:v>0.2399999999999993</c:v>
                </c:pt>
                <c:pt idx="2219">
                  <c:v>0.24000000000000021</c:v>
                </c:pt>
                <c:pt idx="2220">
                  <c:v>0.24000000000000021</c:v>
                </c:pt>
                <c:pt idx="2221">
                  <c:v>0.21999999999999981</c:v>
                </c:pt>
                <c:pt idx="2222">
                  <c:v>0.21</c:v>
                </c:pt>
                <c:pt idx="2223">
                  <c:v>0.24000000000000021</c:v>
                </c:pt>
                <c:pt idx="2224">
                  <c:v>0.25</c:v>
                </c:pt>
                <c:pt idx="2225">
                  <c:v>0.22999999999999951</c:v>
                </c:pt>
                <c:pt idx="2226">
                  <c:v>0.25</c:v>
                </c:pt>
                <c:pt idx="2227">
                  <c:v>0.26999999999999957</c:v>
                </c:pt>
                <c:pt idx="2228">
                  <c:v>0.25999999999999979</c:v>
                </c:pt>
                <c:pt idx="2229">
                  <c:v>0.25</c:v>
                </c:pt>
                <c:pt idx="2230">
                  <c:v>0.25</c:v>
                </c:pt>
                <c:pt idx="2231">
                  <c:v>0.25999999999999979</c:v>
                </c:pt>
                <c:pt idx="2232">
                  <c:v>0.25999999999999979</c:v>
                </c:pt>
                <c:pt idx="2233">
                  <c:v>0.27000000000000052</c:v>
                </c:pt>
                <c:pt idx="2234">
                  <c:v>0.27000000000000052</c:v>
                </c:pt>
                <c:pt idx="2235">
                  <c:v>0.29999999999999982</c:v>
                </c:pt>
                <c:pt idx="2236">
                  <c:v>0.33000000000000013</c:v>
                </c:pt>
                <c:pt idx="2237">
                  <c:v>0.32000000000000028</c:v>
                </c:pt>
                <c:pt idx="2238">
                  <c:v>0.32000000000000028</c:v>
                </c:pt>
                <c:pt idx="2239">
                  <c:v>0.30999999999999961</c:v>
                </c:pt>
                <c:pt idx="2240">
                  <c:v>0.28000000000000019</c:v>
                </c:pt>
                <c:pt idx="2241">
                  <c:v>0.29999999999999982</c:v>
                </c:pt>
                <c:pt idx="2242">
                  <c:v>0.27000000000000052</c:v>
                </c:pt>
                <c:pt idx="2243">
                  <c:v>0.25999999999999979</c:v>
                </c:pt>
                <c:pt idx="2244">
                  <c:v>0.26999999999999957</c:v>
                </c:pt>
                <c:pt idx="2245">
                  <c:v>0.27000000000000052</c:v>
                </c:pt>
                <c:pt idx="2246">
                  <c:v>0.27000000000000052</c:v>
                </c:pt>
                <c:pt idx="2247">
                  <c:v>0.27000000000000052</c:v>
                </c:pt>
                <c:pt idx="2248">
                  <c:v>0.26999999999999957</c:v>
                </c:pt>
                <c:pt idx="2249">
                  <c:v>0.27999999999999942</c:v>
                </c:pt>
                <c:pt idx="2250">
                  <c:v>0.29999999999999982</c:v>
                </c:pt>
                <c:pt idx="2251">
                  <c:v>0.27000000000000052</c:v>
                </c:pt>
                <c:pt idx="2252">
                  <c:v>0.28999999999999909</c:v>
                </c:pt>
                <c:pt idx="2253">
                  <c:v>0.28000000000000019</c:v>
                </c:pt>
                <c:pt idx="2254">
                  <c:v>0.28000000000000019</c:v>
                </c:pt>
                <c:pt idx="2255">
                  <c:v>0.28000000000000019</c:v>
                </c:pt>
                <c:pt idx="2256">
                  <c:v>0.26999999999999957</c:v>
                </c:pt>
                <c:pt idx="2257">
                  <c:v>0.28999999999999909</c:v>
                </c:pt>
                <c:pt idx="2258">
                  <c:v>0.28999999999999998</c:v>
                </c:pt>
                <c:pt idx="2259">
                  <c:v>0.34999999999999959</c:v>
                </c:pt>
                <c:pt idx="2260">
                  <c:v>0.33999999999999991</c:v>
                </c:pt>
                <c:pt idx="2261">
                  <c:v>0.33999999999999991</c:v>
                </c:pt>
                <c:pt idx="2262">
                  <c:v>0.33000000000000013</c:v>
                </c:pt>
                <c:pt idx="2263">
                  <c:v>0.32000000000000028</c:v>
                </c:pt>
                <c:pt idx="2264">
                  <c:v>0.33999999999999991</c:v>
                </c:pt>
                <c:pt idx="2265">
                  <c:v>0.35999999999999938</c:v>
                </c:pt>
                <c:pt idx="2266">
                  <c:v>0.37999999999999989</c:v>
                </c:pt>
                <c:pt idx="2267">
                  <c:v>0.37999999999999989</c:v>
                </c:pt>
                <c:pt idx="2268">
                  <c:v>0.37000000000000011</c:v>
                </c:pt>
                <c:pt idx="2269">
                  <c:v>0.38000000000000078</c:v>
                </c:pt>
                <c:pt idx="2270">
                  <c:v>0.35000000000000048</c:v>
                </c:pt>
                <c:pt idx="2271">
                  <c:v>0.35000000000000048</c:v>
                </c:pt>
                <c:pt idx="2272">
                  <c:v>0.37999999999999989</c:v>
                </c:pt>
                <c:pt idx="2273">
                  <c:v>0.32000000000000028</c:v>
                </c:pt>
                <c:pt idx="2274">
                  <c:v>0.37000000000000011</c:v>
                </c:pt>
                <c:pt idx="2275">
                  <c:v>0.33999999999999991</c:v>
                </c:pt>
                <c:pt idx="2276">
                  <c:v>0.3199999999999994</c:v>
                </c:pt>
                <c:pt idx="2277">
                  <c:v>0.34000000000000069</c:v>
                </c:pt>
                <c:pt idx="2278">
                  <c:v>0.34999999999999959</c:v>
                </c:pt>
                <c:pt idx="2279">
                  <c:v>0.33000000000000013</c:v>
                </c:pt>
                <c:pt idx="2280">
                  <c:v>0.33000000000000013</c:v>
                </c:pt>
                <c:pt idx="2281">
                  <c:v>0.3100000000000005</c:v>
                </c:pt>
                <c:pt idx="2282">
                  <c:v>0.32000000000000028</c:v>
                </c:pt>
                <c:pt idx="2283">
                  <c:v>0.3199999999999994</c:v>
                </c:pt>
                <c:pt idx="2284">
                  <c:v>0.27999999999999942</c:v>
                </c:pt>
                <c:pt idx="2285">
                  <c:v>0.32000000000000028</c:v>
                </c:pt>
                <c:pt idx="2286">
                  <c:v>0.28000000000000019</c:v>
                </c:pt>
                <c:pt idx="2287">
                  <c:v>0.28999999999999998</c:v>
                </c:pt>
                <c:pt idx="2288">
                  <c:v>0.29999999999999982</c:v>
                </c:pt>
                <c:pt idx="2289">
                  <c:v>0.29999999999999982</c:v>
                </c:pt>
                <c:pt idx="2290">
                  <c:v>0.29999999999999982</c:v>
                </c:pt>
                <c:pt idx="2291">
                  <c:v>0.28000000000000019</c:v>
                </c:pt>
                <c:pt idx="2292">
                  <c:v>0.28999999999999998</c:v>
                </c:pt>
                <c:pt idx="2293">
                  <c:v>0.29999999999999982</c:v>
                </c:pt>
                <c:pt idx="2294">
                  <c:v>0.28999999999999998</c:v>
                </c:pt>
                <c:pt idx="2295">
                  <c:v>0.32000000000000028</c:v>
                </c:pt>
                <c:pt idx="2296">
                  <c:v>0.30000000000000071</c:v>
                </c:pt>
                <c:pt idx="2297">
                  <c:v>0.3199999999999994</c:v>
                </c:pt>
                <c:pt idx="2298">
                  <c:v>0.32000000000000028</c:v>
                </c:pt>
                <c:pt idx="2299">
                  <c:v>0.30999999999999961</c:v>
                </c:pt>
                <c:pt idx="2300">
                  <c:v>0.33999999999999991</c:v>
                </c:pt>
                <c:pt idx="2301">
                  <c:v>0.33000000000000013</c:v>
                </c:pt>
                <c:pt idx="2302">
                  <c:v>0.34999999999999959</c:v>
                </c:pt>
                <c:pt idx="2303">
                  <c:v>0.34999999999999959</c:v>
                </c:pt>
                <c:pt idx="2304">
                  <c:v>0.29999999999999982</c:v>
                </c:pt>
                <c:pt idx="2305">
                  <c:v>0.33999999999999991</c:v>
                </c:pt>
                <c:pt idx="2306">
                  <c:v>0.36000000000000032</c:v>
                </c:pt>
                <c:pt idx="2307">
                  <c:v>0.35000000000000048</c:v>
                </c:pt>
                <c:pt idx="2308">
                  <c:v>0.33999999999999991</c:v>
                </c:pt>
                <c:pt idx="2309">
                  <c:v>0.35999999999999938</c:v>
                </c:pt>
                <c:pt idx="2310">
                  <c:v>0.34999999999999959</c:v>
                </c:pt>
                <c:pt idx="2311">
                  <c:v>0.33999999999999991</c:v>
                </c:pt>
                <c:pt idx="2312">
                  <c:v>0.36000000000000032</c:v>
                </c:pt>
                <c:pt idx="2313">
                  <c:v>0.32000000000000028</c:v>
                </c:pt>
                <c:pt idx="2314">
                  <c:v>0.34999999999999959</c:v>
                </c:pt>
                <c:pt idx="2315">
                  <c:v>0.35999999999999938</c:v>
                </c:pt>
                <c:pt idx="2316">
                  <c:v>0.34999999999999959</c:v>
                </c:pt>
                <c:pt idx="2317">
                  <c:v>0.38000000000000078</c:v>
                </c:pt>
                <c:pt idx="2318">
                  <c:v>0.39999999999999952</c:v>
                </c:pt>
                <c:pt idx="2319">
                  <c:v>0.40000000000000041</c:v>
                </c:pt>
                <c:pt idx="2320">
                  <c:v>0.40000000000000041</c:v>
                </c:pt>
                <c:pt idx="2321">
                  <c:v>0.37000000000000011</c:v>
                </c:pt>
                <c:pt idx="2322">
                  <c:v>0.38000000000000028</c:v>
                </c:pt>
                <c:pt idx="2323">
                  <c:v>0.37000000000000011</c:v>
                </c:pt>
                <c:pt idx="2324">
                  <c:v>0.36000000000000032</c:v>
                </c:pt>
                <c:pt idx="2325">
                  <c:v>0.38000000000000078</c:v>
                </c:pt>
                <c:pt idx="2326">
                  <c:v>0.35000000000000048</c:v>
                </c:pt>
                <c:pt idx="2327">
                  <c:v>0.37000000000000011</c:v>
                </c:pt>
                <c:pt idx="2328">
                  <c:v>0.37000000000000011</c:v>
                </c:pt>
                <c:pt idx="2329">
                  <c:v>0.34999999999999959</c:v>
                </c:pt>
                <c:pt idx="2330">
                  <c:v>0.37000000000000011</c:v>
                </c:pt>
                <c:pt idx="2331">
                  <c:v>0.33999999999999991</c:v>
                </c:pt>
                <c:pt idx="2332">
                  <c:v>0.28999999999999998</c:v>
                </c:pt>
                <c:pt idx="2333">
                  <c:v>0.3199999999999994</c:v>
                </c:pt>
                <c:pt idx="2334">
                  <c:v>0.3100000000000005</c:v>
                </c:pt>
                <c:pt idx="2335">
                  <c:v>0.29999999999999982</c:v>
                </c:pt>
                <c:pt idx="2336">
                  <c:v>0.3199999999999994</c:v>
                </c:pt>
                <c:pt idx="2337">
                  <c:v>0.32000000000000028</c:v>
                </c:pt>
                <c:pt idx="2338">
                  <c:v>0.33000000000000013</c:v>
                </c:pt>
                <c:pt idx="2339">
                  <c:v>0.30999999999999961</c:v>
                </c:pt>
                <c:pt idx="2340">
                  <c:v>0.33000000000000013</c:v>
                </c:pt>
                <c:pt idx="2341">
                  <c:v>0.33000000000000013</c:v>
                </c:pt>
                <c:pt idx="2342">
                  <c:v>0.33000000000000013</c:v>
                </c:pt>
                <c:pt idx="2343">
                  <c:v>0.33000000000000013</c:v>
                </c:pt>
                <c:pt idx="2344">
                  <c:v>0.33999999999999991</c:v>
                </c:pt>
                <c:pt idx="2345">
                  <c:v>0.33000000000000013</c:v>
                </c:pt>
                <c:pt idx="2346">
                  <c:v>0.33000000000000013</c:v>
                </c:pt>
                <c:pt idx="2347">
                  <c:v>0.33000000000000013</c:v>
                </c:pt>
                <c:pt idx="2348">
                  <c:v>0.29999999999999982</c:v>
                </c:pt>
                <c:pt idx="2349">
                  <c:v>0.30999999999999961</c:v>
                </c:pt>
                <c:pt idx="2350">
                  <c:v>0.32000000000000028</c:v>
                </c:pt>
                <c:pt idx="2351">
                  <c:v>0.33999999999999991</c:v>
                </c:pt>
                <c:pt idx="2352">
                  <c:v>0.36000000000000032</c:v>
                </c:pt>
                <c:pt idx="2353">
                  <c:v>0.35000000000000048</c:v>
                </c:pt>
                <c:pt idx="2354">
                  <c:v>0.37999999999999989</c:v>
                </c:pt>
                <c:pt idx="2355">
                  <c:v>0.39000000000000062</c:v>
                </c:pt>
                <c:pt idx="2356">
                  <c:v>0.37999999999999989</c:v>
                </c:pt>
                <c:pt idx="2357">
                  <c:v>0.35999999999999938</c:v>
                </c:pt>
                <c:pt idx="2358">
                  <c:v>0.36999999999999972</c:v>
                </c:pt>
                <c:pt idx="2359">
                  <c:v>0.35999999999999988</c:v>
                </c:pt>
                <c:pt idx="2360">
                  <c:v>0.38000000000000028</c:v>
                </c:pt>
                <c:pt idx="2361">
                  <c:v>0.37000000000000011</c:v>
                </c:pt>
                <c:pt idx="2362">
                  <c:v>0.43000000000000022</c:v>
                </c:pt>
                <c:pt idx="2363">
                  <c:v>0.37999999999999989</c:v>
                </c:pt>
                <c:pt idx="2364">
                  <c:v>0.41999999999999948</c:v>
                </c:pt>
                <c:pt idx="2365">
                  <c:v>0.41000000000000009</c:v>
                </c:pt>
                <c:pt idx="2366">
                  <c:v>0.41000000000000009</c:v>
                </c:pt>
                <c:pt idx="2367">
                  <c:v>0.38999999999999968</c:v>
                </c:pt>
                <c:pt idx="2368">
                  <c:v>0.39999999999999991</c:v>
                </c:pt>
                <c:pt idx="2369">
                  <c:v>0.37000000000000011</c:v>
                </c:pt>
                <c:pt idx="2370">
                  <c:v>0.37999999999999989</c:v>
                </c:pt>
                <c:pt idx="2371">
                  <c:v>0.37000000000000011</c:v>
                </c:pt>
                <c:pt idx="2372">
                  <c:v>0.36999999999999972</c:v>
                </c:pt>
                <c:pt idx="2373">
                  <c:v>0.41999999999999987</c:v>
                </c:pt>
                <c:pt idx="2374">
                  <c:v>0.38999999999999968</c:v>
                </c:pt>
                <c:pt idx="2375">
                  <c:v>0.38000000000000028</c:v>
                </c:pt>
                <c:pt idx="2376">
                  <c:v>0.39000000000000012</c:v>
                </c:pt>
                <c:pt idx="2377">
                  <c:v>0.43999999999999989</c:v>
                </c:pt>
                <c:pt idx="2378">
                  <c:v>0.37999999999999989</c:v>
                </c:pt>
                <c:pt idx="2379">
                  <c:v>0.39000000000000012</c:v>
                </c:pt>
                <c:pt idx="2380">
                  <c:v>0.39000000000000012</c:v>
                </c:pt>
                <c:pt idx="2381">
                  <c:v>0.39000000000000012</c:v>
                </c:pt>
                <c:pt idx="2382">
                  <c:v>0.40000000000000041</c:v>
                </c:pt>
                <c:pt idx="2383">
                  <c:v>0.38000000000000078</c:v>
                </c:pt>
                <c:pt idx="2384">
                  <c:v>0.41999999999999987</c:v>
                </c:pt>
                <c:pt idx="2385">
                  <c:v>0.42000000000000037</c:v>
                </c:pt>
                <c:pt idx="2386">
                  <c:v>0.41000000000000009</c:v>
                </c:pt>
                <c:pt idx="2387">
                  <c:v>0.4300000000000006</c:v>
                </c:pt>
                <c:pt idx="2388">
                  <c:v>0.45000000000000018</c:v>
                </c:pt>
                <c:pt idx="2389">
                  <c:v>0.42000000000000082</c:v>
                </c:pt>
                <c:pt idx="2390">
                  <c:v>0.43000000000000022</c:v>
                </c:pt>
                <c:pt idx="2391">
                  <c:v>0.44999999999999968</c:v>
                </c:pt>
                <c:pt idx="2392">
                  <c:v>0.5</c:v>
                </c:pt>
                <c:pt idx="2393">
                  <c:v>0.55999999999999961</c:v>
                </c:pt>
                <c:pt idx="2394">
                  <c:v>0.60000000000000009</c:v>
                </c:pt>
                <c:pt idx="2395">
                  <c:v>0.70000000000000018</c:v>
                </c:pt>
                <c:pt idx="2396">
                  <c:v>0.63999999999999968</c:v>
                </c:pt>
                <c:pt idx="2397">
                  <c:v>0.60999999999999988</c:v>
                </c:pt>
                <c:pt idx="2398">
                  <c:v>0.56000000000000005</c:v>
                </c:pt>
                <c:pt idx="2399">
                  <c:v>0.62999999999999989</c:v>
                </c:pt>
                <c:pt idx="2400">
                  <c:v>0.62000000000000011</c:v>
                </c:pt>
                <c:pt idx="2401">
                  <c:v>0.65000000000000036</c:v>
                </c:pt>
                <c:pt idx="2402">
                  <c:v>0.66999999999999993</c:v>
                </c:pt>
                <c:pt idx="2403">
                  <c:v>0.60000000000000009</c:v>
                </c:pt>
                <c:pt idx="2404">
                  <c:v>0.55999999999999961</c:v>
                </c:pt>
                <c:pt idx="2405">
                  <c:v>0.55999999999999961</c:v>
                </c:pt>
                <c:pt idx="2406">
                  <c:v>0.55999999999999961</c:v>
                </c:pt>
                <c:pt idx="2407">
                  <c:v>0.54</c:v>
                </c:pt>
                <c:pt idx="2408">
                  <c:v>0.52</c:v>
                </c:pt>
                <c:pt idx="2409">
                  <c:v>0.55000000000000027</c:v>
                </c:pt>
                <c:pt idx="2410">
                  <c:v>0.52</c:v>
                </c:pt>
                <c:pt idx="2411">
                  <c:v>0.51999999999999957</c:v>
                </c:pt>
                <c:pt idx="2412">
                  <c:v>0.5</c:v>
                </c:pt>
                <c:pt idx="2413">
                  <c:v>0.46</c:v>
                </c:pt>
                <c:pt idx="2414">
                  <c:v>0.48</c:v>
                </c:pt>
                <c:pt idx="2415">
                  <c:v>0.45999999999999952</c:v>
                </c:pt>
                <c:pt idx="2416">
                  <c:v>0.46999999999999981</c:v>
                </c:pt>
                <c:pt idx="2417">
                  <c:v>0.50000000000000044</c:v>
                </c:pt>
                <c:pt idx="2418">
                  <c:v>0.49000000000000021</c:v>
                </c:pt>
                <c:pt idx="2419">
                  <c:v>0.52</c:v>
                </c:pt>
                <c:pt idx="2420">
                  <c:v>0.47999999999999948</c:v>
                </c:pt>
                <c:pt idx="2421">
                  <c:v>0.52</c:v>
                </c:pt>
                <c:pt idx="2422">
                  <c:v>0.54999999999999982</c:v>
                </c:pt>
                <c:pt idx="2423">
                  <c:v>0.53999999999999959</c:v>
                </c:pt>
                <c:pt idx="2424">
                  <c:v>0.5</c:v>
                </c:pt>
                <c:pt idx="2425">
                  <c:v>0.49000000000000021</c:v>
                </c:pt>
                <c:pt idx="2426">
                  <c:v>0.47000000000000058</c:v>
                </c:pt>
                <c:pt idx="2427">
                  <c:v>0.46</c:v>
                </c:pt>
                <c:pt idx="2428">
                  <c:v>0.48000000000000043</c:v>
                </c:pt>
                <c:pt idx="2429">
                  <c:v>0.50999999999999979</c:v>
                </c:pt>
                <c:pt idx="2430">
                  <c:v>0.46</c:v>
                </c:pt>
                <c:pt idx="2431">
                  <c:v>0.46</c:v>
                </c:pt>
                <c:pt idx="2432">
                  <c:v>0.52000000000000046</c:v>
                </c:pt>
                <c:pt idx="2433">
                  <c:v>0.50999999999999979</c:v>
                </c:pt>
                <c:pt idx="2434">
                  <c:v>0.50999999999999979</c:v>
                </c:pt>
                <c:pt idx="2435">
                  <c:v>0.51999999999999957</c:v>
                </c:pt>
                <c:pt idx="2436">
                  <c:v>0.46999999999999981</c:v>
                </c:pt>
                <c:pt idx="2437">
                  <c:v>0.47999999999999948</c:v>
                </c:pt>
                <c:pt idx="2438">
                  <c:v>0.48000000000000043</c:v>
                </c:pt>
                <c:pt idx="2439">
                  <c:v>0.48000000000000043</c:v>
                </c:pt>
                <c:pt idx="2440">
                  <c:v>0.51999999999999957</c:v>
                </c:pt>
                <c:pt idx="2441">
                  <c:v>0.51999999999999957</c:v>
                </c:pt>
                <c:pt idx="2442">
                  <c:v>0.60000000000000053</c:v>
                </c:pt>
                <c:pt idx="2443">
                  <c:v>0.49000000000000021</c:v>
                </c:pt>
                <c:pt idx="2444">
                  <c:v>0.46999999999999981</c:v>
                </c:pt>
                <c:pt idx="2445">
                  <c:v>0.45000000000000018</c:v>
                </c:pt>
                <c:pt idx="2446">
                  <c:v>0.53000000000000025</c:v>
                </c:pt>
                <c:pt idx="2447">
                  <c:v>0.5</c:v>
                </c:pt>
                <c:pt idx="2448">
                  <c:v>0.47000000000000058</c:v>
                </c:pt>
                <c:pt idx="2449">
                  <c:v>0.51999999999999957</c:v>
                </c:pt>
                <c:pt idx="2450">
                  <c:v>0.5</c:v>
                </c:pt>
                <c:pt idx="2451">
                  <c:v>0.5</c:v>
                </c:pt>
                <c:pt idx="2452">
                  <c:v>0.50999999999999979</c:v>
                </c:pt>
                <c:pt idx="2453">
                  <c:v>0.51999999999999957</c:v>
                </c:pt>
                <c:pt idx="2454">
                  <c:v>0.50999999999999979</c:v>
                </c:pt>
                <c:pt idx="2455">
                  <c:v>0.49000000000000021</c:v>
                </c:pt>
                <c:pt idx="2456">
                  <c:v>0.52999999999999936</c:v>
                </c:pt>
                <c:pt idx="2457">
                  <c:v>0.55000000000000071</c:v>
                </c:pt>
                <c:pt idx="2458">
                  <c:v>0.52999999999999936</c:v>
                </c:pt>
                <c:pt idx="2459">
                  <c:v>0.5</c:v>
                </c:pt>
                <c:pt idx="2460">
                  <c:v>0.54</c:v>
                </c:pt>
                <c:pt idx="2461">
                  <c:v>0.5699999999999994</c:v>
                </c:pt>
                <c:pt idx="2462">
                  <c:v>0.59999999999999964</c:v>
                </c:pt>
                <c:pt idx="2463">
                  <c:v>0.62000000000000011</c:v>
                </c:pt>
                <c:pt idx="2464">
                  <c:v>0.58000000000000007</c:v>
                </c:pt>
                <c:pt idx="2465">
                  <c:v>0.58999999999999986</c:v>
                </c:pt>
                <c:pt idx="2466">
                  <c:v>0.60999999999999943</c:v>
                </c:pt>
                <c:pt idx="2467">
                  <c:v>0.61000000000000032</c:v>
                </c:pt>
                <c:pt idx="2468">
                  <c:v>0.5699999999999994</c:v>
                </c:pt>
                <c:pt idx="2469">
                  <c:v>0.5699999999999994</c:v>
                </c:pt>
                <c:pt idx="2470">
                  <c:v>0.55000000000000071</c:v>
                </c:pt>
                <c:pt idx="2471">
                  <c:v>0.60999999999999943</c:v>
                </c:pt>
                <c:pt idx="2472">
                  <c:v>0.60000000000000053</c:v>
                </c:pt>
                <c:pt idx="2473">
                  <c:v>0.62000000000000011</c:v>
                </c:pt>
                <c:pt idx="2474">
                  <c:v>0.60999999999999943</c:v>
                </c:pt>
                <c:pt idx="2475">
                  <c:v>0.63999999999999968</c:v>
                </c:pt>
                <c:pt idx="2476">
                  <c:v>0.70000000000000018</c:v>
                </c:pt>
                <c:pt idx="2477">
                  <c:v>0.62000000000000011</c:v>
                </c:pt>
                <c:pt idx="2478">
                  <c:v>0.58000000000000007</c:v>
                </c:pt>
                <c:pt idx="2479">
                  <c:v>0.58000000000000007</c:v>
                </c:pt>
                <c:pt idx="2480">
                  <c:v>0.58999999999999986</c:v>
                </c:pt>
                <c:pt idx="2481">
                  <c:v>0.58999999999999986</c:v>
                </c:pt>
                <c:pt idx="2482">
                  <c:v>0.62999999999999989</c:v>
                </c:pt>
                <c:pt idx="2483">
                  <c:v>0.57999999999999918</c:v>
                </c:pt>
                <c:pt idx="2484">
                  <c:v>0.62000000000000011</c:v>
                </c:pt>
                <c:pt idx="2485">
                  <c:v>0.58000000000000007</c:v>
                </c:pt>
                <c:pt idx="2486">
                  <c:v>0.58000000000000007</c:v>
                </c:pt>
                <c:pt idx="2487">
                  <c:v>0.62999999999999989</c:v>
                </c:pt>
                <c:pt idx="2488">
                  <c:v>0.61000000000000032</c:v>
                </c:pt>
                <c:pt idx="2489">
                  <c:v>0.62999999999999989</c:v>
                </c:pt>
                <c:pt idx="2490">
                  <c:v>0.66000000000000014</c:v>
                </c:pt>
                <c:pt idx="2491">
                  <c:v>0.61000000000000032</c:v>
                </c:pt>
                <c:pt idx="2492">
                  <c:v>0.58000000000000007</c:v>
                </c:pt>
                <c:pt idx="2493">
                  <c:v>0.55999999999999961</c:v>
                </c:pt>
                <c:pt idx="2494">
                  <c:v>0.58999999999999986</c:v>
                </c:pt>
                <c:pt idx="2495">
                  <c:v>0.62000000000000011</c:v>
                </c:pt>
                <c:pt idx="2496">
                  <c:v>0.59000000000000075</c:v>
                </c:pt>
                <c:pt idx="2497">
                  <c:v>0.58999999999999986</c:v>
                </c:pt>
                <c:pt idx="2498">
                  <c:v>0.64999999999999947</c:v>
                </c:pt>
                <c:pt idx="2499">
                  <c:v>0.62000000000000011</c:v>
                </c:pt>
                <c:pt idx="2500">
                  <c:v>0.61000000000000032</c:v>
                </c:pt>
                <c:pt idx="2501">
                  <c:v>0.58999999999999986</c:v>
                </c:pt>
                <c:pt idx="2502">
                  <c:v>0.58999999999999986</c:v>
                </c:pt>
                <c:pt idx="2503">
                  <c:v>0.58999999999999986</c:v>
                </c:pt>
                <c:pt idx="2504">
                  <c:v>0.5600000000000005</c:v>
                </c:pt>
                <c:pt idx="2505">
                  <c:v>0.58999999999999986</c:v>
                </c:pt>
                <c:pt idx="2506">
                  <c:v>0.58000000000000007</c:v>
                </c:pt>
                <c:pt idx="2507">
                  <c:v>0.5699999999999994</c:v>
                </c:pt>
                <c:pt idx="2508">
                  <c:v>0.58999999999999986</c:v>
                </c:pt>
                <c:pt idx="2509">
                  <c:v>0.61999999999999922</c:v>
                </c:pt>
                <c:pt idx="2510">
                  <c:v>0.61000000000000032</c:v>
                </c:pt>
                <c:pt idx="2511">
                  <c:v>0.62999999999999989</c:v>
                </c:pt>
                <c:pt idx="2512">
                  <c:v>0.64000000000000057</c:v>
                </c:pt>
                <c:pt idx="2513">
                  <c:v>0.62000000000000011</c:v>
                </c:pt>
                <c:pt idx="2514">
                  <c:v>0.63999999999999968</c:v>
                </c:pt>
                <c:pt idx="2515">
                  <c:v>0.60000000000000053</c:v>
                </c:pt>
                <c:pt idx="2516">
                  <c:v>0.60999999999999943</c:v>
                </c:pt>
                <c:pt idx="2517">
                  <c:v>0.66000000000000014</c:v>
                </c:pt>
                <c:pt idx="2518">
                  <c:v>0.63999999999999968</c:v>
                </c:pt>
                <c:pt idx="2519">
                  <c:v>0.64999999999999947</c:v>
                </c:pt>
                <c:pt idx="2520">
                  <c:v>0.66999999999999993</c:v>
                </c:pt>
                <c:pt idx="2521">
                  <c:v>0.66000000000000014</c:v>
                </c:pt>
                <c:pt idx="2522">
                  <c:v>0.62000000000000011</c:v>
                </c:pt>
                <c:pt idx="2523">
                  <c:v>0.63999999999999968</c:v>
                </c:pt>
                <c:pt idx="2524">
                  <c:v>0.59999999999999964</c:v>
                </c:pt>
                <c:pt idx="2525">
                  <c:v>0.66000000000000014</c:v>
                </c:pt>
                <c:pt idx="2526">
                  <c:v>0.66000000000000014</c:v>
                </c:pt>
                <c:pt idx="2527">
                  <c:v>0.70000000000000018</c:v>
                </c:pt>
                <c:pt idx="2528">
                  <c:v>0.67999999999999972</c:v>
                </c:pt>
                <c:pt idx="2529">
                  <c:v>0.66999999999999993</c:v>
                </c:pt>
                <c:pt idx="2530">
                  <c:v>0.65999999999999925</c:v>
                </c:pt>
                <c:pt idx="2531">
                  <c:v>0.71</c:v>
                </c:pt>
                <c:pt idx="2532">
                  <c:v>0.75</c:v>
                </c:pt>
                <c:pt idx="2533">
                  <c:v>0.73000000000000043</c:v>
                </c:pt>
                <c:pt idx="2534">
                  <c:v>0.83000000000000007</c:v>
                </c:pt>
                <c:pt idx="2535">
                  <c:v>0.75999999999999979</c:v>
                </c:pt>
                <c:pt idx="2536">
                  <c:v>0.75</c:v>
                </c:pt>
                <c:pt idx="2537">
                  <c:v>0.71</c:v>
                </c:pt>
                <c:pt idx="2538">
                  <c:v>0.71</c:v>
                </c:pt>
                <c:pt idx="2539">
                  <c:v>0.69999999999999929</c:v>
                </c:pt>
                <c:pt idx="2540">
                  <c:v>0.67999999999999972</c:v>
                </c:pt>
                <c:pt idx="2541">
                  <c:v>0.84999999999999964</c:v>
                </c:pt>
                <c:pt idx="2542">
                  <c:v>0.88000000000000034</c:v>
                </c:pt>
                <c:pt idx="2543">
                  <c:v>0.86999999999999966</c:v>
                </c:pt>
                <c:pt idx="2544">
                  <c:v>0.83000000000000007</c:v>
                </c:pt>
                <c:pt idx="2545">
                  <c:v>0.87000000000000011</c:v>
                </c:pt>
                <c:pt idx="2546">
                  <c:v>0.82999999999999963</c:v>
                </c:pt>
                <c:pt idx="2547">
                  <c:v>0.83000000000000007</c:v>
                </c:pt>
                <c:pt idx="2548">
                  <c:v>0.89000000000000012</c:v>
                </c:pt>
                <c:pt idx="2549">
                  <c:v>0.85000000000000009</c:v>
                </c:pt>
                <c:pt idx="2550">
                  <c:v>0.99000000000000021</c:v>
                </c:pt>
                <c:pt idx="2551">
                  <c:v>0.83999999999999986</c:v>
                </c:pt>
                <c:pt idx="2552">
                  <c:v>0.76000000000000068</c:v>
                </c:pt>
                <c:pt idx="2553">
                  <c:v>0.71999999999999975</c:v>
                </c:pt>
                <c:pt idx="2554">
                  <c:v>0.70000000000000018</c:v>
                </c:pt>
                <c:pt idx="2555">
                  <c:v>0.72000000000000064</c:v>
                </c:pt>
                <c:pt idx="2556">
                  <c:v>0.70000000000000018</c:v>
                </c:pt>
                <c:pt idx="2557">
                  <c:v>0.73</c:v>
                </c:pt>
                <c:pt idx="2558">
                  <c:v>0.78000000000000025</c:v>
                </c:pt>
                <c:pt idx="2559">
                  <c:v>0.86000000000000032</c:v>
                </c:pt>
                <c:pt idx="2560">
                  <c:v>0.94000000000000039</c:v>
                </c:pt>
                <c:pt idx="2561">
                  <c:v>0.96</c:v>
                </c:pt>
                <c:pt idx="2562">
                  <c:v>0.9399999999999995</c:v>
                </c:pt>
                <c:pt idx="2563">
                  <c:v>1.08</c:v>
                </c:pt>
                <c:pt idx="2564">
                  <c:v>1.46</c:v>
                </c:pt>
                <c:pt idx="2565">
                  <c:v>1.49</c:v>
                </c:pt>
                <c:pt idx="2566">
                  <c:v>1.4</c:v>
                </c:pt>
                <c:pt idx="2567">
                  <c:v>1.25</c:v>
                </c:pt>
                <c:pt idx="2568">
                  <c:v>1.180000000000001</c:v>
                </c:pt>
                <c:pt idx="2569">
                  <c:v>1.0900000000000001</c:v>
                </c:pt>
                <c:pt idx="2570">
                  <c:v>1.06</c:v>
                </c:pt>
                <c:pt idx="2571">
                  <c:v>1.03</c:v>
                </c:pt>
                <c:pt idx="2572">
                  <c:v>1.089999999999999</c:v>
                </c:pt>
                <c:pt idx="2573">
                  <c:v>1.1200000000000001</c:v>
                </c:pt>
                <c:pt idx="2574">
                  <c:v>1.21</c:v>
                </c:pt>
                <c:pt idx="2575">
                  <c:v>1.149999999999999</c:v>
                </c:pt>
                <c:pt idx="2576">
                  <c:v>1.17</c:v>
                </c:pt>
                <c:pt idx="2577">
                  <c:v>1.21</c:v>
                </c:pt>
                <c:pt idx="2578">
                  <c:v>1.17</c:v>
                </c:pt>
                <c:pt idx="2579">
                  <c:v>1.2</c:v>
                </c:pt>
                <c:pt idx="2580">
                  <c:v>1.21</c:v>
                </c:pt>
                <c:pt idx="2581">
                  <c:v>1.21</c:v>
                </c:pt>
                <c:pt idx="2582">
                  <c:v>1.1599999999999999</c:v>
                </c:pt>
                <c:pt idx="2583">
                  <c:v>1.21</c:v>
                </c:pt>
                <c:pt idx="2584">
                  <c:v>1.29</c:v>
                </c:pt>
                <c:pt idx="2585">
                  <c:v>1.32</c:v>
                </c:pt>
                <c:pt idx="2586">
                  <c:v>1.33</c:v>
                </c:pt>
                <c:pt idx="2587">
                  <c:v>1.27</c:v>
                </c:pt>
                <c:pt idx="2588">
                  <c:v>1.33</c:v>
                </c:pt>
                <c:pt idx="2589">
                  <c:v>1.48</c:v>
                </c:pt>
                <c:pt idx="2590">
                  <c:v>1.44</c:v>
                </c:pt>
                <c:pt idx="2591">
                  <c:v>1.47</c:v>
                </c:pt>
                <c:pt idx="2592">
                  <c:v>1.4</c:v>
                </c:pt>
                <c:pt idx="2593">
                  <c:v>1.34</c:v>
                </c:pt>
                <c:pt idx="2594">
                  <c:v>1.31</c:v>
                </c:pt>
                <c:pt idx="2595">
                  <c:v>1.42</c:v>
                </c:pt>
                <c:pt idx="2596">
                  <c:v>1.43</c:v>
                </c:pt>
                <c:pt idx="2597">
                  <c:v>1.379999999999999</c:v>
                </c:pt>
                <c:pt idx="2598">
                  <c:v>1.39</c:v>
                </c:pt>
                <c:pt idx="2599">
                  <c:v>1.39</c:v>
                </c:pt>
                <c:pt idx="2600">
                  <c:v>1.43</c:v>
                </c:pt>
                <c:pt idx="2601">
                  <c:v>1.55</c:v>
                </c:pt>
                <c:pt idx="2602">
                  <c:v>1.47</c:v>
                </c:pt>
                <c:pt idx="2603">
                  <c:v>1.47</c:v>
                </c:pt>
                <c:pt idx="2604">
                  <c:v>1.47</c:v>
                </c:pt>
                <c:pt idx="2605">
                  <c:v>1.47</c:v>
                </c:pt>
                <c:pt idx="2606">
                  <c:v>1.6</c:v>
                </c:pt>
                <c:pt idx="2607">
                  <c:v>1.56</c:v>
                </c:pt>
                <c:pt idx="2608">
                  <c:v>1.56</c:v>
                </c:pt>
                <c:pt idx="2609">
                  <c:v>1.56</c:v>
                </c:pt>
                <c:pt idx="2610">
                  <c:v>1.48</c:v>
                </c:pt>
                <c:pt idx="2611">
                  <c:v>1.47</c:v>
                </c:pt>
                <c:pt idx="2612">
                  <c:v>1.49</c:v>
                </c:pt>
                <c:pt idx="2613">
                  <c:v>1.399999999999999</c:v>
                </c:pt>
                <c:pt idx="2614">
                  <c:v>1.32</c:v>
                </c:pt>
                <c:pt idx="2615">
                  <c:v>1.38</c:v>
                </c:pt>
                <c:pt idx="2616">
                  <c:v>1.51</c:v>
                </c:pt>
                <c:pt idx="2617">
                  <c:v>1.62</c:v>
                </c:pt>
                <c:pt idx="2618">
                  <c:v>1.56</c:v>
                </c:pt>
                <c:pt idx="2619">
                  <c:v>1.65</c:v>
                </c:pt>
                <c:pt idx="2620">
                  <c:v>1.64</c:v>
                </c:pt>
                <c:pt idx="2621">
                  <c:v>1.55</c:v>
                </c:pt>
                <c:pt idx="2622">
                  <c:v>1.600000000000001</c:v>
                </c:pt>
                <c:pt idx="2623">
                  <c:v>1.72</c:v>
                </c:pt>
                <c:pt idx="2624">
                  <c:v>1.66</c:v>
                </c:pt>
                <c:pt idx="2625">
                  <c:v>1.76</c:v>
                </c:pt>
                <c:pt idx="2626">
                  <c:v>1.76</c:v>
                </c:pt>
                <c:pt idx="2627">
                  <c:v>1.6</c:v>
                </c:pt>
                <c:pt idx="2628">
                  <c:v>1.52</c:v>
                </c:pt>
                <c:pt idx="2629">
                  <c:v>1.46</c:v>
                </c:pt>
                <c:pt idx="2630">
                  <c:v>1.41</c:v>
                </c:pt>
                <c:pt idx="2631">
                  <c:v>1.38</c:v>
                </c:pt>
                <c:pt idx="2632">
                  <c:v>1.32</c:v>
                </c:pt>
                <c:pt idx="2633">
                  <c:v>1.21</c:v>
                </c:pt>
                <c:pt idx="2634">
                  <c:v>1.19</c:v>
                </c:pt>
                <c:pt idx="2635">
                  <c:v>1.24</c:v>
                </c:pt>
                <c:pt idx="2636">
                  <c:v>1.19</c:v>
                </c:pt>
                <c:pt idx="2637">
                  <c:v>1.18</c:v>
                </c:pt>
                <c:pt idx="2638">
                  <c:v>1.26</c:v>
                </c:pt>
                <c:pt idx="2639">
                  <c:v>1.41</c:v>
                </c:pt>
                <c:pt idx="2640">
                  <c:v>1.5</c:v>
                </c:pt>
                <c:pt idx="2641">
                  <c:v>1.54</c:v>
                </c:pt>
                <c:pt idx="2642">
                  <c:v>1.58</c:v>
                </c:pt>
                <c:pt idx="2643">
                  <c:v>1.57</c:v>
                </c:pt>
                <c:pt idx="2644">
                  <c:v>1.47</c:v>
                </c:pt>
                <c:pt idx="2645">
                  <c:v>1.46</c:v>
                </c:pt>
                <c:pt idx="2646">
                  <c:v>1.4</c:v>
                </c:pt>
                <c:pt idx="2647">
                  <c:v>1.54</c:v>
                </c:pt>
                <c:pt idx="2648">
                  <c:v>1.54</c:v>
                </c:pt>
                <c:pt idx="2649">
                  <c:v>1.61</c:v>
                </c:pt>
                <c:pt idx="2650">
                  <c:v>1.57</c:v>
                </c:pt>
                <c:pt idx="2651">
                  <c:v>1.62</c:v>
                </c:pt>
                <c:pt idx="2652">
                  <c:v>1.6</c:v>
                </c:pt>
                <c:pt idx="2653">
                  <c:v>1.55</c:v>
                </c:pt>
                <c:pt idx="2654">
                  <c:v>1.44</c:v>
                </c:pt>
                <c:pt idx="2655">
                  <c:v>1.59</c:v>
                </c:pt>
                <c:pt idx="2656">
                  <c:v>1.58</c:v>
                </c:pt>
                <c:pt idx="2657">
                  <c:v>1.580000000000001</c:v>
                </c:pt>
                <c:pt idx="2658">
                  <c:v>1.48</c:v>
                </c:pt>
                <c:pt idx="2659">
                  <c:v>1.54</c:v>
                </c:pt>
                <c:pt idx="2660">
                  <c:v>1.53</c:v>
                </c:pt>
                <c:pt idx="2661">
                  <c:v>1.42</c:v>
                </c:pt>
                <c:pt idx="2662">
                  <c:v>1.38</c:v>
                </c:pt>
                <c:pt idx="2663">
                  <c:v>1.35</c:v>
                </c:pt>
                <c:pt idx="2664">
                  <c:v>1.37</c:v>
                </c:pt>
                <c:pt idx="2665">
                  <c:v>1.33</c:v>
                </c:pt>
                <c:pt idx="2666">
                  <c:v>1.31</c:v>
                </c:pt>
                <c:pt idx="2667">
                  <c:v>1.330000000000001</c:v>
                </c:pt>
                <c:pt idx="2668">
                  <c:v>1.27</c:v>
                </c:pt>
                <c:pt idx="2669">
                  <c:v>1.27</c:v>
                </c:pt>
                <c:pt idx="2670">
                  <c:v>1.29</c:v>
                </c:pt>
                <c:pt idx="2671">
                  <c:v>1.41</c:v>
                </c:pt>
                <c:pt idx="2672">
                  <c:v>1.43</c:v>
                </c:pt>
                <c:pt idx="2673">
                  <c:v>1.41</c:v>
                </c:pt>
                <c:pt idx="2674">
                  <c:v>1.38</c:v>
                </c:pt>
                <c:pt idx="2675">
                  <c:v>1.25</c:v>
                </c:pt>
                <c:pt idx="2676">
                  <c:v>1.18</c:v>
                </c:pt>
                <c:pt idx="2677">
                  <c:v>1.26</c:v>
                </c:pt>
                <c:pt idx="2678">
                  <c:v>1.28</c:v>
                </c:pt>
                <c:pt idx="2679">
                  <c:v>1.22</c:v>
                </c:pt>
                <c:pt idx="2680">
                  <c:v>1.22</c:v>
                </c:pt>
                <c:pt idx="2681">
                  <c:v>1.22</c:v>
                </c:pt>
                <c:pt idx="2682">
                  <c:v>1.23</c:v>
                </c:pt>
                <c:pt idx="2683">
                  <c:v>1.21</c:v>
                </c:pt>
                <c:pt idx="2684">
                  <c:v>1.18</c:v>
                </c:pt>
                <c:pt idx="2685">
                  <c:v>1.1599999999999999</c:v>
                </c:pt>
                <c:pt idx="2686">
                  <c:v>1.1200000000000001</c:v>
                </c:pt>
                <c:pt idx="2687">
                  <c:v>1.2</c:v>
                </c:pt>
                <c:pt idx="2688">
                  <c:v>1.21</c:v>
                </c:pt>
                <c:pt idx="2689">
                  <c:v>1.1299999999999999</c:v>
                </c:pt>
                <c:pt idx="2690">
                  <c:v>1.149999999999999</c:v>
                </c:pt>
                <c:pt idx="2691">
                  <c:v>1.18</c:v>
                </c:pt>
                <c:pt idx="2692">
                  <c:v>1.19</c:v>
                </c:pt>
                <c:pt idx="2693">
                  <c:v>1.27</c:v>
                </c:pt>
                <c:pt idx="2694">
                  <c:v>1.25</c:v>
                </c:pt>
                <c:pt idx="2695">
                  <c:v>1.25</c:v>
                </c:pt>
                <c:pt idx="2696">
                  <c:v>1.2</c:v>
                </c:pt>
                <c:pt idx="2697">
                  <c:v>1.1200000000000001</c:v>
                </c:pt>
                <c:pt idx="2698">
                  <c:v>1.1200000000000001</c:v>
                </c:pt>
                <c:pt idx="2699">
                  <c:v>1.02</c:v>
                </c:pt>
                <c:pt idx="2700">
                  <c:v>0.95999999999999952</c:v>
                </c:pt>
                <c:pt idx="2701">
                  <c:v>0.96999999999999975</c:v>
                </c:pt>
                <c:pt idx="2702">
                  <c:v>1</c:v>
                </c:pt>
                <c:pt idx="2703">
                  <c:v>1.05</c:v>
                </c:pt>
                <c:pt idx="2704">
                  <c:v>1.1399999999999999</c:v>
                </c:pt>
                <c:pt idx="2705">
                  <c:v>1.1399999999999999</c:v>
                </c:pt>
                <c:pt idx="2706">
                  <c:v>1.06</c:v>
                </c:pt>
                <c:pt idx="2707">
                  <c:v>1.04</c:v>
                </c:pt>
                <c:pt idx="2708">
                  <c:v>0.98999999999999977</c:v>
                </c:pt>
                <c:pt idx="2709">
                  <c:v>0.98999999999999977</c:v>
                </c:pt>
                <c:pt idx="2710">
                  <c:v>1.01</c:v>
                </c:pt>
                <c:pt idx="2711">
                  <c:v>0.96</c:v>
                </c:pt>
                <c:pt idx="2712">
                  <c:v>0.97999999999999954</c:v>
                </c:pt>
                <c:pt idx="2713">
                  <c:v>0.99000000000000021</c:v>
                </c:pt>
                <c:pt idx="2714">
                  <c:v>1.05</c:v>
                </c:pt>
                <c:pt idx="2715">
                  <c:v>1.0900000000000001</c:v>
                </c:pt>
                <c:pt idx="2716">
                  <c:v>1.06</c:v>
                </c:pt>
                <c:pt idx="2717">
                  <c:v>1.02</c:v>
                </c:pt>
                <c:pt idx="2718">
                  <c:v>1.0900000000000001</c:v>
                </c:pt>
                <c:pt idx="2719">
                  <c:v>1.1499999999999999</c:v>
                </c:pt>
                <c:pt idx="2720">
                  <c:v>1.1000000000000001</c:v>
                </c:pt>
                <c:pt idx="2721">
                  <c:v>1.06</c:v>
                </c:pt>
                <c:pt idx="2722">
                  <c:v>1.1200000000000001</c:v>
                </c:pt>
                <c:pt idx="2723">
                  <c:v>1.1000000000000001</c:v>
                </c:pt>
                <c:pt idx="2724">
                  <c:v>1.1399999999999999</c:v>
                </c:pt>
                <c:pt idx="2725">
                  <c:v>1.1399999999999999</c:v>
                </c:pt>
                <c:pt idx="2726">
                  <c:v>1.1200000000000001</c:v>
                </c:pt>
                <c:pt idx="2727">
                  <c:v>1.1499999999999999</c:v>
                </c:pt>
                <c:pt idx="2728">
                  <c:v>1.1499999999999999</c:v>
                </c:pt>
                <c:pt idx="2729">
                  <c:v>1.17</c:v>
                </c:pt>
                <c:pt idx="2730">
                  <c:v>1.1100000000000001</c:v>
                </c:pt>
                <c:pt idx="2731">
                  <c:v>1.17</c:v>
                </c:pt>
                <c:pt idx="2732">
                  <c:v>1.22</c:v>
                </c:pt>
                <c:pt idx="2733">
                  <c:v>1.21</c:v>
                </c:pt>
                <c:pt idx="2734">
                  <c:v>1.1599999999999999</c:v>
                </c:pt>
                <c:pt idx="2735">
                  <c:v>1.19</c:v>
                </c:pt>
                <c:pt idx="2736">
                  <c:v>1.1499999999999999</c:v>
                </c:pt>
                <c:pt idx="2737">
                  <c:v>1.1299999999999999</c:v>
                </c:pt>
                <c:pt idx="2738">
                  <c:v>1.1200000000000001</c:v>
                </c:pt>
                <c:pt idx="2739">
                  <c:v>1.02</c:v>
                </c:pt>
                <c:pt idx="2740">
                  <c:v>1.08</c:v>
                </c:pt>
                <c:pt idx="2741">
                  <c:v>1.0900000000000001</c:v>
                </c:pt>
                <c:pt idx="2742">
                  <c:v>1.140000000000001</c:v>
                </c:pt>
                <c:pt idx="2743">
                  <c:v>1.19</c:v>
                </c:pt>
                <c:pt idx="2744">
                  <c:v>1.2</c:v>
                </c:pt>
                <c:pt idx="2745">
                  <c:v>1.19</c:v>
                </c:pt>
                <c:pt idx="2746">
                  <c:v>1.22</c:v>
                </c:pt>
                <c:pt idx="2747">
                  <c:v>1.18</c:v>
                </c:pt>
                <c:pt idx="2748">
                  <c:v>1.140000000000001</c:v>
                </c:pt>
                <c:pt idx="2749">
                  <c:v>1.0900000000000001</c:v>
                </c:pt>
                <c:pt idx="2750">
                  <c:v>1.1000000000000001</c:v>
                </c:pt>
                <c:pt idx="2751">
                  <c:v>0.97999999999999954</c:v>
                </c:pt>
                <c:pt idx="2752">
                  <c:v>0.97999999999999954</c:v>
                </c:pt>
                <c:pt idx="2753">
                  <c:v>0.96</c:v>
                </c:pt>
                <c:pt idx="2754">
                  <c:v>0.96</c:v>
                </c:pt>
                <c:pt idx="2755">
                  <c:v>0.89999999999999947</c:v>
                </c:pt>
                <c:pt idx="2756">
                  <c:v>0.89000000000000012</c:v>
                </c:pt>
                <c:pt idx="2757">
                  <c:v>0.84999999999999964</c:v>
                </c:pt>
                <c:pt idx="2758">
                  <c:v>0.85999999999999988</c:v>
                </c:pt>
                <c:pt idx="2759">
                  <c:v>0.86000000000000032</c:v>
                </c:pt>
                <c:pt idx="2760">
                  <c:v>0.85000000000000053</c:v>
                </c:pt>
                <c:pt idx="2761">
                  <c:v>0.87000000000000055</c:v>
                </c:pt>
                <c:pt idx="2762">
                  <c:v>0.83999999999999986</c:v>
                </c:pt>
                <c:pt idx="2763">
                  <c:v>0.83000000000000052</c:v>
                </c:pt>
                <c:pt idx="2764">
                  <c:v>0.8400000000000003</c:v>
                </c:pt>
                <c:pt idx="2765">
                  <c:v>0.82000000000000028</c:v>
                </c:pt>
                <c:pt idx="2766">
                  <c:v>0.71</c:v>
                </c:pt>
                <c:pt idx="2767">
                  <c:v>0.6599999999999997</c:v>
                </c:pt>
                <c:pt idx="2768">
                  <c:v>0.79000000000000048</c:v>
                </c:pt>
                <c:pt idx="2769">
                  <c:v>0.75</c:v>
                </c:pt>
                <c:pt idx="2770">
                  <c:v>0.78999999999999959</c:v>
                </c:pt>
                <c:pt idx="2771">
                  <c:v>0.87000000000000011</c:v>
                </c:pt>
                <c:pt idx="2772">
                  <c:v>0.82000000000000028</c:v>
                </c:pt>
                <c:pt idx="2773">
                  <c:v>0.84999999999999964</c:v>
                </c:pt>
                <c:pt idx="2774">
                  <c:v>0.85999999999999988</c:v>
                </c:pt>
                <c:pt idx="2775">
                  <c:v>0.83000000000000007</c:v>
                </c:pt>
                <c:pt idx="2776">
                  <c:v>0.79</c:v>
                </c:pt>
                <c:pt idx="2777">
                  <c:v>0.79999999999999982</c:v>
                </c:pt>
                <c:pt idx="2778">
                  <c:v>0.81999999999999984</c:v>
                </c:pt>
                <c:pt idx="2779">
                  <c:v>0.82000000000000028</c:v>
                </c:pt>
                <c:pt idx="2780">
                  <c:v>0.82000000000000028</c:v>
                </c:pt>
                <c:pt idx="2781">
                  <c:v>0.84999999999999964</c:v>
                </c:pt>
                <c:pt idx="2782">
                  <c:v>0.87999999999999989</c:v>
                </c:pt>
                <c:pt idx="2783">
                  <c:v>0.91999999999999948</c:v>
                </c:pt>
                <c:pt idx="2784">
                  <c:v>0.89999999999999991</c:v>
                </c:pt>
                <c:pt idx="2785">
                  <c:v>0.9099999999999997</c:v>
                </c:pt>
                <c:pt idx="2786">
                  <c:v>0.93000000000000016</c:v>
                </c:pt>
                <c:pt idx="2787">
                  <c:v>0.93000000000000016</c:v>
                </c:pt>
                <c:pt idx="2788">
                  <c:v>0.91000000000000014</c:v>
                </c:pt>
                <c:pt idx="2789">
                  <c:v>0.79</c:v>
                </c:pt>
                <c:pt idx="2790">
                  <c:v>0.80999999999999961</c:v>
                </c:pt>
                <c:pt idx="2791">
                  <c:v>0.82999999999999963</c:v>
                </c:pt>
                <c:pt idx="2792">
                  <c:v>0.79999999999999982</c:v>
                </c:pt>
                <c:pt idx="2793">
                  <c:v>0.78000000000000025</c:v>
                </c:pt>
                <c:pt idx="2794">
                  <c:v>0.74000000000000021</c:v>
                </c:pt>
                <c:pt idx="2795">
                  <c:v>0.7799999999999998</c:v>
                </c:pt>
                <c:pt idx="2796">
                  <c:v>0.73</c:v>
                </c:pt>
                <c:pt idx="2797">
                  <c:v>0.7200000000000002</c:v>
                </c:pt>
                <c:pt idx="2798">
                  <c:v>0.71999999999999975</c:v>
                </c:pt>
                <c:pt idx="2799">
                  <c:v>0.75999999999999979</c:v>
                </c:pt>
                <c:pt idx="2800">
                  <c:v>0.75999999999999979</c:v>
                </c:pt>
                <c:pt idx="2801">
                  <c:v>0.7799999999999998</c:v>
                </c:pt>
                <c:pt idx="2802">
                  <c:v>0.89000000000000012</c:v>
                </c:pt>
                <c:pt idx="2803">
                  <c:v>0.89999999999999947</c:v>
                </c:pt>
                <c:pt idx="2804">
                  <c:v>0.91999999999999948</c:v>
                </c:pt>
                <c:pt idx="2805">
                  <c:v>0.94999999999999973</c:v>
                </c:pt>
                <c:pt idx="2806">
                  <c:v>0.93000000000000016</c:v>
                </c:pt>
                <c:pt idx="2807">
                  <c:v>0.92999999999999972</c:v>
                </c:pt>
                <c:pt idx="2808">
                  <c:v>0.92000000000000037</c:v>
                </c:pt>
                <c:pt idx="2809">
                  <c:v>0.91999999999999993</c:v>
                </c:pt>
                <c:pt idx="2810">
                  <c:v>0.90000000000000036</c:v>
                </c:pt>
                <c:pt idx="2811">
                  <c:v>0.84999999999999964</c:v>
                </c:pt>
                <c:pt idx="2812">
                  <c:v>0.94000000000000039</c:v>
                </c:pt>
                <c:pt idx="2813">
                  <c:v>0.94000000000000039</c:v>
                </c:pt>
                <c:pt idx="2814">
                  <c:v>0.91999999999999993</c:v>
                </c:pt>
                <c:pt idx="2815">
                  <c:v>0.91000000000000059</c:v>
                </c:pt>
                <c:pt idx="2816">
                  <c:v>0.88000000000000034</c:v>
                </c:pt>
                <c:pt idx="2817">
                  <c:v>0.87000000000000011</c:v>
                </c:pt>
                <c:pt idx="2818">
                  <c:v>0.87999999999999989</c:v>
                </c:pt>
                <c:pt idx="2819">
                  <c:v>0.87000000000000011</c:v>
                </c:pt>
                <c:pt idx="2820">
                  <c:v>0.87999999999999989</c:v>
                </c:pt>
                <c:pt idx="2821">
                  <c:v>0.85000000000000053</c:v>
                </c:pt>
                <c:pt idx="2822">
                  <c:v>0.81999999999999984</c:v>
                </c:pt>
                <c:pt idx="2823">
                  <c:v>0.85000000000000009</c:v>
                </c:pt>
                <c:pt idx="2824">
                  <c:v>0.85999999999999943</c:v>
                </c:pt>
                <c:pt idx="2825">
                  <c:v>0.83999999999999986</c:v>
                </c:pt>
                <c:pt idx="2826">
                  <c:v>0.86000000000000032</c:v>
                </c:pt>
                <c:pt idx="2827">
                  <c:v>0.85000000000000009</c:v>
                </c:pt>
                <c:pt idx="2828">
                  <c:v>0.83000000000000052</c:v>
                </c:pt>
                <c:pt idx="2829">
                  <c:v>0.82000000000000028</c:v>
                </c:pt>
                <c:pt idx="2830">
                  <c:v>0.7799999999999998</c:v>
                </c:pt>
                <c:pt idx="2831">
                  <c:v>0.75999999999999979</c:v>
                </c:pt>
                <c:pt idx="2832">
                  <c:v>0.79</c:v>
                </c:pt>
                <c:pt idx="2833">
                  <c:v>0.74000000000000021</c:v>
                </c:pt>
                <c:pt idx="2834">
                  <c:v>0.79</c:v>
                </c:pt>
                <c:pt idx="2835">
                  <c:v>0.78000000000000025</c:v>
                </c:pt>
                <c:pt idx="2836">
                  <c:v>0.83000000000000007</c:v>
                </c:pt>
                <c:pt idx="2837">
                  <c:v>0.79999999999999982</c:v>
                </c:pt>
                <c:pt idx="2838">
                  <c:v>0.82000000000000028</c:v>
                </c:pt>
                <c:pt idx="2839">
                  <c:v>0.83999999999999941</c:v>
                </c:pt>
                <c:pt idx="2840">
                  <c:v>0.88000000000000034</c:v>
                </c:pt>
                <c:pt idx="2841">
                  <c:v>0.86999999999999966</c:v>
                </c:pt>
                <c:pt idx="2842">
                  <c:v>0.86999999999999966</c:v>
                </c:pt>
                <c:pt idx="2843">
                  <c:v>0.88999999999999968</c:v>
                </c:pt>
                <c:pt idx="2844">
                  <c:v>0.91000000000000014</c:v>
                </c:pt>
                <c:pt idx="2845">
                  <c:v>0.98</c:v>
                </c:pt>
                <c:pt idx="2846">
                  <c:v>0.95999999999999952</c:v>
                </c:pt>
                <c:pt idx="2847">
                  <c:v>0.89000000000000012</c:v>
                </c:pt>
                <c:pt idx="2848">
                  <c:v>0.87999999999999989</c:v>
                </c:pt>
                <c:pt idx="2849">
                  <c:v>0.85000000000000009</c:v>
                </c:pt>
                <c:pt idx="2850">
                  <c:v>0.90000000000000036</c:v>
                </c:pt>
                <c:pt idx="2851">
                  <c:v>0.82000000000000028</c:v>
                </c:pt>
                <c:pt idx="2852">
                  <c:v>0.85000000000000009</c:v>
                </c:pt>
                <c:pt idx="2853">
                  <c:v>0.92000000000000037</c:v>
                </c:pt>
                <c:pt idx="2854">
                  <c:v>0.96</c:v>
                </c:pt>
                <c:pt idx="2855">
                  <c:v>0.89000000000000012</c:v>
                </c:pt>
                <c:pt idx="2856">
                  <c:v>0.89999999999999991</c:v>
                </c:pt>
                <c:pt idx="2857">
                  <c:v>0.9099999999999997</c:v>
                </c:pt>
                <c:pt idx="2858">
                  <c:v>0.84999999999999964</c:v>
                </c:pt>
                <c:pt idx="2859">
                  <c:v>0.89000000000000012</c:v>
                </c:pt>
                <c:pt idx="2860">
                  <c:v>0.91000000000000014</c:v>
                </c:pt>
                <c:pt idx="2861">
                  <c:v>0.94</c:v>
                </c:pt>
                <c:pt idx="2862">
                  <c:v>0.8400000000000003</c:v>
                </c:pt>
                <c:pt idx="2863">
                  <c:v>0.80999999999999961</c:v>
                </c:pt>
                <c:pt idx="2864">
                  <c:v>0.80999999999999961</c:v>
                </c:pt>
                <c:pt idx="2865">
                  <c:v>0.80999999999999961</c:v>
                </c:pt>
                <c:pt idx="2866">
                  <c:v>0.7799999999999998</c:v>
                </c:pt>
                <c:pt idx="2867">
                  <c:v>0.80000000000000027</c:v>
                </c:pt>
                <c:pt idx="2868">
                  <c:v>0.80000000000000027</c:v>
                </c:pt>
                <c:pt idx="2869">
                  <c:v>0.80000000000000027</c:v>
                </c:pt>
                <c:pt idx="2870">
                  <c:v>0.80000000000000027</c:v>
                </c:pt>
                <c:pt idx="2871">
                  <c:v>0.74999999999999956</c:v>
                </c:pt>
                <c:pt idx="2872">
                  <c:v>0.74999999999999956</c:v>
                </c:pt>
                <c:pt idx="2873">
                  <c:v>0.76999999999999957</c:v>
                </c:pt>
                <c:pt idx="2874">
                  <c:v>0.76999999999999957</c:v>
                </c:pt>
                <c:pt idx="2875">
                  <c:v>0.75999999999999979</c:v>
                </c:pt>
                <c:pt idx="2876">
                  <c:v>0.74000000000000021</c:v>
                </c:pt>
                <c:pt idx="2877">
                  <c:v>0.78000000000000025</c:v>
                </c:pt>
                <c:pt idx="2878">
                  <c:v>0.80000000000000027</c:v>
                </c:pt>
                <c:pt idx="2879">
                  <c:v>0.80999999999999961</c:v>
                </c:pt>
                <c:pt idx="2880">
                  <c:v>0.83999999999999986</c:v>
                </c:pt>
                <c:pt idx="2881">
                  <c:v>0.82999999999999963</c:v>
                </c:pt>
                <c:pt idx="2882">
                  <c:v>0.7799999999999998</c:v>
                </c:pt>
                <c:pt idx="2883">
                  <c:v>0.82999999999999963</c:v>
                </c:pt>
                <c:pt idx="2884">
                  <c:v>0.89999999999999947</c:v>
                </c:pt>
                <c:pt idx="2885">
                  <c:v>0.87999999999999945</c:v>
                </c:pt>
                <c:pt idx="2886">
                  <c:v>0.85999999999999943</c:v>
                </c:pt>
                <c:pt idx="2887">
                  <c:v>0.83999999999999986</c:v>
                </c:pt>
                <c:pt idx="2888">
                  <c:v>0.85999999999999988</c:v>
                </c:pt>
                <c:pt idx="2889">
                  <c:v>0.92999999999999972</c:v>
                </c:pt>
                <c:pt idx="2890">
                  <c:v>0.93000000000000016</c:v>
                </c:pt>
                <c:pt idx="2891">
                  <c:v>0.88999999999999968</c:v>
                </c:pt>
                <c:pt idx="2892">
                  <c:v>0.85999999999999988</c:v>
                </c:pt>
                <c:pt idx="2893">
                  <c:v>0.87000000000000011</c:v>
                </c:pt>
                <c:pt idx="2894">
                  <c:v>0.87000000000000011</c:v>
                </c:pt>
                <c:pt idx="2895">
                  <c:v>0.95999999999999952</c:v>
                </c:pt>
                <c:pt idx="2896">
                  <c:v>0.98000000000000043</c:v>
                </c:pt>
                <c:pt idx="2897">
                  <c:v>0.92999999999999972</c:v>
                </c:pt>
                <c:pt idx="2898">
                  <c:v>0.80999999999999961</c:v>
                </c:pt>
                <c:pt idx="2899">
                  <c:v>0.79999999999999982</c:v>
                </c:pt>
                <c:pt idx="2900">
                  <c:v>0.86999999999999966</c:v>
                </c:pt>
                <c:pt idx="2901">
                  <c:v>0.87999999999999989</c:v>
                </c:pt>
                <c:pt idx="2902">
                  <c:v>0.88999999999999968</c:v>
                </c:pt>
                <c:pt idx="2903">
                  <c:v>0.86000000000000032</c:v>
                </c:pt>
                <c:pt idx="2904">
                  <c:v>0.85999999999999988</c:v>
                </c:pt>
                <c:pt idx="2905">
                  <c:v>0.83000000000000007</c:v>
                </c:pt>
                <c:pt idx="2906">
                  <c:v>0.82000000000000028</c:v>
                </c:pt>
                <c:pt idx="2907">
                  <c:v>0.81999999999999984</c:v>
                </c:pt>
                <c:pt idx="2908">
                  <c:v>0.88999999999999968</c:v>
                </c:pt>
                <c:pt idx="2909">
                  <c:v>0.94000000000000039</c:v>
                </c:pt>
                <c:pt idx="2910">
                  <c:v>0.91999999999999993</c:v>
                </c:pt>
                <c:pt idx="2911">
                  <c:v>0.85999999999999988</c:v>
                </c:pt>
                <c:pt idx="2912">
                  <c:v>0.88000000000000034</c:v>
                </c:pt>
                <c:pt idx="2913">
                  <c:v>0.85999999999999988</c:v>
                </c:pt>
                <c:pt idx="2914">
                  <c:v>0.8400000000000003</c:v>
                </c:pt>
                <c:pt idx="2915">
                  <c:v>0.85000000000000009</c:v>
                </c:pt>
                <c:pt idx="2916">
                  <c:v>0.81</c:v>
                </c:pt>
                <c:pt idx="2917">
                  <c:v>0.81</c:v>
                </c:pt>
                <c:pt idx="2918">
                  <c:v>0.81</c:v>
                </c:pt>
                <c:pt idx="2919">
                  <c:v>0.79</c:v>
                </c:pt>
                <c:pt idx="2920">
                  <c:v>0.79</c:v>
                </c:pt>
                <c:pt idx="2921">
                  <c:v>0.81</c:v>
                </c:pt>
                <c:pt idx="2922">
                  <c:v>0.79</c:v>
                </c:pt>
                <c:pt idx="2923">
                  <c:v>0.80000000000000027</c:v>
                </c:pt>
                <c:pt idx="2924">
                  <c:v>0.86000000000000032</c:v>
                </c:pt>
                <c:pt idx="2925">
                  <c:v>0.87000000000000011</c:v>
                </c:pt>
                <c:pt idx="2926">
                  <c:v>0.89000000000000012</c:v>
                </c:pt>
                <c:pt idx="2927">
                  <c:v>0.87000000000000011</c:v>
                </c:pt>
                <c:pt idx="2928">
                  <c:v>0.88000000000000034</c:v>
                </c:pt>
                <c:pt idx="2929">
                  <c:v>0.83999999999999986</c:v>
                </c:pt>
                <c:pt idx="2930">
                  <c:v>0.78000000000000025</c:v>
                </c:pt>
                <c:pt idx="2931">
                  <c:v>0.88999999999999968</c:v>
                </c:pt>
                <c:pt idx="2932">
                  <c:v>0.9099999999999997</c:v>
                </c:pt>
                <c:pt idx="2933">
                  <c:v>0.91000000000000014</c:v>
                </c:pt>
                <c:pt idx="2934">
                  <c:v>0.87999999999999989</c:v>
                </c:pt>
                <c:pt idx="2935">
                  <c:v>0.87999999999999989</c:v>
                </c:pt>
                <c:pt idx="2936">
                  <c:v>0.87999999999999989</c:v>
                </c:pt>
                <c:pt idx="2937">
                  <c:v>0.86000000000000032</c:v>
                </c:pt>
                <c:pt idx="2938">
                  <c:v>0.90000000000000036</c:v>
                </c:pt>
                <c:pt idx="2939">
                  <c:v>0.91999999999999993</c:v>
                </c:pt>
                <c:pt idx="2940">
                  <c:v>0.87999999999999989</c:v>
                </c:pt>
                <c:pt idx="2941">
                  <c:v>0.81</c:v>
                </c:pt>
                <c:pt idx="2942">
                  <c:v>0.81</c:v>
                </c:pt>
                <c:pt idx="2943">
                  <c:v>0.85000000000000009</c:v>
                </c:pt>
                <c:pt idx="2944">
                  <c:v>0.88000000000000034</c:v>
                </c:pt>
                <c:pt idx="2945">
                  <c:v>0.86000000000000032</c:v>
                </c:pt>
                <c:pt idx="2946">
                  <c:v>0.89000000000000012</c:v>
                </c:pt>
                <c:pt idx="2947">
                  <c:v>0.87000000000000011</c:v>
                </c:pt>
                <c:pt idx="2948">
                  <c:v>0.87999999999999989</c:v>
                </c:pt>
                <c:pt idx="2949">
                  <c:v>0.93000000000000016</c:v>
                </c:pt>
                <c:pt idx="2950">
                  <c:v>0.93000000000000016</c:v>
                </c:pt>
                <c:pt idx="2951">
                  <c:v>1.02</c:v>
                </c:pt>
                <c:pt idx="2952">
                  <c:v>1.03</c:v>
                </c:pt>
                <c:pt idx="2953">
                  <c:v>1.21</c:v>
                </c:pt>
                <c:pt idx="2954">
                  <c:v>1.1599999999999999</c:v>
                </c:pt>
                <c:pt idx="2955">
                  <c:v>1.05</c:v>
                </c:pt>
                <c:pt idx="2956">
                  <c:v>1.03</c:v>
                </c:pt>
                <c:pt idx="2957">
                  <c:v>1.07</c:v>
                </c:pt>
                <c:pt idx="2958">
                  <c:v>1.21</c:v>
                </c:pt>
                <c:pt idx="2959">
                  <c:v>1.33</c:v>
                </c:pt>
                <c:pt idx="2960">
                  <c:v>1.63</c:v>
                </c:pt>
                <c:pt idx="2961">
                  <c:v>1.04</c:v>
                </c:pt>
                <c:pt idx="2962">
                  <c:v>1.1299999999999999</c:v>
                </c:pt>
                <c:pt idx="2963">
                  <c:v>1.05</c:v>
                </c:pt>
                <c:pt idx="2964">
                  <c:v>1.02</c:v>
                </c:pt>
                <c:pt idx="2965">
                  <c:v>1.08</c:v>
                </c:pt>
                <c:pt idx="2966">
                  <c:v>1.1000000000000001</c:v>
                </c:pt>
                <c:pt idx="2967">
                  <c:v>1.1000000000000001</c:v>
                </c:pt>
                <c:pt idx="2968">
                  <c:v>1.18</c:v>
                </c:pt>
                <c:pt idx="2969">
                  <c:v>1.26</c:v>
                </c:pt>
                <c:pt idx="2970">
                  <c:v>1.33</c:v>
                </c:pt>
                <c:pt idx="2971">
                  <c:v>1.32</c:v>
                </c:pt>
                <c:pt idx="2972">
                  <c:v>1.43</c:v>
                </c:pt>
                <c:pt idx="2973">
                  <c:v>1.42</c:v>
                </c:pt>
                <c:pt idx="2974">
                  <c:v>1.49</c:v>
                </c:pt>
                <c:pt idx="2975">
                  <c:v>1.51</c:v>
                </c:pt>
                <c:pt idx="2976">
                  <c:v>1.54</c:v>
                </c:pt>
                <c:pt idx="2977">
                  <c:v>1.66</c:v>
                </c:pt>
                <c:pt idx="2978">
                  <c:v>1.65</c:v>
                </c:pt>
                <c:pt idx="2979">
                  <c:v>1.66</c:v>
                </c:pt>
                <c:pt idx="2980">
                  <c:v>1.69</c:v>
                </c:pt>
                <c:pt idx="2981">
                  <c:v>1.79</c:v>
                </c:pt>
                <c:pt idx="2982">
                  <c:v>1.879999999999999</c:v>
                </c:pt>
                <c:pt idx="2983">
                  <c:v>1.74</c:v>
                </c:pt>
                <c:pt idx="2984">
                  <c:v>1.54</c:v>
                </c:pt>
                <c:pt idx="2985">
                  <c:v>1.47</c:v>
                </c:pt>
                <c:pt idx="2986">
                  <c:v>1.51</c:v>
                </c:pt>
                <c:pt idx="2987">
                  <c:v>1.46</c:v>
                </c:pt>
                <c:pt idx="2988">
                  <c:v>1.48</c:v>
                </c:pt>
                <c:pt idx="2989">
                  <c:v>1.41</c:v>
                </c:pt>
                <c:pt idx="2990">
                  <c:v>1.37</c:v>
                </c:pt>
                <c:pt idx="2991">
                  <c:v>1.25</c:v>
                </c:pt>
                <c:pt idx="2992">
                  <c:v>1.39</c:v>
                </c:pt>
                <c:pt idx="2993">
                  <c:v>1.45</c:v>
                </c:pt>
                <c:pt idx="2994">
                  <c:v>1.51</c:v>
                </c:pt>
                <c:pt idx="2995">
                  <c:v>1.54</c:v>
                </c:pt>
                <c:pt idx="2996">
                  <c:v>1.6</c:v>
                </c:pt>
                <c:pt idx="2997">
                  <c:v>1.649999999999999</c:v>
                </c:pt>
                <c:pt idx="2998">
                  <c:v>1.609999999999999</c:v>
                </c:pt>
                <c:pt idx="2999">
                  <c:v>1.51</c:v>
                </c:pt>
                <c:pt idx="3000">
                  <c:v>1.48</c:v>
                </c:pt>
                <c:pt idx="3001">
                  <c:v>1.47</c:v>
                </c:pt>
                <c:pt idx="3002">
                  <c:v>1.47</c:v>
                </c:pt>
                <c:pt idx="3003">
                  <c:v>1.54</c:v>
                </c:pt>
                <c:pt idx="3004">
                  <c:v>1.48</c:v>
                </c:pt>
                <c:pt idx="3005">
                  <c:v>1.42</c:v>
                </c:pt>
                <c:pt idx="3006">
                  <c:v>1.46</c:v>
                </c:pt>
                <c:pt idx="3007">
                  <c:v>1.45</c:v>
                </c:pt>
                <c:pt idx="3008">
                  <c:v>1.48</c:v>
                </c:pt>
                <c:pt idx="3009">
                  <c:v>1.5</c:v>
                </c:pt>
                <c:pt idx="3010">
                  <c:v>1.45</c:v>
                </c:pt>
                <c:pt idx="3011">
                  <c:v>1.48</c:v>
                </c:pt>
                <c:pt idx="3012">
                  <c:v>1.38</c:v>
                </c:pt>
                <c:pt idx="3013">
                  <c:v>1.38</c:v>
                </c:pt>
                <c:pt idx="3014">
                  <c:v>1.41</c:v>
                </c:pt>
                <c:pt idx="3015">
                  <c:v>1.35</c:v>
                </c:pt>
                <c:pt idx="3016">
                  <c:v>1.31</c:v>
                </c:pt>
                <c:pt idx="3017">
                  <c:v>1.22</c:v>
                </c:pt>
                <c:pt idx="3018">
                  <c:v>1.22</c:v>
                </c:pt>
                <c:pt idx="3019">
                  <c:v>1.26</c:v>
                </c:pt>
                <c:pt idx="3020">
                  <c:v>1.31</c:v>
                </c:pt>
                <c:pt idx="3021">
                  <c:v>1.25</c:v>
                </c:pt>
                <c:pt idx="3022">
                  <c:v>1.23</c:v>
                </c:pt>
                <c:pt idx="3023">
                  <c:v>1.29</c:v>
                </c:pt>
                <c:pt idx="3024">
                  <c:v>1.26</c:v>
                </c:pt>
                <c:pt idx="3025">
                  <c:v>1.25</c:v>
                </c:pt>
                <c:pt idx="3026">
                  <c:v>1.28</c:v>
                </c:pt>
                <c:pt idx="3027">
                  <c:v>1.3</c:v>
                </c:pt>
                <c:pt idx="3028">
                  <c:v>1.35</c:v>
                </c:pt>
                <c:pt idx="3029">
                  <c:v>1.41</c:v>
                </c:pt>
                <c:pt idx="3030">
                  <c:v>1.46</c:v>
                </c:pt>
                <c:pt idx="3031">
                  <c:v>1.52</c:v>
                </c:pt>
                <c:pt idx="3032">
                  <c:v>1.49</c:v>
                </c:pt>
                <c:pt idx="3033">
                  <c:v>1.46</c:v>
                </c:pt>
                <c:pt idx="3034">
                  <c:v>1.46</c:v>
                </c:pt>
                <c:pt idx="3035">
                  <c:v>1.53</c:v>
                </c:pt>
                <c:pt idx="3036">
                  <c:v>1.53</c:v>
                </c:pt>
                <c:pt idx="3037">
                  <c:v>1.58</c:v>
                </c:pt>
                <c:pt idx="3038">
                  <c:v>1.62</c:v>
                </c:pt>
                <c:pt idx="3039">
                  <c:v>1.65</c:v>
                </c:pt>
                <c:pt idx="3040">
                  <c:v>1.69</c:v>
                </c:pt>
                <c:pt idx="3041">
                  <c:v>1.66</c:v>
                </c:pt>
                <c:pt idx="3042">
                  <c:v>1.7</c:v>
                </c:pt>
                <c:pt idx="3043">
                  <c:v>1.61</c:v>
                </c:pt>
                <c:pt idx="3044">
                  <c:v>1.6</c:v>
                </c:pt>
                <c:pt idx="3045">
                  <c:v>1.53</c:v>
                </c:pt>
                <c:pt idx="3046">
                  <c:v>1.52</c:v>
                </c:pt>
                <c:pt idx="3047">
                  <c:v>1.54</c:v>
                </c:pt>
                <c:pt idx="3048">
                  <c:v>1.6</c:v>
                </c:pt>
                <c:pt idx="3049">
                  <c:v>1.51</c:v>
                </c:pt>
                <c:pt idx="3050">
                  <c:v>1.5</c:v>
                </c:pt>
                <c:pt idx="3051">
                  <c:v>1.46</c:v>
                </c:pt>
                <c:pt idx="3052">
                  <c:v>1.54</c:v>
                </c:pt>
                <c:pt idx="3053">
                  <c:v>1.51</c:v>
                </c:pt>
                <c:pt idx="3054">
                  <c:v>1.48</c:v>
                </c:pt>
                <c:pt idx="3055">
                  <c:v>1.45</c:v>
                </c:pt>
                <c:pt idx="3056">
                  <c:v>1.5</c:v>
                </c:pt>
                <c:pt idx="3057">
                  <c:v>1.47</c:v>
                </c:pt>
                <c:pt idx="3058">
                  <c:v>1.55</c:v>
                </c:pt>
                <c:pt idx="3059">
                  <c:v>1.63</c:v>
                </c:pt>
                <c:pt idx="3060">
                  <c:v>1.64</c:v>
                </c:pt>
                <c:pt idx="3061">
                  <c:v>1.62</c:v>
                </c:pt>
                <c:pt idx="3062">
                  <c:v>1.7</c:v>
                </c:pt>
                <c:pt idx="3063">
                  <c:v>1.73</c:v>
                </c:pt>
                <c:pt idx="3064">
                  <c:v>1.68</c:v>
                </c:pt>
                <c:pt idx="3065">
                  <c:v>1.56</c:v>
                </c:pt>
                <c:pt idx="3066">
                  <c:v>1.59</c:v>
                </c:pt>
                <c:pt idx="3067">
                  <c:v>1.59</c:v>
                </c:pt>
                <c:pt idx="3068">
                  <c:v>1.55</c:v>
                </c:pt>
                <c:pt idx="3069">
                  <c:v>1.54</c:v>
                </c:pt>
                <c:pt idx="3070">
                  <c:v>1.51</c:v>
                </c:pt>
                <c:pt idx="3071">
                  <c:v>1.47</c:v>
                </c:pt>
                <c:pt idx="3072">
                  <c:v>1.51</c:v>
                </c:pt>
                <c:pt idx="3073">
                  <c:v>1.48</c:v>
                </c:pt>
                <c:pt idx="3074">
                  <c:v>1.46</c:v>
                </c:pt>
                <c:pt idx="3075">
                  <c:v>1.44</c:v>
                </c:pt>
                <c:pt idx="3076">
                  <c:v>1.4</c:v>
                </c:pt>
                <c:pt idx="3077">
                  <c:v>1.38</c:v>
                </c:pt>
                <c:pt idx="3078">
                  <c:v>1.41</c:v>
                </c:pt>
                <c:pt idx="3079">
                  <c:v>1.39</c:v>
                </c:pt>
                <c:pt idx="3080">
                  <c:v>1.41</c:v>
                </c:pt>
                <c:pt idx="3081">
                  <c:v>1.37</c:v>
                </c:pt>
                <c:pt idx="3082">
                  <c:v>1.32</c:v>
                </c:pt>
                <c:pt idx="3083">
                  <c:v>1.33</c:v>
                </c:pt>
                <c:pt idx="3084">
                  <c:v>1.4</c:v>
                </c:pt>
                <c:pt idx="3085">
                  <c:v>1.41</c:v>
                </c:pt>
                <c:pt idx="3086">
                  <c:v>1.48</c:v>
                </c:pt>
                <c:pt idx="3087">
                  <c:v>1.52</c:v>
                </c:pt>
                <c:pt idx="3088">
                  <c:v>1.49</c:v>
                </c:pt>
                <c:pt idx="3089">
                  <c:v>1.49</c:v>
                </c:pt>
                <c:pt idx="3090">
                  <c:v>1.63</c:v>
                </c:pt>
                <c:pt idx="3091">
                  <c:v>1.63</c:v>
                </c:pt>
                <c:pt idx="3092">
                  <c:v>1.67</c:v>
                </c:pt>
                <c:pt idx="3093">
                  <c:v>1.66</c:v>
                </c:pt>
                <c:pt idx="3094">
                  <c:v>1.78</c:v>
                </c:pt>
                <c:pt idx="3095">
                  <c:v>1.82</c:v>
                </c:pt>
                <c:pt idx="3096">
                  <c:v>1.65</c:v>
                </c:pt>
                <c:pt idx="3097">
                  <c:v>1.580000000000001</c:v>
                </c:pt>
                <c:pt idx="3098">
                  <c:v>1.61</c:v>
                </c:pt>
                <c:pt idx="3099">
                  <c:v>1.629999999999999</c:v>
                </c:pt>
                <c:pt idx="3100">
                  <c:v>1.59</c:v>
                </c:pt>
                <c:pt idx="3101">
                  <c:v>1.49</c:v>
                </c:pt>
                <c:pt idx="3102">
                  <c:v>1.6</c:v>
                </c:pt>
                <c:pt idx="3103">
                  <c:v>1.77</c:v>
                </c:pt>
                <c:pt idx="3104">
                  <c:v>1.68</c:v>
                </c:pt>
                <c:pt idx="3105">
                  <c:v>1.75</c:v>
                </c:pt>
                <c:pt idx="3106">
                  <c:v>1.79</c:v>
                </c:pt>
                <c:pt idx="3107">
                  <c:v>2.0299999999999998</c:v>
                </c:pt>
                <c:pt idx="3108">
                  <c:v>1.83</c:v>
                </c:pt>
                <c:pt idx="3109">
                  <c:v>1.65</c:v>
                </c:pt>
                <c:pt idx="3110">
                  <c:v>1.58</c:v>
                </c:pt>
                <c:pt idx="3111">
                  <c:v>1.69</c:v>
                </c:pt>
                <c:pt idx="3112">
                  <c:v>1.67</c:v>
                </c:pt>
                <c:pt idx="3113">
                  <c:v>1.57</c:v>
                </c:pt>
                <c:pt idx="3114">
                  <c:v>1.58</c:v>
                </c:pt>
                <c:pt idx="3115">
                  <c:v>1.6</c:v>
                </c:pt>
                <c:pt idx="3116">
                  <c:v>1.64</c:v>
                </c:pt>
                <c:pt idx="3117">
                  <c:v>1.64</c:v>
                </c:pt>
                <c:pt idx="3118">
                  <c:v>1.6</c:v>
                </c:pt>
                <c:pt idx="3119">
                  <c:v>1.58</c:v>
                </c:pt>
                <c:pt idx="3120">
                  <c:v>1.62</c:v>
                </c:pt>
                <c:pt idx="3121">
                  <c:v>1.67</c:v>
                </c:pt>
                <c:pt idx="3122">
                  <c:v>1.73</c:v>
                </c:pt>
                <c:pt idx="3123">
                  <c:v>1.73</c:v>
                </c:pt>
                <c:pt idx="3124">
                  <c:v>1.78</c:v>
                </c:pt>
                <c:pt idx="3125">
                  <c:v>1.78</c:v>
                </c:pt>
                <c:pt idx="3126">
                  <c:v>1.71</c:v>
                </c:pt>
                <c:pt idx="3127">
                  <c:v>1.8</c:v>
                </c:pt>
                <c:pt idx="3128">
                  <c:v>1.87</c:v>
                </c:pt>
                <c:pt idx="3129">
                  <c:v>1.9</c:v>
                </c:pt>
                <c:pt idx="3130">
                  <c:v>1.9</c:v>
                </c:pt>
                <c:pt idx="3131">
                  <c:v>1.86</c:v>
                </c:pt>
                <c:pt idx="3132">
                  <c:v>1.76</c:v>
                </c:pt>
                <c:pt idx="3133">
                  <c:v>1.75</c:v>
                </c:pt>
                <c:pt idx="3134">
                  <c:v>1.75</c:v>
                </c:pt>
                <c:pt idx="3135">
                  <c:v>1.88</c:v>
                </c:pt>
                <c:pt idx="3136">
                  <c:v>1.96</c:v>
                </c:pt>
                <c:pt idx="3137">
                  <c:v>2</c:v>
                </c:pt>
                <c:pt idx="3138">
                  <c:v>1.83</c:v>
                </c:pt>
                <c:pt idx="3139">
                  <c:v>1.7</c:v>
                </c:pt>
                <c:pt idx="3140">
                  <c:v>1.64</c:v>
                </c:pt>
                <c:pt idx="3141">
                  <c:v>1.7</c:v>
                </c:pt>
                <c:pt idx="3142">
                  <c:v>1.72</c:v>
                </c:pt>
                <c:pt idx="3143">
                  <c:v>1.66</c:v>
                </c:pt>
                <c:pt idx="3144">
                  <c:v>1.63</c:v>
                </c:pt>
                <c:pt idx="3145">
                  <c:v>1.56</c:v>
                </c:pt>
                <c:pt idx="3146">
                  <c:v>1.51</c:v>
                </c:pt>
                <c:pt idx="3147">
                  <c:v>1.600000000000001</c:v>
                </c:pt>
                <c:pt idx="3148">
                  <c:v>1.6</c:v>
                </c:pt>
                <c:pt idx="3149">
                  <c:v>1.66</c:v>
                </c:pt>
                <c:pt idx="3150">
                  <c:v>1.61</c:v>
                </c:pt>
                <c:pt idx="3151">
                  <c:v>1.600000000000001</c:v>
                </c:pt>
                <c:pt idx="3152">
                  <c:v>1.48</c:v>
                </c:pt>
                <c:pt idx="3153">
                  <c:v>1.35</c:v>
                </c:pt>
                <c:pt idx="3154">
                  <c:v>1.35</c:v>
                </c:pt>
                <c:pt idx="3155">
                  <c:v>1.38</c:v>
                </c:pt>
                <c:pt idx="3156">
                  <c:v>1.38</c:v>
                </c:pt>
                <c:pt idx="3157">
                  <c:v>1.5</c:v>
                </c:pt>
                <c:pt idx="3158">
                  <c:v>1.48</c:v>
                </c:pt>
                <c:pt idx="3159">
                  <c:v>1.5</c:v>
                </c:pt>
                <c:pt idx="3160">
                  <c:v>1.51</c:v>
                </c:pt>
                <c:pt idx="3161">
                  <c:v>1.54</c:v>
                </c:pt>
                <c:pt idx="3162">
                  <c:v>1.53</c:v>
                </c:pt>
                <c:pt idx="3163">
                  <c:v>1.5</c:v>
                </c:pt>
                <c:pt idx="3164">
                  <c:v>1.54</c:v>
                </c:pt>
                <c:pt idx="3165">
                  <c:v>1.59</c:v>
                </c:pt>
                <c:pt idx="3166">
                  <c:v>1.61</c:v>
                </c:pt>
                <c:pt idx="3167">
                  <c:v>1.67</c:v>
                </c:pt>
                <c:pt idx="3168">
                  <c:v>1.7</c:v>
                </c:pt>
                <c:pt idx="3169">
                  <c:v>1.72</c:v>
                </c:pt>
                <c:pt idx="3170">
                  <c:v>1.7</c:v>
                </c:pt>
                <c:pt idx="3171">
                  <c:v>1.71</c:v>
                </c:pt>
                <c:pt idx="3172">
                  <c:v>1.64</c:v>
                </c:pt>
                <c:pt idx="3173">
                  <c:v>1.72</c:v>
                </c:pt>
                <c:pt idx="3174">
                  <c:v>1.68</c:v>
                </c:pt>
                <c:pt idx="3175">
                  <c:v>1.67</c:v>
                </c:pt>
                <c:pt idx="3176">
                  <c:v>1.68</c:v>
                </c:pt>
                <c:pt idx="3177">
                  <c:v>1.75</c:v>
                </c:pt>
                <c:pt idx="3178">
                  <c:v>1.819999999999999</c:v>
                </c:pt>
                <c:pt idx="3179">
                  <c:v>1.83</c:v>
                </c:pt>
                <c:pt idx="3180">
                  <c:v>1.85</c:v>
                </c:pt>
                <c:pt idx="3181">
                  <c:v>1.61</c:v>
                </c:pt>
                <c:pt idx="3182">
                  <c:v>1.71</c:v>
                </c:pt>
                <c:pt idx="3183">
                  <c:v>1.65</c:v>
                </c:pt>
                <c:pt idx="3184">
                  <c:v>1.69</c:v>
                </c:pt>
                <c:pt idx="3185">
                  <c:v>1.66</c:v>
                </c:pt>
                <c:pt idx="3186">
                  <c:v>1.6</c:v>
                </c:pt>
                <c:pt idx="3187">
                  <c:v>1.58</c:v>
                </c:pt>
                <c:pt idx="3188">
                  <c:v>1.64</c:v>
                </c:pt>
                <c:pt idx="3189">
                  <c:v>1.64</c:v>
                </c:pt>
                <c:pt idx="3190">
                  <c:v>1.59</c:v>
                </c:pt>
                <c:pt idx="3191">
                  <c:v>1.580000000000001</c:v>
                </c:pt>
                <c:pt idx="3192">
                  <c:v>1.59</c:v>
                </c:pt>
                <c:pt idx="3193">
                  <c:v>1.55</c:v>
                </c:pt>
                <c:pt idx="3194">
                  <c:v>1.56</c:v>
                </c:pt>
                <c:pt idx="3195">
                  <c:v>1.55</c:v>
                </c:pt>
                <c:pt idx="3196">
                  <c:v>1.5</c:v>
                </c:pt>
                <c:pt idx="3197">
                  <c:v>1.51</c:v>
                </c:pt>
                <c:pt idx="3198">
                  <c:v>1.46</c:v>
                </c:pt>
                <c:pt idx="3199">
                  <c:v>1.41</c:v>
                </c:pt>
                <c:pt idx="3200">
                  <c:v>1.4</c:v>
                </c:pt>
                <c:pt idx="3201">
                  <c:v>1.339999999999999</c:v>
                </c:pt>
                <c:pt idx="3202">
                  <c:v>1.33</c:v>
                </c:pt>
                <c:pt idx="3203">
                  <c:v>1.33</c:v>
                </c:pt>
                <c:pt idx="3204">
                  <c:v>1.41</c:v>
                </c:pt>
                <c:pt idx="3205">
                  <c:v>1.44</c:v>
                </c:pt>
                <c:pt idx="3206">
                  <c:v>1.57</c:v>
                </c:pt>
                <c:pt idx="3207">
                  <c:v>1.58</c:v>
                </c:pt>
                <c:pt idx="3208">
                  <c:v>1.54</c:v>
                </c:pt>
                <c:pt idx="3209">
                  <c:v>1.57</c:v>
                </c:pt>
                <c:pt idx="3210">
                  <c:v>1.57</c:v>
                </c:pt>
                <c:pt idx="3211">
                  <c:v>1.57</c:v>
                </c:pt>
                <c:pt idx="3212">
                  <c:v>1.64</c:v>
                </c:pt>
                <c:pt idx="3213">
                  <c:v>1.68</c:v>
                </c:pt>
                <c:pt idx="3214">
                  <c:v>1.64</c:v>
                </c:pt>
                <c:pt idx="3215">
                  <c:v>1.63</c:v>
                </c:pt>
                <c:pt idx="3216">
                  <c:v>1.609999999999999</c:v>
                </c:pt>
                <c:pt idx="3217">
                  <c:v>1.58</c:v>
                </c:pt>
                <c:pt idx="3218">
                  <c:v>1.54</c:v>
                </c:pt>
                <c:pt idx="3219">
                  <c:v>1.56</c:v>
                </c:pt>
                <c:pt idx="3220">
                  <c:v>1.67</c:v>
                </c:pt>
                <c:pt idx="3221">
                  <c:v>1.7</c:v>
                </c:pt>
                <c:pt idx="3222">
                  <c:v>1.68</c:v>
                </c:pt>
                <c:pt idx="3223">
                  <c:v>1.65</c:v>
                </c:pt>
                <c:pt idx="3224">
                  <c:v>1.66</c:v>
                </c:pt>
                <c:pt idx="3225">
                  <c:v>1.64</c:v>
                </c:pt>
                <c:pt idx="3226">
                  <c:v>1.68</c:v>
                </c:pt>
                <c:pt idx="3227">
                  <c:v>1.62</c:v>
                </c:pt>
                <c:pt idx="3228">
                  <c:v>1.69</c:v>
                </c:pt>
                <c:pt idx="3229">
                  <c:v>1.7</c:v>
                </c:pt>
                <c:pt idx="3230">
                  <c:v>1.71</c:v>
                </c:pt>
                <c:pt idx="3231">
                  <c:v>1.87</c:v>
                </c:pt>
                <c:pt idx="3232">
                  <c:v>1.81</c:v>
                </c:pt>
                <c:pt idx="3233">
                  <c:v>1.76</c:v>
                </c:pt>
                <c:pt idx="3234">
                  <c:v>1.71</c:v>
                </c:pt>
                <c:pt idx="3235">
                  <c:v>1.81</c:v>
                </c:pt>
                <c:pt idx="3236">
                  <c:v>1.86</c:v>
                </c:pt>
                <c:pt idx="3237">
                  <c:v>1.7999999999999989</c:v>
                </c:pt>
                <c:pt idx="3238">
                  <c:v>1.77</c:v>
                </c:pt>
                <c:pt idx="3239">
                  <c:v>1.78</c:v>
                </c:pt>
                <c:pt idx="3240">
                  <c:v>1.68</c:v>
                </c:pt>
                <c:pt idx="3241">
                  <c:v>1.67</c:v>
                </c:pt>
                <c:pt idx="3242">
                  <c:v>1.72</c:v>
                </c:pt>
                <c:pt idx="3243">
                  <c:v>1.74</c:v>
                </c:pt>
                <c:pt idx="3244">
                  <c:v>1.82</c:v>
                </c:pt>
                <c:pt idx="3245">
                  <c:v>1.87</c:v>
                </c:pt>
                <c:pt idx="3246">
                  <c:v>1.92</c:v>
                </c:pt>
                <c:pt idx="3247">
                  <c:v>1.87</c:v>
                </c:pt>
                <c:pt idx="3248">
                  <c:v>1.89</c:v>
                </c:pt>
                <c:pt idx="3249">
                  <c:v>2.04</c:v>
                </c:pt>
                <c:pt idx="3250">
                  <c:v>1.95</c:v>
                </c:pt>
                <c:pt idx="3251">
                  <c:v>2.0099999999999998</c:v>
                </c:pt>
                <c:pt idx="3252">
                  <c:v>1.94</c:v>
                </c:pt>
                <c:pt idx="3253">
                  <c:v>1.99</c:v>
                </c:pt>
                <c:pt idx="3254">
                  <c:v>2.0699999999999998</c:v>
                </c:pt>
                <c:pt idx="3255">
                  <c:v>2.140000000000001</c:v>
                </c:pt>
                <c:pt idx="3256">
                  <c:v>2.23</c:v>
                </c:pt>
                <c:pt idx="3257">
                  <c:v>2.19</c:v>
                </c:pt>
                <c:pt idx="3258">
                  <c:v>2.0699999999999998</c:v>
                </c:pt>
                <c:pt idx="3259">
                  <c:v>1.97</c:v>
                </c:pt>
                <c:pt idx="3260">
                  <c:v>1.86</c:v>
                </c:pt>
                <c:pt idx="3261">
                  <c:v>1.93</c:v>
                </c:pt>
                <c:pt idx="3262">
                  <c:v>2</c:v>
                </c:pt>
                <c:pt idx="3263">
                  <c:v>2.1800000000000002</c:v>
                </c:pt>
                <c:pt idx="3264">
                  <c:v>2.25</c:v>
                </c:pt>
                <c:pt idx="3265">
                  <c:v>2.379999999999999</c:v>
                </c:pt>
                <c:pt idx="3266">
                  <c:v>2.76</c:v>
                </c:pt>
                <c:pt idx="3267">
                  <c:v>3.07</c:v>
                </c:pt>
                <c:pt idx="3268">
                  <c:v>2.83</c:v>
                </c:pt>
                <c:pt idx="3269">
                  <c:v>2.96</c:v>
                </c:pt>
                <c:pt idx="3270">
                  <c:v>3.04</c:v>
                </c:pt>
                <c:pt idx="3271">
                  <c:v>3.34</c:v>
                </c:pt>
                <c:pt idx="3272">
                  <c:v>3.08</c:v>
                </c:pt>
                <c:pt idx="3273">
                  <c:v>2.96</c:v>
                </c:pt>
                <c:pt idx="3274">
                  <c:v>2.73</c:v>
                </c:pt>
                <c:pt idx="3275">
                  <c:v>2.44</c:v>
                </c:pt>
                <c:pt idx="3276">
                  <c:v>2.77</c:v>
                </c:pt>
                <c:pt idx="3277">
                  <c:v>2.89</c:v>
                </c:pt>
                <c:pt idx="3278">
                  <c:v>3.09</c:v>
                </c:pt>
                <c:pt idx="3279">
                  <c:v>3.24</c:v>
                </c:pt>
                <c:pt idx="3280">
                  <c:v>3.34</c:v>
                </c:pt>
                <c:pt idx="3281">
                  <c:v>3.29</c:v>
                </c:pt>
                <c:pt idx="3282">
                  <c:v>3.75</c:v>
                </c:pt>
                <c:pt idx="3283">
                  <c:v>3.73</c:v>
                </c:pt>
                <c:pt idx="3284">
                  <c:v>3.67</c:v>
                </c:pt>
                <c:pt idx="3285">
                  <c:v>3.88</c:v>
                </c:pt>
                <c:pt idx="3286">
                  <c:v>2.98</c:v>
                </c:pt>
                <c:pt idx="3287">
                  <c:v>2.899999999999999</c:v>
                </c:pt>
                <c:pt idx="3288">
                  <c:v>2.82</c:v>
                </c:pt>
                <c:pt idx="3289">
                  <c:v>2.85</c:v>
                </c:pt>
                <c:pt idx="3290">
                  <c:v>2.77</c:v>
                </c:pt>
                <c:pt idx="3291">
                  <c:v>2.71</c:v>
                </c:pt>
                <c:pt idx="3292">
                  <c:v>2.75</c:v>
                </c:pt>
                <c:pt idx="3293">
                  <c:v>2.74</c:v>
                </c:pt>
                <c:pt idx="3294">
                  <c:v>2.79</c:v>
                </c:pt>
                <c:pt idx="3295">
                  <c:v>2.91</c:v>
                </c:pt>
                <c:pt idx="3296">
                  <c:v>2.9</c:v>
                </c:pt>
                <c:pt idx="3297">
                  <c:v>2.87</c:v>
                </c:pt>
                <c:pt idx="3298">
                  <c:v>2.94</c:v>
                </c:pt>
                <c:pt idx="3299">
                  <c:v>2.87</c:v>
                </c:pt>
                <c:pt idx="3300">
                  <c:v>2.94</c:v>
                </c:pt>
                <c:pt idx="3301">
                  <c:v>2.99</c:v>
                </c:pt>
                <c:pt idx="3302">
                  <c:v>3</c:v>
                </c:pt>
                <c:pt idx="3303">
                  <c:v>3.02</c:v>
                </c:pt>
                <c:pt idx="3304">
                  <c:v>3.01</c:v>
                </c:pt>
                <c:pt idx="3305">
                  <c:v>3.32</c:v>
                </c:pt>
                <c:pt idx="3306">
                  <c:v>3.680000000000001</c:v>
                </c:pt>
                <c:pt idx="3307">
                  <c:v>3.75</c:v>
                </c:pt>
                <c:pt idx="3308">
                  <c:v>3.64</c:v>
                </c:pt>
                <c:pt idx="3309">
                  <c:v>3.609999999999999</c:v>
                </c:pt>
                <c:pt idx="3310">
                  <c:v>3.79</c:v>
                </c:pt>
                <c:pt idx="3311">
                  <c:v>4.05</c:v>
                </c:pt>
                <c:pt idx="3312">
                  <c:v>4.24</c:v>
                </c:pt>
                <c:pt idx="3313">
                  <c:v>4.1100000000000003</c:v>
                </c:pt>
                <c:pt idx="3314">
                  <c:v>3.94</c:v>
                </c:pt>
                <c:pt idx="3315">
                  <c:v>3.79</c:v>
                </c:pt>
                <c:pt idx="3316">
                  <c:v>4.1100000000000003</c:v>
                </c:pt>
                <c:pt idx="3317">
                  <c:v>4.25</c:v>
                </c:pt>
                <c:pt idx="3318">
                  <c:v>4.25</c:v>
                </c:pt>
                <c:pt idx="3319">
                  <c:v>4.34</c:v>
                </c:pt>
                <c:pt idx="3320">
                  <c:v>4.22</c:v>
                </c:pt>
                <c:pt idx="3321">
                  <c:v>4.17</c:v>
                </c:pt>
                <c:pt idx="3322">
                  <c:v>4.03</c:v>
                </c:pt>
                <c:pt idx="3323">
                  <c:v>4.0199999999999996</c:v>
                </c:pt>
                <c:pt idx="3324">
                  <c:v>3.98</c:v>
                </c:pt>
                <c:pt idx="3325">
                  <c:v>3.88</c:v>
                </c:pt>
                <c:pt idx="3326">
                  <c:v>4.01</c:v>
                </c:pt>
                <c:pt idx="3327">
                  <c:v>4.08</c:v>
                </c:pt>
                <c:pt idx="3328">
                  <c:v>4.09</c:v>
                </c:pt>
                <c:pt idx="3329">
                  <c:v>3.86</c:v>
                </c:pt>
                <c:pt idx="3330">
                  <c:v>3.84</c:v>
                </c:pt>
                <c:pt idx="3331">
                  <c:v>3.76</c:v>
                </c:pt>
                <c:pt idx="3332">
                  <c:v>3.77</c:v>
                </c:pt>
                <c:pt idx="3333">
                  <c:v>3.75</c:v>
                </c:pt>
                <c:pt idx="3334">
                  <c:v>3.86</c:v>
                </c:pt>
                <c:pt idx="3335">
                  <c:v>3.85</c:v>
                </c:pt>
                <c:pt idx="3336">
                  <c:v>3.75</c:v>
                </c:pt>
                <c:pt idx="3337">
                  <c:v>4.05</c:v>
                </c:pt>
                <c:pt idx="3338">
                  <c:v>3.98</c:v>
                </c:pt>
                <c:pt idx="3339">
                  <c:v>4.13</c:v>
                </c:pt>
                <c:pt idx="3340">
                  <c:v>4.2200000000000006</c:v>
                </c:pt>
                <c:pt idx="3341">
                  <c:v>4.13</c:v>
                </c:pt>
                <c:pt idx="3342">
                  <c:v>4.0199999999999996</c:v>
                </c:pt>
                <c:pt idx="3343">
                  <c:v>4.08</c:v>
                </c:pt>
                <c:pt idx="3344">
                  <c:v>3.97</c:v>
                </c:pt>
                <c:pt idx="3345">
                  <c:v>3.9</c:v>
                </c:pt>
                <c:pt idx="3346">
                  <c:v>4.24</c:v>
                </c:pt>
                <c:pt idx="3347">
                  <c:v>4.6300000000000008</c:v>
                </c:pt>
                <c:pt idx="3348">
                  <c:v>4.59</c:v>
                </c:pt>
                <c:pt idx="3349">
                  <c:v>4.7</c:v>
                </c:pt>
                <c:pt idx="3350">
                  <c:v>4.6400000000000006</c:v>
                </c:pt>
                <c:pt idx="3351">
                  <c:v>5.0599999999999996</c:v>
                </c:pt>
                <c:pt idx="3352">
                  <c:v>5.09</c:v>
                </c:pt>
                <c:pt idx="3353">
                  <c:v>5.75</c:v>
                </c:pt>
                <c:pt idx="3354">
                  <c:v>5.3599999999999994</c:v>
                </c:pt>
                <c:pt idx="3355">
                  <c:v>5.16</c:v>
                </c:pt>
                <c:pt idx="3356">
                  <c:v>5.0199999999999996</c:v>
                </c:pt>
                <c:pt idx="3357">
                  <c:v>5.59</c:v>
                </c:pt>
                <c:pt idx="3358">
                  <c:v>5.4700000000000006</c:v>
                </c:pt>
                <c:pt idx="3359">
                  <c:v>5.6</c:v>
                </c:pt>
                <c:pt idx="3360">
                  <c:v>5.1499999999999986</c:v>
                </c:pt>
                <c:pt idx="3361">
                  <c:v>5.17</c:v>
                </c:pt>
                <c:pt idx="3362">
                  <c:v>5.21</c:v>
                </c:pt>
                <c:pt idx="3363">
                  <c:v>5.3699999999999992</c:v>
                </c:pt>
                <c:pt idx="3364">
                  <c:v>5.18</c:v>
                </c:pt>
                <c:pt idx="3365">
                  <c:v>5.45</c:v>
                </c:pt>
                <c:pt idx="3366">
                  <c:v>5.16</c:v>
                </c:pt>
                <c:pt idx="3367">
                  <c:v>5.42</c:v>
                </c:pt>
                <c:pt idx="3368">
                  <c:v>5.25</c:v>
                </c:pt>
                <c:pt idx="3369">
                  <c:v>4.91</c:v>
                </c:pt>
                <c:pt idx="3370">
                  <c:v>4.75</c:v>
                </c:pt>
                <c:pt idx="3371">
                  <c:v>4.4000000000000004</c:v>
                </c:pt>
                <c:pt idx="3372">
                  <c:v>4.12</c:v>
                </c:pt>
                <c:pt idx="3373">
                  <c:v>4.3</c:v>
                </c:pt>
                <c:pt idx="3374">
                  <c:v>4.4400000000000004</c:v>
                </c:pt>
                <c:pt idx="3375">
                  <c:v>5.0199999999999996</c:v>
                </c:pt>
                <c:pt idx="3376">
                  <c:v>5.0399999999999991</c:v>
                </c:pt>
                <c:pt idx="3377">
                  <c:v>5.0599999999999996</c:v>
                </c:pt>
                <c:pt idx="3378">
                  <c:v>5.1100000000000003</c:v>
                </c:pt>
                <c:pt idx="3379">
                  <c:v>5.19</c:v>
                </c:pt>
                <c:pt idx="3380">
                  <c:v>5.04</c:v>
                </c:pt>
                <c:pt idx="3381">
                  <c:v>4.99</c:v>
                </c:pt>
                <c:pt idx="3382">
                  <c:v>4.8499999999999996</c:v>
                </c:pt>
                <c:pt idx="3383">
                  <c:v>4.82</c:v>
                </c:pt>
                <c:pt idx="3384">
                  <c:v>4.88</c:v>
                </c:pt>
                <c:pt idx="3385">
                  <c:v>5.14</c:v>
                </c:pt>
                <c:pt idx="3386">
                  <c:v>5.14</c:v>
                </c:pt>
                <c:pt idx="3387">
                  <c:v>5.09</c:v>
                </c:pt>
                <c:pt idx="3388">
                  <c:v>4.97</c:v>
                </c:pt>
                <c:pt idx="3389">
                  <c:v>5.22</c:v>
                </c:pt>
                <c:pt idx="3390">
                  <c:v>5.24</c:v>
                </c:pt>
                <c:pt idx="3391">
                  <c:v>5.05</c:v>
                </c:pt>
                <c:pt idx="3392">
                  <c:v>4.9800000000000004</c:v>
                </c:pt>
                <c:pt idx="3393">
                  <c:v>5.01</c:v>
                </c:pt>
                <c:pt idx="3394">
                  <c:v>5.18</c:v>
                </c:pt>
                <c:pt idx="3395">
                  <c:v>5.26</c:v>
                </c:pt>
                <c:pt idx="3396">
                  <c:v>5.28</c:v>
                </c:pt>
                <c:pt idx="3397">
                  <c:v>5.3</c:v>
                </c:pt>
                <c:pt idx="3398">
                  <c:v>5.17</c:v>
                </c:pt>
                <c:pt idx="3399">
                  <c:v>4.84</c:v>
                </c:pt>
                <c:pt idx="3400">
                  <c:v>4.8</c:v>
                </c:pt>
                <c:pt idx="3401">
                  <c:v>4.91</c:v>
                </c:pt>
                <c:pt idx="3402">
                  <c:v>4.7200000000000006</c:v>
                </c:pt>
                <c:pt idx="3403">
                  <c:v>4.74</c:v>
                </c:pt>
                <c:pt idx="3404">
                  <c:v>4.63</c:v>
                </c:pt>
                <c:pt idx="3405">
                  <c:v>4.47</c:v>
                </c:pt>
                <c:pt idx="3406">
                  <c:v>4.2300000000000004</c:v>
                </c:pt>
                <c:pt idx="3407">
                  <c:v>4.1300000000000008</c:v>
                </c:pt>
                <c:pt idx="3408">
                  <c:v>4.32</c:v>
                </c:pt>
                <c:pt idx="3409">
                  <c:v>4.2300000000000004</c:v>
                </c:pt>
                <c:pt idx="3410">
                  <c:v>4.01</c:v>
                </c:pt>
                <c:pt idx="3411">
                  <c:v>4.2799999999999994</c:v>
                </c:pt>
                <c:pt idx="3412">
                  <c:v>4.21</c:v>
                </c:pt>
                <c:pt idx="3413">
                  <c:v>3.96</c:v>
                </c:pt>
                <c:pt idx="3414">
                  <c:v>3.94</c:v>
                </c:pt>
                <c:pt idx="3415">
                  <c:v>3.79</c:v>
                </c:pt>
                <c:pt idx="3416">
                  <c:v>3.86</c:v>
                </c:pt>
                <c:pt idx="3417">
                  <c:v>3.79</c:v>
                </c:pt>
                <c:pt idx="3418">
                  <c:v>3.640000000000001</c:v>
                </c:pt>
                <c:pt idx="3419">
                  <c:v>3.63</c:v>
                </c:pt>
                <c:pt idx="3420">
                  <c:v>3.62</c:v>
                </c:pt>
                <c:pt idx="3421">
                  <c:v>3.63</c:v>
                </c:pt>
                <c:pt idx="3422">
                  <c:v>3.71</c:v>
                </c:pt>
                <c:pt idx="3423">
                  <c:v>3.7200000000000011</c:v>
                </c:pt>
                <c:pt idx="3424">
                  <c:v>4</c:v>
                </c:pt>
                <c:pt idx="3425">
                  <c:v>3.75</c:v>
                </c:pt>
                <c:pt idx="3426">
                  <c:v>3.54</c:v>
                </c:pt>
                <c:pt idx="3427">
                  <c:v>3.49</c:v>
                </c:pt>
                <c:pt idx="3428">
                  <c:v>3.5900000000000012</c:v>
                </c:pt>
                <c:pt idx="3429">
                  <c:v>3.669999999999999</c:v>
                </c:pt>
                <c:pt idx="3430">
                  <c:v>3.63</c:v>
                </c:pt>
                <c:pt idx="3431">
                  <c:v>3.62</c:v>
                </c:pt>
                <c:pt idx="3432">
                  <c:v>3.58</c:v>
                </c:pt>
                <c:pt idx="3433">
                  <c:v>3.46</c:v>
                </c:pt>
                <c:pt idx="3434">
                  <c:v>3.17</c:v>
                </c:pt>
                <c:pt idx="3435">
                  <c:v>3.16</c:v>
                </c:pt>
                <c:pt idx="3436">
                  <c:v>3.19</c:v>
                </c:pt>
                <c:pt idx="3437">
                  <c:v>3.24</c:v>
                </c:pt>
                <c:pt idx="3438">
                  <c:v>3.29</c:v>
                </c:pt>
                <c:pt idx="3439">
                  <c:v>3.04</c:v>
                </c:pt>
                <c:pt idx="3440">
                  <c:v>3.02</c:v>
                </c:pt>
                <c:pt idx="3441">
                  <c:v>3.13</c:v>
                </c:pt>
                <c:pt idx="3442">
                  <c:v>3.140000000000001</c:v>
                </c:pt>
                <c:pt idx="3443">
                  <c:v>3.169999999999999</c:v>
                </c:pt>
                <c:pt idx="3444">
                  <c:v>3.09</c:v>
                </c:pt>
                <c:pt idx="3445">
                  <c:v>3.07</c:v>
                </c:pt>
                <c:pt idx="3446">
                  <c:v>3.01</c:v>
                </c:pt>
                <c:pt idx="3447">
                  <c:v>3.05</c:v>
                </c:pt>
                <c:pt idx="3448">
                  <c:v>3.09</c:v>
                </c:pt>
                <c:pt idx="3449">
                  <c:v>3.35</c:v>
                </c:pt>
                <c:pt idx="3450">
                  <c:v>3.45</c:v>
                </c:pt>
                <c:pt idx="3451">
                  <c:v>3.34</c:v>
                </c:pt>
                <c:pt idx="3452">
                  <c:v>3.34</c:v>
                </c:pt>
                <c:pt idx="3453">
                  <c:v>3.43</c:v>
                </c:pt>
                <c:pt idx="3454">
                  <c:v>3.5</c:v>
                </c:pt>
                <c:pt idx="3455">
                  <c:v>3.56</c:v>
                </c:pt>
                <c:pt idx="3456">
                  <c:v>3.42</c:v>
                </c:pt>
                <c:pt idx="3457">
                  <c:v>3.55</c:v>
                </c:pt>
                <c:pt idx="3458">
                  <c:v>3.69</c:v>
                </c:pt>
                <c:pt idx="3459">
                  <c:v>3.9</c:v>
                </c:pt>
                <c:pt idx="3460">
                  <c:v>3.9</c:v>
                </c:pt>
                <c:pt idx="3461">
                  <c:v>3.9</c:v>
                </c:pt>
                <c:pt idx="3462">
                  <c:v>4.0999999999999996</c:v>
                </c:pt>
                <c:pt idx="3463">
                  <c:v>4.07</c:v>
                </c:pt>
                <c:pt idx="3464">
                  <c:v>3.95</c:v>
                </c:pt>
                <c:pt idx="3465">
                  <c:v>3.98</c:v>
                </c:pt>
                <c:pt idx="3466">
                  <c:v>4.01</c:v>
                </c:pt>
                <c:pt idx="3467">
                  <c:v>4.05</c:v>
                </c:pt>
                <c:pt idx="3468">
                  <c:v>4</c:v>
                </c:pt>
                <c:pt idx="3469">
                  <c:v>4.16</c:v>
                </c:pt>
                <c:pt idx="3470">
                  <c:v>4.2699999999999996</c:v>
                </c:pt>
                <c:pt idx="3471">
                  <c:v>4.33</c:v>
                </c:pt>
                <c:pt idx="3472">
                  <c:v>4.32</c:v>
                </c:pt>
                <c:pt idx="3473">
                  <c:v>4.28</c:v>
                </c:pt>
                <c:pt idx="3474">
                  <c:v>4.21</c:v>
                </c:pt>
                <c:pt idx="3475">
                  <c:v>4.3600000000000003</c:v>
                </c:pt>
                <c:pt idx="3476">
                  <c:v>4.3500000000000014</c:v>
                </c:pt>
                <c:pt idx="3477">
                  <c:v>4.3500000000000014</c:v>
                </c:pt>
                <c:pt idx="3478">
                  <c:v>4.1500000000000004</c:v>
                </c:pt>
                <c:pt idx="3479">
                  <c:v>4.1500000000000004</c:v>
                </c:pt>
                <c:pt idx="3480">
                  <c:v>4.1300000000000008</c:v>
                </c:pt>
                <c:pt idx="3481">
                  <c:v>4.1400000000000006</c:v>
                </c:pt>
                <c:pt idx="3482">
                  <c:v>4.1400000000000006</c:v>
                </c:pt>
                <c:pt idx="3483">
                  <c:v>4.34</c:v>
                </c:pt>
                <c:pt idx="3484">
                  <c:v>4.3</c:v>
                </c:pt>
                <c:pt idx="3485">
                  <c:v>4.28</c:v>
                </c:pt>
                <c:pt idx="3486">
                  <c:v>4.57</c:v>
                </c:pt>
                <c:pt idx="3487">
                  <c:v>4.5299999999999994</c:v>
                </c:pt>
                <c:pt idx="3488">
                  <c:v>4.5999999999999996</c:v>
                </c:pt>
                <c:pt idx="3489">
                  <c:v>4.67</c:v>
                </c:pt>
                <c:pt idx="3490">
                  <c:v>4.62</c:v>
                </c:pt>
                <c:pt idx="3491">
                  <c:v>4.57</c:v>
                </c:pt>
                <c:pt idx="3492">
                  <c:v>4.41</c:v>
                </c:pt>
                <c:pt idx="3493">
                  <c:v>4.4700000000000006</c:v>
                </c:pt>
                <c:pt idx="3494">
                  <c:v>4.47</c:v>
                </c:pt>
                <c:pt idx="3495">
                  <c:v>4.3800000000000008</c:v>
                </c:pt>
                <c:pt idx="3496">
                  <c:v>4.58</c:v>
                </c:pt>
                <c:pt idx="3497">
                  <c:v>4.6199999999999992</c:v>
                </c:pt>
                <c:pt idx="3498">
                  <c:v>4.8800000000000008</c:v>
                </c:pt>
                <c:pt idx="3499">
                  <c:v>4.8099999999999996</c:v>
                </c:pt>
                <c:pt idx="3500">
                  <c:v>4.9499999999999993</c:v>
                </c:pt>
                <c:pt idx="3501">
                  <c:v>4.6199999999999992</c:v>
                </c:pt>
                <c:pt idx="3502">
                  <c:v>4.62</c:v>
                </c:pt>
                <c:pt idx="3503">
                  <c:v>4.45</c:v>
                </c:pt>
                <c:pt idx="3504">
                  <c:v>4.3600000000000003</c:v>
                </c:pt>
                <c:pt idx="3505">
                  <c:v>4.54</c:v>
                </c:pt>
                <c:pt idx="3506">
                  <c:v>4.49</c:v>
                </c:pt>
                <c:pt idx="3507">
                  <c:v>4.91</c:v>
                </c:pt>
                <c:pt idx="3508">
                  <c:v>4.8099999999999996</c:v>
                </c:pt>
                <c:pt idx="3509">
                  <c:v>4.84</c:v>
                </c:pt>
                <c:pt idx="3510">
                  <c:v>4.6100000000000003</c:v>
                </c:pt>
                <c:pt idx="3511">
                  <c:v>4.74</c:v>
                </c:pt>
                <c:pt idx="3512">
                  <c:v>4.63</c:v>
                </c:pt>
                <c:pt idx="3513">
                  <c:v>4.3099999999999996</c:v>
                </c:pt>
                <c:pt idx="3514">
                  <c:v>4.2300000000000004</c:v>
                </c:pt>
                <c:pt idx="3515">
                  <c:v>4.3499999999999996</c:v>
                </c:pt>
                <c:pt idx="3516">
                  <c:v>4.57</c:v>
                </c:pt>
                <c:pt idx="3517">
                  <c:v>4.67</c:v>
                </c:pt>
                <c:pt idx="3518">
                  <c:v>4.76</c:v>
                </c:pt>
                <c:pt idx="3519">
                  <c:v>4.8400000000000007</c:v>
                </c:pt>
                <c:pt idx="3520">
                  <c:v>4.3800000000000008</c:v>
                </c:pt>
                <c:pt idx="3521">
                  <c:v>4.21</c:v>
                </c:pt>
                <c:pt idx="3522">
                  <c:v>4.2</c:v>
                </c:pt>
                <c:pt idx="3523">
                  <c:v>4.2200000000000006</c:v>
                </c:pt>
                <c:pt idx="3524">
                  <c:v>4.45</c:v>
                </c:pt>
                <c:pt idx="3525">
                  <c:v>4.7</c:v>
                </c:pt>
                <c:pt idx="3526">
                  <c:v>4.84</c:v>
                </c:pt>
                <c:pt idx="3527">
                  <c:v>4.6400000000000006</c:v>
                </c:pt>
                <c:pt idx="3528">
                  <c:v>4.59</c:v>
                </c:pt>
                <c:pt idx="3529">
                  <c:v>4.6100000000000003</c:v>
                </c:pt>
                <c:pt idx="3530">
                  <c:v>4.84</c:v>
                </c:pt>
                <c:pt idx="3531">
                  <c:v>4.8899999999999997</c:v>
                </c:pt>
                <c:pt idx="3532">
                  <c:v>4.84</c:v>
                </c:pt>
                <c:pt idx="3533">
                  <c:v>4.82</c:v>
                </c:pt>
                <c:pt idx="3534">
                  <c:v>4.88</c:v>
                </c:pt>
                <c:pt idx="3535">
                  <c:v>4.88</c:v>
                </c:pt>
                <c:pt idx="3536">
                  <c:v>5.2799999999999994</c:v>
                </c:pt>
                <c:pt idx="3537">
                  <c:v>5.1999999999999993</c:v>
                </c:pt>
                <c:pt idx="3538">
                  <c:v>5.3000000000000007</c:v>
                </c:pt>
                <c:pt idx="3539">
                  <c:v>5.0599999999999996</c:v>
                </c:pt>
                <c:pt idx="3540">
                  <c:v>4.6999999999999993</c:v>
                </c:pt>
                <c:pt idx="3541">
                  <c:v>4.6900000000000004</c:v>
                </c:pt>
                <c:pt idx="3542">
                  <c:v>4.75</c:v>
                </c:pt>
                <c:pt idx="3543">
                  <c:v>4.6500000000000004</c:v>
                </c:pt>
                <c:pt idx="3544">
                  <c:v>4.58</c:v>
                </c:pt>
                <c:pt idx="3545">
                  <c:v>4.84</c:v>
                </c:pt>
                <c:pt idx="3546">
                  <c:v>4.7099999999999991</c:v>
                </c:pt>
                <c:pt idx="3547">
                  <c:v>4.57</c:v>
                </c:pt>
                <c:pt idx="3548">
                  <c:v>4.54</c:v>
                </c:pt>
                <c:pt idx="3549">
                  <c:v>4.43</c:v>
                </c:pt>
                <c:pt idx="3550">
                  <c:v>4.59</c:v>
                </c:pt>
                <c:pt idx="3551">
                  <c:v>4.54</c:v>
                </c:pt>
                <c:pt idx="3552">
                  <c:v>4.4700000000000006</c:v>
                </c:pt>
                <c:pt idx="3553">
                  <c:v>4.3900000000000006</c:v>
                </c:pt>
                <c:pt idx="3554">
                  <c:v>4.3099999999999996</c:v>
                </c:pt>
                <c:pt idx="3555">
                  <c:v>4.3099999999999996</c:v>
                </c:pt>
                <c:pt idx="3556">
                  <c:v>4.2699999999999996</c:v>
                </c:pt>
                <c:pt idx="3557">
                  <c:v>4.2300000000000004</c:v>
                </c:pt>
                <c:pt idx="3558">
                  <c:v>4.18</c:v>
                </c:pt>
                <c:pt idx="3559">
                  <c:v>4.3499999999999996</c:v>
                </c:pt>
                <c:pt idx="3560">
                  <c:v>4.47</c:v>
                </c:pt>
                <c:pt idx="3561">
                  <c:v>4.4800000000000004</c:v>
                </c:pt>
                <c:pt idx="3562">
                  <c:v>4.5199999999999996</c:v>
                </c:pt>
                <c:pt idx="3563">
                  <c:v>4.58</c:v>
                </c:pt>
                <c:pt idx="3564">
                  <c:v>4.5199999999999996</c:v>
                </c:pt>
                <c:pt idx="3565">
                  <c:v>4.5299999999999994</c:v>
                </c:pt>
                <c:pt idx="3566">
                  <c:v>4.59</c:v>
                </c:pt>
                <c:pt idx="3567">
                  <c:v>4.3999999999999986</c:v>
                </c:pt>
                <c:pt idx="3568">
                  <c:v>4.3999999999999986</c:v>
                </c:pt>
                <c:pt idx="3569">
                  <c:v>4.0599999999999996</c:v>
                </c:pt>
                <c:pt idx="3570">
                  <c:v>3.64</c:v>
                </c:pt>
                <c:pt idx="3571">
                  <c:v>3.7600000000000011</c:v>
                </c:pt>
                <c:pt idx="3572">
                  <c:v>3.7600000000000011</c:v>
                </c:pt>
                <c:pt idx="3573">
                  <c:v>3.54</c:v>
                </c:pt>
                <c:pt idx="3574">
                  <c:v>3.51</c:v>
                </c:pt>
                <c:pt idx="3575">
                  <c:v>3.4499999999999988</c:v>
                </c:pt>
                <c:pt idx="3576">
                  <c:v>3.49</c:v>
                </c:pt>
                <c:pt idx="3577">
                  <c:v>3.55</c:v>
                </c:pt>
                <c:pt idx="3578">
                  <c:v>3.47</c:v>
                </c:pt>
                <c:pt idx="3579">
                  <c:v>3.5</c:v>
                </c:pt>
                <c:pt idx="3580">
                  <c:v>3.52</c:v>
                </c:pt>
                <c:pt idx="3581">
                  <c:v>3.61</c:v>
                </c:pt>
                <c:pt idx="3582">
                  <c:v>3.65</c:v>
                </c:pt>
                <c:pt idx="3583">
                  <c:v>3.78</c:v>
                </c:pt>
                <c:pt idx="3584">
                  <c:v>3.83</c:v>
                </c:pt>
                <c:pt idx="3585">
                  <c:v>3.77</c:v>
                </c:pt>
                <c:pt idx="3586">
                  <c:v>3.69</c:v>
                </c:pt>
                <c:pt idx="3587">
                  <c:v>3.62</c:v>
                </c:pt>
                <c:pt idx="3588">
                  <c:v>3.63</c:v>
                </c:pt>
                <c:pt idx="3589">
                  <c:v>3.69</c:v>
                </c:pt>
                <c:pt idx="3590">
                  <c:v>3.67</c:v>
                </c:pt>
                <c:pt idx="3591">
                  <c:v>3.64</c:v>
                </c:pt>
                <c:pt idx="3592">
                  <c:v>3.63</c:v>
                </c:pt>
                <c:pt idx="3593">
                  <c:v>3.65</c:v>
                </c:pt>
                <c:pt idx="3594">
                  <c:v>3.66</c:v>
                </c:pt>
                <c:pt idx="3595">
                  <c:v>3.54</c:v>
                </c:pt>
                <c:pt idx="3596">
                  <c:v>3.54</c:v>
                </c:pt>
                <c:pt idx="3597">
                  <c:v>3.48</c:v>
                </c:pt>
                <c:pt idx="3598">
                  <c:v>3.2799999999999989</c:v>
                </c:pt>
                <c:pt idx="3599">
                  <c:v>3.19</c:v>
                </c:pt>
                <c:pt idx="3600">
                  <c:v>3.16</c:v>
                </c:pt>
                <c:pt idx="3601">
                  <c:v>3.19</c:v>
                </c:pt>
                <c:pt idx="3602">
                  <c:v>3.3</c:v>
                </c:pt>
                <c:pt idx="3603">
                  <c:v>3.34</c:v>
                </c:pt>
                <c:pt idx="3604">
                  <c:v>3.28</c:v>
                </c:pt>
                <c:pt idx="3605">
                  <c:v>3.399999999999999</c:v>
                </c:pt>
                <c:pt idx="3606">
                  <c:v>3.55</c:v>
                </c:pt>
                <c:pt idx="3607">
                  <c:v>3.5500000000000012</c:v>
                </c:pt>
                <c:pt idx="3608">
                  <c:v>3.5</c:v>
                </c:pt>
                <c:pt idx="3609">
                  <c:v>3.48</c:v>
                </c:pt>
                <c:pt idx="3610">
                  <c:v>3.53</c:v>
                </c:pt>
                <c:pt idx="3611">
                  <c:v>3.61</c:v>
                </c:pt>
                <c:pt idx="3612">
                  <c:v>3.53</c:v>
                </c:pt>
                <c:pt idx="3613">
                  <c:v>3.52</c:v>
                </c:pt>
                <c:pt idx="3614">
                  <c:v>3.649999999999999</c:v>
                </c:pt>
                <c:pt idx="3615">
                  <c:v>3.75</c:v>
                </c:pt>
                <c:pt idx="3616">
                  <c:v>3.72</c:v>
                </c:pt>
                <c:pt idx="3617">
                  <c:v>3.76</c:v>
                </c:pt>
                <c:pt idx="3618">
                  <c:v>3.63</c:v>
                </c:pt>
                <c:pt idx="3619">
                  <c:v>3.63</c:v>
                </c:pt>
                <c:pt idx="3620">
                  <c:v>3.59</c:v>
                </c:pt>
                <c:pt idx="3621">
                  <c:v>3.59</c:v>
                </c:pt>
                <c:pt idx="3622">
                  <c:v>3.58</c:v>
                </c:pt>
                <c:pt idx="3623">
                  <c:v>3.52</c:v>
                </c:pt>
                <c:pt idx="3624">
                  <c:v>3.43</c:v>
                </c:pt>
                <c:pt idx="3625">
                  <c:v>3.38</c:v>
                </c:pt>
                <c:pt idx="3626">
                  <c:v>3.399999999999999</c:v>
                </c:pt>
                <c:pt idx="3627">
                  <c:v>3.37</c:v>
                </c:pt>
                <c:pt idx="3628">
                  <c:v>3.28</c:v>
                </c:pt>
                <c:pt idx="3629">
                  <c:v>3.2</c:v>
                </c:pt>
                <c:pt idx="3630">
                  <c:v>3.2</c:v>
                </c:pt>
                <c:pt idx="3631">
                  <c:v>3.109999999999999</c:v>
                </c:pt>
                <c:pt idx="3632">
                  <c:v>3.04</c:v>
                </c:pt>
                <c:pt idx="3633">
                  <c:v>3.14</c:v>
                </c:pt>
                <c:pt idx="3634">
                  <c:v>3.26</c:v>
                </c:pt>
                <c:pt idx="3635">
                  <c:v>3.36</c:v>
                </c:pt>
                <c:pt idx="3636">
                  <c:v>3.6</c:v>
                </c:pt>
                <c:pt idx="3637">
                  <c:v>3.53</c:v>
                </c:pt>
                <c:pt idx="3638">
                  <c:v>3.38</c:v>
                </c:pt>
                <c:pt idx="3639">
                  <c:v>3.37</c:v>
                </c:pt>
                <c:pt idx="3640">
                  <c:v>3.28</c:v>
                </c:pt>
                <c:pt idx="3641">
                  <c:v>3.25</c:v>
                </c:pt>
                <c:pt idx="3642">
                  <c:v>3.149999999999999</c:v>
                </c:pt>
                <c:pt idx="3643">
                  <c:v>3.02</c:v>
                </c:pt>
                <c:pt idx="3644">
                  <c:v>3.05</c:v>
                </c:pt>
                <c:pt idx="3645">
                  <c:v>3.13</c:v>
                </c:pt>
                <c:pt idx="3646">
                  <c:v>3.13</c:v>
                </c:pt>
                <c:pt idx="3647">
                  <c:v>3.13</c:v>
                </c:pt>
                <c:pt idx="3648">
                  <c:v>3.13</c:v>
                </c:pt>
                <c:pt idx="3649">
                  <c:v>3.19</c:v>
                </c:pt>
                <c:pt idx="3650">
                  <c:v>3.28</c:v>
                </c:pt>
                <c:pt idx="3651">
                  <c:v>3.28</c:v>
                </c:pt>
                <c:pt idx="3652">
                  <c:v>3.28</c:v>
                </c:pt>
                <c:pt idx="3653">
                  <c:v>2.93</c:v>
                </c:pt>
                <c:pt idx="3654">
                  <c:v>2.83</c:v>
                </c:pt>
                <c:pt idx="3655">
                  <c:v>2.76</c:v>
                </c:pt>
                <c:pt idx="3656">
                  <c:v>2.79</c:v>
                </c:pt>
                <c:pt idx="3657">
                  <c:v>2.8</c:v>
                </c:pt>
                <c:pt idx="3658">
                  <c:v>2.83</c:v>
                </c:pt>
                <c:pt idx="3659">
                  <c:v>2.68</c:v>
                </c:pt>
                <c:pt idx="3660">
                  <c:v>2.57</c:v>
                </c:pt>
                <c:pt idx="3661">
                  <c:v>2.61</c:v>
                </c:pt>
                <c:pt idx="3662">
                  <c:v>2.68</c:v>
                </c:pt>
                <c:pt idx="3663">
                  <c:v>2.71</c:v>
                </c:pt>
                <c:pt idx="3664">
                  <c:v>2.64</c:v>
                </c:pt>
                <c:pt idx="3665">
                  <c:v>2.63</c:v>
                </c:pt>
                <c:pt idx="3666">
                  <c:v>2.69</c:v>
                </c:pt>
                <c:pt idx="3667">
                  <c:v>2.67</c:v>
                </c:pt>
                <c:pt idx="3668">
                  <c:v>2.69</c:v>
                </c:pt>
                <c:pt idx="3669">
                  <c:v>2.73</c:v>
                </c:pt>
                <c:pt idx="3670">
                  <c:v>2.59</c:v>
                </c:pt>
                <c:pt idx="3671">
                  <c:v>2.6</c:v>
                </c:pt>
                <c:pt idx="3672">
                  <c:v>2.57</c:v>
                </c:pt>
                <c:pt idx="3673">
                  <c:v>2.58</c:v>
                </c:pt>
                <c:pt idx="3674">
                  <c:v>2.73</c:v>
                </c:pt>
                <c:pt idx="3675">
                  <c:v>2.67</c:v>
                </c:pt>
                <c:pt idx="3676">
                  <c:v>2.8</c:v>
                </c:pt>
                <c:pt idx="3677">
                  <c:v>2.87</c:v>
                </c:pt>
                <c:pt idx="3678">
                  <c:v>2.92</c:v>
                </c:pt>
                <c:pt idx="3679">
                  <c:v>2.99</c:v>
                </c:pt>
                <c:pt idx="3680">
                  <c:v>3.03</c:v>
                </c:pt>
                <c:pt idx="3681">
                  <c:v>3.05</c:v>
                </c:pt>
                <c:pt idx="3682">
                  <c:v>2.98</c:v>
                </c:pt>
                <c:pt idx="3683">
                  <c:v>2.819999999999999</c:v>
                </c:pt>
                <c:pt idx="3684">
                  <c:v>2.78</c:v>
                </c:pt>
                <c:pt idx="3685">
                  <c:v>2.7799999999999989</c:v>
                </c:pt>
                <c:pt idx="3686">
                  <c:v>2.85</c:v>
                </c:pt>
                <c:pt idx="3687">
                  <c:v>2.85</c:v>
                </c:pt>
                <c:pt idx="3688">
                  <c:v>2.79</c:v>
                </c:pt>
                <c:pt idx="3689">
                  <c:v>2.930000000000001</c:v>
                </c:pt>
                <c:pt idx="3690">
                  <c:v>2.91</c:v>
                </c:pt>
                <c:pt idx="3691">
                  <c:v>2.81</c:v>
                </c:pt>
                <c:pt idx="3692">
                  <c:v>3.36</c:v>
                </c:pt>
                <c:pt idx="3693">
                  <c:v>3.45</c:v>
                </c:pt>
                <c:pt idx="3694">
                  <c:v>3.36</c:v>
                </c:pt>
                <c:pt idx="3695">
                  <c:v>3.33</c:v>
                </c:pt>
                <c:pt idx="3696">
                  <c:v>3.43</c:v>
                </c:pt>
                <c:pt idx="3697">
                  <c:v>3.33</c:v>
                </c:pt>
                <c:pt idx="3698">
                  <c:v>3.21</c:v>
                </c:pt>
                <c:pt idx="3699">
                  <c:v>3.21</c:v>
                </c:pt>
                <c:pt idx="3700">
                  <c:v>3.140000000000001</c:v>
                </c:pt>
                <c:pt idx="3701">
                  <c:v>3.2</c:v>
                </c:pt>
                <c:pt idx="3702">
                  <c:v>3.19</c:v>
                </c:pt>
                <c:pt idx="3703">
                  <c:v>3.24</c:v>
                </c:pt>
                <c:pt idx="3704">
                  <c:v>3.23</c:v>
                </c:pt>
                <c:pt idx="3705">
                  <c:v>3.21</c:v>
                </c:pt>
                <c:pt idx="3706">
                  <c:v>3.33</c:v>
                </c:pt>
                <c:pt idx="3707">
                  <c:v>3.319999999999999</c:v>
                </c:pt>
                <c:pt idx="3708">
                  <c:v>3.32</c:v>
                </c:pt>
                <c:pt idx="3709">
                  <c:v>3.27</c:v>
                </c:pt>
                <c:pt idx="3710">
                  <c:v>3.27</c:v>
                </c:pt>
                <c:pt idx="3711">
                  <c:v>3.17</c:v>
                </c:pt>
                <c:pt idx="3712">
                  <c:v>3.27</c:v>
                </c:pt>
                <c:pt idx="3713">
                  <c:v>3.47</c:v>
                </c:pt>
                <c:pt idx="3714">
                  <c:v>3.59</c:v>
                </c:pt>
                <c:pt idx="3715">
                  <c:v>3.59</c:v>
                </c:pt>
                <c:pt idx="3716">
                  <c:v>3.59</c:v>
                </c:pt>
                <c:pt idx="3717">
                  <c:v>3.43</c:v>
                </c:pt>
                <c:pt idx="3718">
                  <c:v>3.32</c:v>
                </c:pt>
                <c:pt idx="3719">
                  <c:v>3.31</c:v>
                </c:pt>
                <c:pt idx="3720">
                  <c:v>3.31</c:v>
                </c:pt>
                <c:pt idx="3721">
                  <c:v>3.2</c:v>
                </c:pt>
                <c:pt idx="3722">
                  <c:v>3.17</c:v>
                </c:pt>
                <c:pt idx="3723">
                  <c:v>3.12</c:v>
                </c:pt>
                <c:pt idx="3724">
                  <c:v>3.08</c:v>
                </c:pt>
                <c:pt idx="3725">
                  <c:v>3.19</c:v>
                </c:pt>
                <c:pt idx="3726">
                  <c:v>3.14</c:v>
                </c:pt>
                <c:pt idx="3727">
                  <c:v>3.14</c:v>
                </c:pt>
                <c:pt idx="3728">
                  <c:v>3.04</c:v>
                </c:pt>
                <c:pt idx="3729">
                  <c:v>3.07</c:v>
                </c:pt>
                <c:pt idx="3730">
                  <c:v>3.09</c:v>
                </c:pt>
                <c:pt idx="3731">
                  <c:v>2.97</c:v>
                </c:pt>
                <c:pt idx="3732">
                  <c:v>2.850000000000001</c:v>
                </c:pt>
                <c:pt idx="3733">
                  <c:v>2.79</c:v>
                </c:pt>
                <c:pt idx="3734">
                  <c:v>2.92</c:v>
                </c:pt>
                <c:pt idx="3735">
                  <c:v>2.96</c:v>
                </c:pt>
                <c:pt idx="3736">
                  <c:v>2.85</c:v>
                </c:pt>
                <c:pt idx="3737">
                  <c:v>2.79</c:v>
                </c:pt>
                <c:pt idx="3738">
                  <c:v>2.79</c:v>
                </c:pt>
                <c:pt idx="3739">
                  <c:v>2.75</c:v>
                </c:pt>
                <c:pt idx="3740">
                  <c:v>2.67</c:v>
                </c:pt>
                <c:pt idx="3741">
                  <c:v>2.69</c:v>
                </c:pt>
                <c:pt idx="3742">
                  <c:v>2.65</c:v>
                </c:pt>
                <c:pt idx="3743">
                  <c:v>2.61</c:v>
                </c:pt>
                <c:pt idx="3744">
                  <c:v>2.69</c:v>
                </c:pt>
                <c:pt idx="3745">
                  <c:v>2.63</c:v>
                </c:pt>
                <c:pt idx="3746">
                  <c:v>2.64</c:v>
                </c:pt>
                <c:pt idx="3747">
                  <c:v>2.69</c:v>
                </c:pt>
                <c:pt idx="3748">
                  <c:v>2.73</c:v>
                </c:pt>
                <c:pt idx="3749">
                  <c:v>2.65</c:v>
                </c:pt>
                <c:pt idx="3750">
                  <c:v>2.67</c:v>
                </c:pt>
                <c:pt idx="3751">
                  <c:v>2.56</c:v>
                </c:pt>
                <c:pt idx="3752">
                  <c:v>2.6</c:v>
                </c:pt>
                <c:pt idx="3753">
                  <c:v>2.58</c:v>
                </c:pt>
                <c:pt idx="3754">
                  <c:v>2.68</c:v>
                </c:pt>
                <c:pt idx="3755">
                  <c:v>2.73</c:v>
                </c:pt>
                <c:pt idx="3756">
                  <c:v>2.69</c:v>
                </c:pt>
                <c:pt idx="3757">
                  <c:v>2.63</c:v>
                </c:pt>
                <c:pt idx="3758">
                  <c:v>2.71</c:v>
                </c:pt>
                <c:pt idx="3759">
                  <c:v>2.74</c:v>
                </c:pt>
                <c:pt idx="3760">
                  <c:v>2.75</c:v>
                </c:pt>
                <c:pt idx="3761">
                  <c:v>2.73</c:v>
                </c:pt>
                <c:pt idx="3762">
                  <c:v>2.63</c:v>
                </c:pt>
                <c:pt idx="3763">
                  <c:v>2.63</c:v>
                </c:pt>
                <c:pt idx="3764">
                  <c:v>2.79</c:v>
                </c:pt>
                <c:pt idx="3765">
                  <c:v>2.85</c:v>
                </c:pt>
                <c:pt idx="3766">
                  <c:v>2.77</c:v>
                </c:pt>
                <c:pt idx="3767">
                  <c:v>2.86</c:v>
                </c:pt>
                <c:pt idx="3768">
                  <c:v>2.7799999999999989</c:v>
                </c:pt>
                <c:pt idx="3769">
                  <c:v>2.86</c:v>
                </c:pt>
                <c:pt idx="3770">
                  <c:v>2.81</c:v>
                </c:pt>
                <c:pt idx="3771">
                  <c:v>2.81</c:v>
                </c:pt>
                <c:pt idx="3772">
                  <c:v>2.78</c:v>
                </c:pt>
                <c:pt idx="3773">
                  <c:v>2.81</c:v>
                </c:pt>
                <c:pt idx="3774">
                  <c:v>2.95</c:v>
                </c:pt>
                <c:pt idx="3775">
                  <c:v>2.96</c:v>
                </c:pt>
                <c:pt idx="3776">
                  <c:v>3</c:v>
                </c:pt>
                <c:pt idx="3777">
                  <c:v>3.07</c:v>
                </c:pt>
                <c:pt idx="3778">
                  <c:v>3.08</c:v>
                </c:pt>
                <c:pt idx="3779">
                  <c:v>2.92</c:v>
                </c:pt>
                <c:pt idx="3780">
                  <c:v>2.9</c:v>
                </c:pt>
                <c:pt idx="3781">
                  <c:v>2.7600000000000011</c:v>
                </c:pt>
                <c:pt idx="3782">
                  <c:v>2.78</c:v>
                </c:pt>
                <c:pt idx="3783">
                  <c:v>2.95</c:v>
                </c:pt>
                <c:pt idx="3784">
                  <c:v>2.86</c:v>
                </c:pt>
                <c:pt idx="3785">
                  <c:v>2.76</c:v>
                </c:pt>
                <c:pt idx="3786">
                  <c:v>2.71</c:v>
                </c:pt>
                <c:pt idx="3787">
                  <c:v>2.71</c:v>
                </c:pt>
                <c:pt idx="3788">
                  <c:v>2.9</c:v>
                </c:pt>
                <c:pt idx="3789">
                  <c:v>2.88</c:v>
                </c:pt>
                <c:pt idx="3790">
                  <c:v>2.96</c:v>
                </c:pt>
                <c:pt idx="3791">
                  <c:v>2.96</c:v>
                </c:pt>
                <c:pt idx="3792">
                  <c:v>2.96</c:v>
                </c:pt>
                <c:pt idx="3793">
                  <c:v>2.96</c:v>
                </c:pt>
                <c:pt idx="3794">
                  <c:v>2.99</c:v>
                </c:pt>
                <c:pt idx="3795">
                  <c:v>2.95</c:v>
                </c:pt>
                <c:pt idx="3796">
                  <c:v>2.88</c:v>
                </c:pt>
                <c:pt idx="3797">
                  <c:v>2.86</c:v>
                </c:pt>
                <c:pt idx="3798">
                  <c:v>2.81</c:v>
                </c:pt>
                <c:pt idx="3799">
                  <c:v>2.8</c:v>
                </c:pt>
                <c:pt idx="3800">
                  <c:v>2.8</c:v>
                </c:pt>
                <c:pt idx="3801">
                  <c:v>2.8</c:v>
                </c:pt>
                <c:pt idx="3802">
                  <c:v>2.8</c:v>
                </c:pt>
                <c:pt idx="3803">
                  <c:v>2.78</c:v>
                </c:pt>
                <c:pt idx="3804">
                  <c:v>2.82</c:v>
                </c:pt>
                <c:pt idx="3805">
                  <c:v>2.81</c:v>
                </c:pt>
                <c:pt idx="3806">
                  <c:v>2.78</c:v>
                </c:pt>
                <c:pt idx="3807">
                  <c:v>2.73</c:v>
                </c:pt>
                <c:pt idx="3808">
                  <c:v>2.75</c:v>
                </c:pt>
                <c:pt idx="3809">
                  <c:v>2.73</c:v>
                </c:pt>
                <c:pt idx="3810">
                  <c:v>2.67</c:v>
                </c:pt>
                <c:pt idx="3811">
                  <c:v>2.66</c:v>
                </c:pt>
                <c:pt idx="3812">
                  <c:v>2.6</c:v>
                </c:pt>
                <c:pt idx="3813">
                  <c:v>2.59</c:v>
                </c:pt>
                <c:pt idx="3814">
                  <c:v>2.58</c:v>
                </c:pt>
                <c:pt idx="3815">
                  <c:v>2.5299999999999998</c:v>
                </c:pt>
                <c:pt idx="3816">
                  <c:v>2.57</c:v>
                </c:pt>
                <c:pt idx="3817">
                  <c:v>2.63</c:v>
                </c:pt>
                <c:pt idx="3818">
                  <c:v>2.680000000000001</c:v>
                </c:pt>
                <c:pt idx="3819">
                  <c:v>2.62</c:v>
                </c:pt>
                <c:pt idx="3820">
                  <c:v>2.600000000000001</c:v>
                </c:pt>
                <c:pt idx="3821">
                  <c:v>2.649999999999999</c:v>
                </c:pt>
                <c:pt idx="3822">
                  <c:v>2.74</c:v>
                </c:pt>
                <c:pt idx="3823">
                  <c:v>2.8</c:v>
                </c:pt>
                <c:pt idx="3824">
                  <c:v>2.72</c:v>
                </c:pt>
                <c:pt idx="3825">
                  <c:v>2.73</c:v>
                </c:pt>
                <c:pt idx="3826">
                  <c:v>2.64</c:v>
                </c:pt>
                <c:pt idx="3827">
                  <c:v>2.58</c:v>
                </c:pt>
                <c:pt idx="3828">
                  <c:v>2.62</c:v>
                </c:pt>
                <c:pt idx="3829">
                  <c:v>2.66</c:v>
                </c:pt>
                <c:pt idx="3830">
                  <c:v>2.649999999999999</c:v>
                </c:pt>
                <c:pt idx="3831">
                  <c:v>2.7</c:v>
                </c:pt>
                <c:pt idx="3832">
                  <c:v>2.67</c:v>
                </c:pt>
                <c:pt idx="3833">
                  <c:v>2.640000000000001</c:v>
                </c:pt>
                <c:pt idx="3834">
                  <c:v>2.7</c:v>
                </c:pt>
                <c:pt idx="3835">
                  <c:v>2.71</c:v>
                </c:pt>
                <c:pt idx="3836">
                  <c:v>2.7600000000000011</c:v>
                </c:pt>
                <c:pt idx="3837">
                  <c:v>2.69</c:v>
                </c:pt>
                <c:pt idx="3838">
                  <c:v>2.61</c:v>
                </c:pt>
                <c:pt idx="3839">
                  <c:v>2.57</c:v>
                </c:pt>
                <c:pt idx="3840">
                  <c:v>2.54</c:v>
                </c:pt>
                <c:pt idx="3841">
                  <c:v>2.5099999999999998</c:v>
                </c:pt>
                <c:pt idx="3842">
                  <c:v>2.5299999999999998</c:v>
                </c:pt>
                <c:pt idx="3843">
                  <c:v>2.59</c:v>
                </c:pt>
                <c:pt idx="3844">
                  <c:v>2.67</c:v>
                </c:pt>
                <c:pt idx="3845">
                  <c:v>2.77</c:v>
                </c:pt>
                <c:pt idx="3846">
                  <c:v>2.91</c:v>
                </c:pt>
                <c:pt idx="3847">
                  <c:v>2.78</c:v>
                </c:pt>
                <c:pt idx="3848">
                  <c:v>2.6</c:v>
                </c:pt>
                <c:pt idx="3849">
                  <c:v>2.58</c:v>
                </c:pt>
                <c:pt idx="3850">
                  <c:v>2.54</c:v>
                </c:pt>
                <c:pt idx="3851">
                  <c:v>2.5099999999999998</c:v>
                </c:pt>
                <c:pt idx="3852">
                  <c:v>2.56</c:v>
                </c:pt>
                <c:pt idx="3853">
                  <c:v>2.62</c:v>
                </c:pt>
                <c:pt idx="3854">
                  <c:v>2.52</c:v>
                </c:pt>
                <c:pt idx="3855">
                  <c:v>2.4899999999999989</c:v>
                </c:pt>
                <c:pt idx="3856">
                  <c:v>2.46</c:v>
                </c:pt>
                <c:pt idx="3857">
                  <c:v>2.4</c:v>
                </c:pt>
                <c:pt idx="3858">
                  <c:v>2.38</c:v>
                </c:pt>
                <c:pt idx="3859">
                  <c:v>2.390000000000001</c:v>
                </c:pt>
                <c:pt idx="3860">
                  <c:v>2.39</c:v>
                </c:pt>
                <c:pt idx="3861">
                  <c:v>2.39</c:v>
                </c:pt>
                <c:pt idx="3862">
                  <c:v>2.350000000000001</c:v>
                </c:pt>
                <c:pt idx="3863">
                  <c:v>2.37</c:v>
                </c:pt>
                <c:pt idx="3864">
                  <c:v>2.42</c:v>
                </c:pt>
                <c:pt idx="3865">
                  <c:v>2.48</c:v>
                </c:pt>
                <c:pt idx="3866">
                  <c:v>2.4900000000000002</c:v>
                </c:pt>
                <c:pt idx="3867">
                  <c:v>2.4500000000000002</c:v>
                </c:pt>
                <c:pt idx="3868">
                  <c:v>2.4900000000000002</c:v>
                </c:pt>
                <c:pt idx="3869">
                  <c:v>2.5099999999999998</c:v>
                </c:pt>
                <c:pt idx="3870">
                  <c:v>2.46</c:v>
                </c:pt>
                <c:pt idx="3871">
                  <c:v>2.4500000000000002</c:v>
                </c:pt>
                <c:pt idx="3872">
                  <c:v>2.4900000000000002</c:v>
                </c:pt>
                <c:pt idx="3873">
                  <c:v>2.4700000000000011</c:v>
                </c:pt>
                <c:pt idx="3874">
                  <c:v>2.4300000000000002</c:v>
                </c:pt>
                <c:pt idx="3875">
                  <c:v>2.4700000000000002</c:v>
                </c:pt>
                <c:pt idx="3876">
                  <c:v>2.42</c:v>
                </c:pt>
                <c:pt idx="3877">
                  <c:v>2.399999999999999</c:v>
                </c:pt>
                <c:pt idx="3878">
                  <c:v>2.42</c:v>
                </c:pt>
                <c:pt idx="3879">
                  <c:v>2.4</c:v>
                </c:pt>
                <c:pt idx="3880">
                  <c:v>2.4300000000000002</c:v>
                </c:pt>
                <c:pt idx="3881">
                  <c:v>2.42</c:v>
                </c:pt>
                <c:pt idx="3882">
                  <c:v>2.41</c:v>
                </c:pt>
                <c:pt idx="3883">
                  <c:v>2.38</c:v>
                </c:pt>
                <c:pt idx="3884">
                  <c:v>2.38</c:v>
                </c:pt>
                <c:pt idx="3885">
                  <c:v>2.36</c:v>
                </c:pt>
                <c:pt idx="3886">
                  <c:v>2.41</c:v>
                </c:pt>
                <c:pt idx="3887">
                  <c:v>2.399999999999999</c:v>
                </c:pt>
                <c:pt idx="3888">
                  <c:v>2.399999999999999</c:v>
                </c:pt>
                <c:pt idx="3889">
                  <c:v>2.39</c:v>
                </c:pt>
                <c:pt idx="3890">
                  <c:v>2.39</c:v>
                </c:pt>
                <c:pt idx="3891">
                  <c:v>2.38</c:v>
                </c:pt>
                <c:pt idx="3892">
                  <c:v>2.37</c:v>
                </c:pt>
                <c:pt idx="3893">
                  <c:v>2.42</c:v>
                </c:pt>
                <c:pt idx="3894">
                  <c:v>2.4300000000000002</c:v>
                </c:pt>
                <c:pt idx="3895">
                  <c:v>2.41</c:v>
                </c:pt>
                <c:pt idx="3896">
                  <c:v>2.34</c:v>
                </c:pt>
                <c:pt idx="3897">
                  <c:v>2.2799999999999998</c:v>
                </c:pt>
                <c:pt idx="3898">
                  <c:v>2.2599999999999998</c:v>
                </c:pt>
                <c:pt idx="3899">
                  <c:v>2.2999999999999998</c:v>
                </c:pt>
                <c:pt idx="3900">
                  <c:v>2.29</c:v>
                </c:pt>
                <c:pt idx="3901">
                  <c:v>2.2599999999999998</c:v>
                </c:pt>
                <c:pt idx="3902">
                  <c:v>2.2599999999999998</c:v>
                </c:pt>
                <c:pt idx="3903">
                  <c:v>2.2599999999999998</c:v>
                </c:pt>
                <c:pt idx="3904">
                  <c:v>2.27</c:v>
                </c:pt>
                <c:pt idx="3905">
                  <c:v>2.27</c:v>
                </c:pt>
                <c:pt idx="3906">
                  <c:v>2.33</c:v>
                </c:pt>
                <c:pt idx="3907">
                  <c:v>2.33</c:v>
                </c:pt>
                <c:pt idx="3908">
                  <c:v>2.33</c:v>
                </c:pt>
                <c:pt idx="3909">
                  <c:v>2.33</c:v>
                </c:pt>
                <c:pt idx="3910">
                  <c:v>2.31</c:v>
                </c:pt>
                <c:pt idx="3911">
                  <c:v>2.25</c:v>
                </c:pt>
                <c:pt idx="3912">
                  <c:v>2.25</c:v>
                </c:pt>
                <c:pt idx="3913">
                  <c:v>2.25</c:v>
                </c:pt>
                <c:pt idx="3914">
                  <c:v>2.06</c:v>
                </c:pt>
                <c:pt idx="3915">
                  <c:v>2.0499999999999998</c:v>
                </c:pt>
                <c:pt idx="3916">
                  <c:v>2.0499999999999998</c:v>
                </c:pt>
                <c:pt idx="3917">
                  <c:v>2.0099999999999998</c:v>
                </c:pt>
                <c:pt idx="3918">
                  <c:v>2.0099999999999998</c:v>
                </c:pt>
                <c:pt idx="3919">
                  <c:v>1.96</c:v>
                </c:pt>
                <c:pt idx="3920">
                  <c:v>2.04</c:v>
                </c:pt>
                <c:pt idx="3921">
                  <c:v>2.09</c:v>
                </c:pt>
                <c:pt idx="3922">
                  <c:v>2.1</c:v>
                </c:pt>
                <c:pt idx="3923">
                  <c:v>2.0699999999999998</c:v>
                </c:pt>
                <c:pt idx="3924">
                  <c:v>2.0699999999999998</c:v>
                </c:pt>
                <c:pt idx="3925">
                  <c:v>2.08</c:v>
                </c:pt>
                <c:pt idx="3926">
                  <c:v>2.0699999999999998</c:v>
                </c:pt>
                <c:pt idx="3927">
                  <c:v>2.1</c:v>
                </c:pt>
                <c:pt idx="3928">
                  <c:v>2.08</c:v>
                </c:pt>
                <c:pt idx="3929">
                  <c:v>2.12</c:v>
                </c:pt>
                <c:pt idx="3930">
                  <c:v>2.27</c:v>
                </c:pt>
                <c:pt idx="3931">
                  <c:v>2.29</c:v>
                </c:pt>
                <c:pt idx="3932">
                  <c:v>2.19</c:v>
                </c:pt>
                <c:pt idx="3933">
                  <c:v>2.1800000000000002</c:v>
                </c:pt>
                <c:pt idx="3934">
                  <c:v>2.2599999999999998</c:v>
                </c:pt>
                <c:pt idx="3935">
                  <c:v>2.25</c:v>
                </c:pt>
                <c:pt idx="3936">
                  <c:v>2.21</c:v>
                </c:pt>
                <c:pt idx="3937">
                  <c:v>2.27</c:v>
                </c:pt>
                <c:pt idx="3938">
                  <c:v>2.2599999999999998</c:v>
                </c:pt>
                <c:pt idx="3939">
                  <c:v>2.2200000000000002</c:v>
                </c:pt>
                <c:pt idx="3940">
                  <c:v>2.19</c:v>
                </c:pt>
                <c:pt idx="3941">
                  <c:v>2.15</c:v>
                </c:pt>
                <c:pt idx="3942">
                  <c:v>2.13</c:v>
                </c:pt>
                <c:pt idx="3943">
                  <c:v>2.13</c:v>
                </c:pt>
                <c:pt idx="3944">
                  <c:v>2.15</c:v>
                </c:pt>
                <c:pt idx="3945">
                  <c:v>2.1</c:v>
                </c:pt>
                <c:pt idx="3946">
                  <c:v>2.0099999999999998</c:v>
                </c:pt>
                <c:pt idx="3947">
                  <c:v>2.0099999999999998</c:v>
                </c:pt>
                <c:pt idx="3948">
                  <c:v>2.0099999999999998</c:v>
                </c:pt>
                <c:pt idx="3949">
                  <c:v>2.04</c:v>
                </c:pt>
                <c:pt idx="3950">
                  <c:v>2.02</c:v>
                </c:pt>
                <c:pt idx="3951">
                  <c:v>2.0299999999999998</c:v>
                </c:pt>
                <c:pt idx="3952">
                  <c:v>1.99</c:v>
                </c:pt>
                <c:pt idx="3953">
                  <c:v>1.98</c:v>
                </c:pt>
                <c:pt idx="3954">
                  <c:v>2.0099999999999998</c:v>
                </c:pt>
                <c:pt idx="3955">
                  <c:v>1.95</c:v>
                </c:pt>
                <c:pt idx="3956">
                  <c:v>1.96</c:v>
                </c:pt>
                <c:pt idx="3957">
                  <c:v>1.92</c:v>
                </c:pt>
                <c:pt idx="3958">
                  <c:v>1.85</c:v>
                </c:pt>
                <c:pt idx="3959">
                  <c:v>1.87</c:v>
                </c:pt>
                <c:pt idx="3960">
                  <c:v>1.88</c:v>
                </c:pt>
                <c:pt idx="3961">
                  <c:v>1.82</c:v>
                </c:pt>
                <c:pt idx="3962">
                  <c:v>1.88</c:v>
                </c:pt>
                <c:pt idx="3963">
                  <c:v>1.89</c:v>
                </c:pt>
                <c:pt idx="3964">
                  <c:v>1.9</c:v>
                </c:pt>
                <c:pt idx="3965">
                  <c:v>1.99</c:v>
                </c:pt>
                <c:pt idx="3966">
                  <c:v>1.92</c:v>
                </c:pt>
                <c:pt idx="3967">
                  <c:v>1.91</c:v>
                </c:pt>
                <c:pt idx="3968">
                  <c:v>1.89</c:v>
                </c:pt>
                <c:pt idx="3969">
                  <c:v>1.88</c:v>
                </c:pt>
                <c:pt idx="3970">
                  <c:v>1.86</c:v>
                </c:pt>
                <c:pt idx="3971">
                  <c:v>1.86</c:v>
                </c:pt>
                <c:pt idx="3972">
                  <c:v>1.92</c:v>
                </c:pt>
                <c:pt idx="3973">
                  <c:v>1.92</c:v>
                </c:pt>
                <c:pt idx="3974">
                  <c:v>1.87</c:v>
                </c:pt>
                <c:pt idx="3975">
                  <c:v>1.88</c:v>
                </c:pt>
                <c:pt idx="3976">
                  <c:v>1.85</c:v>
                </c:pt>
                <c:pt idx="3977">
                  <c:v>1.84</c:v>
                </c:pt>
                <c:pt idx="3978">
                  <c:v>1.85</c:v>
                </c:pt>
                <c:pt idx="3979">
                  <c:v>1.78</c:v>
                </c:pt>
                <c:pt idx="3980">
                  <c:v>1.73</c:v>
                </c:pt>
                <c:pt idx="3981">
                  <c:v>1.77</c:v>
                </c:pt>
                <c:pt idx="3982">
                  <c:v>1.8</c:v>
                </c:pt>
                <c:pt idx="3983">
                  <c:v>1.77</c:v>
                </c:pt>
                <c:pt idx="3984">
                  <c:v>1.77</c:v>
                </c:pt>
                <c:pt idx="3985">
                  <c:v>1.81</c:v>
                </c:pt>
                <c:pt idx="3986">
                  <c:v>1.82</c:v>
                </c:pt>
                <c:pt idx="3987">
                  <c:v>1.76</c:v>
                </c:pt>
                <c:pt idx="3988">
                  <c:v>1.74</c:v>
                </c:pt>
                <c:pt idx="3989">
                  <c:v>1.74</c:v>
                </c:pt>
                <c:pt idx="3990">
                  <c:v>1.74</c:v>
                </c:pt>
                <c:pt idx="3991">
                  <c:v>1.74</c:v>
                </c:pt>
                <c:pt idx="3992">
                  <c:v>1.72</c:v>
                </c:pt>
                <c:pt idx="3993">
                  <c:v>1.69</c:v>
                </c:pt>
                <c:pt idx="3994">
                  <c:v>1.72</c:v>
                </c:pt>
                <c:pt idx="3995">
                  <c:v>1.76</c:v>
                </c:pt>
                <c:pt idx="3996">
                  <c:v>1.8</c:v>
                </c:pt>
                <c:pt idx="3997">
                  <c:v>1.8</c:v>
                </c:pt>
                <c:pt idx="3998">
                  <c:v>1.76</c:v>
                </c:pt>
                <c:pt idx="3999">
                  <c:v>1.76</c:v>
                </c:pt>
                <c:pt idx="4000">
                  <c:v>1.75</c:v>
                </c:pt>
                <c:pt idx="4001">
                  <c:v>1.76</c:v>
                </c:pt>
                <c:pt idx="4002">
                  <c:v>1.7</c:v>
                </c:pt>
                <c:pt idx="4003">
                  <c:v>1.71</c:v>
                </c:pt>
                <c:pt idx="4004">
                  <c:v>1.67</c:v>
                </c:pt>
                <c:pt idx="4005">
                  <c:v>1.65</c:v>
                </c:pt>
                <c:pt idx="4006">
                  <c:v>1.67</c:v>
                </c:pt>
                <c:pt idx="4007">
                  <c:v>1.67</c:v>
                </c:pt>
                <c:pt idx="4008">
                  <c:v>1.69</c:v>
                </c:pt>
                <c:pt idx="4009">
                  <c:v>1.75</c:v>
                </c:pt>
                <c:pt idx="4010">
                  <c:v>1.91</c:v>
                </c:pt>
                <c:pt idx="4011">
                  <c:v>1.98</c:v>
                </c:pt>
                <c:pt idx="4012">
                  <c:v>2.0099999999999998</c:v>
                </c:pt>
                <c:pt idx="4013">
                  <c:v>2.0099999999999998</c:v>
                </c:pt>
                <c:pt idx="4014">
                  <c:v>2</c:v>
                </c:pt>
                <c:pt idx="4015">
                  <c:v>1.93</c:v>
                </c:pt>
                <c:pt idx="4016">
                  <c:v>1.78</c:v>
                </c:pt>
                <c:pt idx="4017">
                  <c:v>1.77</c:v>
                </c:pt>
                <c:pt idx="4018">
                  <c:v>1.77</c:v>
                </c:pt>
                <c:pt idx="4019">
                  <c:v>1.79</c:v>
                </c:pt>
                <c:pt idx="4020">
                  <c:v>1.78</c:v>
                </c:pt>
                <c:pt idx="4021">
                  <c:v>1.79</c:v>
                </c:pt>
                <c:pt idx="4022">
                  <c:v>1.77</c:v>
                </c:pt>
                <c:pt idx="4023">
                  <c:v>1.78</c:v>
                </c:pt>
                <c:pt idx="4024">
                  <c:v>1.71</c:v>
                </c:pt>
                <c:pt idx="4025">
                  <c:v>1.6</c:v>
                </c:pt>
                <c:pt idx="4026">
                  <c:v>1.56</c:v>
                </c:pt>
                <c:pt idx="4027">
                  <c:v>1.56</c:v>
                </c:pt>
                <c:pt idx="4028">
                  <c:v>1.57</c:v>
                </c:pt>
                <c:pt idx="4029">
                  <c:v>1.61</c:v>
                </c:pt>
                <c:pt idx="4030">
                  <c:v>1.63</c:v>
                </c:pt>
                <c:pt idx="4031">
                  <c:v>1.61</c:v>
                </c:pt>
                <c:pt idx="4032">
                  <c:v>1.63</c:v>
                </c:pt>
                <c:pt idx="4033">
                  <c:v>1.62</c:v>
                </c:pt>
                <c:pt idx="4034">
                  <c:v>1.65</c:v>
                </c:pt>
                <c:pt idx="4035">
                  <c:v>1.68</c:v>
                </c:pt>
                <c:pt idx="4036">
                  <c:v>1.65</c:v>
                </c:pt>
                <c:pt idx="4037">
                  <c:v>1.65</c:v>
                </c:pt>
                <c:pt idx="4038">
                  <c:v>1.66</c:v>
                </c:pt>
                <c:pt idx="4039">
                  <c:v>1.67</c:v>
                </c:pt>
                <c:pt idx="4040">
                  <c:v>1.69</c:v>
                </c:pt>
                <c:pt idx="4041">
                  <c:v>1.68</c:v>
                </c:pt>
                <c:pt idx="4042">
                  <c:v>1.67</c:v>
                </c:pt>
                <c:pt idx="4043">
                  <c:v>1.71</c:v>
                </c:pt>
                <c:pt idx="4044">
                  <c:v>1.68</c:v>
                </c:pt>
                <c:pt idx="4045">
                  <c:v>1.63</c:v>
                </c:pt>
                <c:pt idx="4046">
                  <c:v>1.64</c:v>
                </c:pt>
                <c:pt idx="4047">
                  <c:v>1.67</c:v>
                </c:pt>
                <c:pt idx="4048">
                  <c:v>1.74</c:v>
                </c:pt>
                <c:pt idx="4049">
                  <c:v>1.81</c:v>
                </c:pt>
                <c:pt idx="4050">
                  <c:v>1.76</c:v>
                </c:pt>
                <c:pt idx="4051">
                  <c:v>1.76</c:v>
                </c:pt>
                <c:pt idx="4052">
                  <c:v>1.75</c:v>
                </c:pt>
                <c:pt idx="4053">
                  <c:v>1.69</c:v>
                </c:pt>
                <c:pt idx="4054">
                  <c:v>1.69</c:v>
                </c:pt>
                <c:pt idx="4055">
                  <c:v>1.73</c:v>
                </c:pt>
                <c:pt idx="4056">
                  <c:v>1.7</c:v>
                </c:pt>
                <c:pt idx="4057">
                  <c:v>1.7</c:v>
                </c:pt>
                <c:pt idx="4058">
                  <c:v>1.65</c:v>
                </c:pt>
                <c:pt idx="4059">
                  <c:v>1.64</c:v>
                </c:pt>
                <c:pt idx="4060">
                  <c:v>1.62</c:v>
                </c:pt>
                <c:pt idx="4061">
                  <c:v>1.61</c:v>
                </c:pt>
                <c:pt idx="4062">
                  <c:v>1.59</c:v>
                </c:pt>
                <c:pt idx="4063">
                  <c:v>1.6</c:v>
                </c:pt>
                <c:pt idx="4064">
                  <c:v>1.59</c:v>
                </c:pt>
                <c:pt idx="4065">
                  <c:v>1.65</c:v>
                </c:pt>
                <c:pt idx="4066">
                  <c:v>1.64</c:v>
                </c:pt>
                <c:pt idx="4067">
                  <c:v>1.62</c:v>
                </c:pt>
                <c:pt idx="4068">
                  <c:v>1.74</c:v>
                </c:pt>
                <c:pt idx="4069">
                  <c:v>1.78</c:v>
                </c:pt>
                <c:pt idx="4070">
                  <c:v>1.93</c:v>
                </c:pt>
                <c:pt idx="4071">
                  <c:v>1.81</c:v>
                </c:pt>
                <c:pt idx="4072">
                  <c:v>1.77</c:v>
                </c:pt>
                <c:pt idx="4073">
                  <c:v>1.74</c:v>
                </c:pt>
                <c:pt idx="4074">
                  <c:v>1.72</c:v>
                </c:pt>
                <c:pt idx="4075">
                  <c:v>1.72</c:v>
                </c:pt>
                <c:pt idx="4076">
                  <c:v>1.68</c:v>
                </c:pt>
                <c:pt idx="4077">
                  <c:v>1.67</c:v>
                </c:pt>
                <c:pt idx="4078">
                  <c:v>1.64</c:v>
                </c:pt>
                <c:pt idx="4079">
                  <c:v>1.65</c:v>
                </c:pt>
                <c:pt idx="4080">
                  <c:v>1.66</c:v>
                </c:pt>
                <c:pt idx="4081">
                  <c:v>1.62</c:v>
                </c:pt>
                <c:pt idx="4082">
                  <c:v>1.55</c:v>
                </c:pt>
                <c:pt idx="4083">
                  <c:v>1.5</c:v>
                </c:pt>
                <c:pt idx="4084">
                  <c:v>1.57</c:v>
                </c:pt>
                <c:pt idx="4085">
                  <c:v>1.59</c:v>
                </c:pt>
                <c:pt idx="4086">
                  <c:v>1.58</c:v>
                </c:pt>
                <c:pt idx="4087">
                  <c:v>1.57</c:v>
                </c:pt>
                <c:pt idx="4088">
                  <c:v>1.55</c:v>
                </c:pt>
                <c:pt idx="4089">
                  <c:v>1.53</c:v>
                </c:pt>
                <c:pt idx="4090">
                  <c:v>1.4</c:v>
                </c:pt>
                <c:pt idx="4091">
                  <c:v>1.4</c:v>
                </c:pt>
                <c:pt idx="4092">
                  <c:v>1.42</c:v>
                </c:pt>
                <c:pt idx="4093">
                  <c:v>1.44</c:v>
                </c:pt>
                <c:pt idx="4094">
                  <c:v>1.47</c:v>
                </c:pt>
                <c:pt idx="4095">
                  <c:v>1.5</c:v>
                </c:pt>
                <c:pt idx="4096">
                  <c:v>1.46</c:v>
                </c:pt>
                <c:pt idx="4097">
                  <c:v>1.51</c:v>
                </c:pt>
                <c:pt idx="4098">
                  <c:v>1.44</c:v>
                </c:pt>
                <c:pt idx="4099">
                  <c:v>1.43</c:v>
                </c:pt>
                <c:pt idx="4100">
                  <c:v>1.39</c:v>
                </c:pt>
                <c:pt idx="4101">
                  <c:v>1.41</c:v>
                </c:pt>
                <c:pt idx="4102">
                  <c:v>1.49</c:v>
                </c:pt>
                <c:pt idx="4103">
                  <c:v>1.48</c:v>
                </c:pt>
                <c:pt idx="4104">
                  <c:v>1.46</c:v>
                </c:pt>
                <c:pt idx="4105">
                  <c:v>1.54</c:v>
                </c:pt>
                <c:pt idx="4106">
                  <c:v>1.58</c:v>
                </c:pt>
                <c:pt idx="4107">
                  <c:v>1.5</c:v>
                </c:pt>
                <c:pt idx="4108">
                  <c:v>1.49</c:v>
                </c:pt>
                <c:pt idx="4109">
                  <c:v>1.55</c:v>
                </c:pt>
                <c:pt idx="4110">
                  <c:v>1.56</c:v>
                </c:pt>
                <c:pt idx="4111">
                  <c:v>1.52</c:v>
                </c:pt>
                <c:pt idx="4112">
                  <c:v>1.56</c:v>
                </c:pt>
                <c:pt idx="4113">
                  <c:v>1.59</c:v>
                </c:pt>
                <c:pt idx="4114">
                  <c:v>1.51</c:v>
                </c:pt>
                <c:pt idx="4115">
                  <c:v>1.5</c:v>
                </c:pt>
                <c:pt idx="4116">
                  <c:v>1.56</c:v>
                </c:pt>
                <c:pt idx="4117">
                  <c:v>1.59</c:v>
                </c:pt>
                <c:pt idx="4118">
                  <c:v>1.62</c:v>
                </c:pt>
                <c:pt idx="4119">
                  <c:v>1.94</c:v>
                </c:pt>
                <c:pt idx="4120">
                  <c:v>1.7</c:v>
                </c:pt>
                <c:pt idx="4121">
                  <c:v>1.73</c:v>
                </c:pt>
                <c:pt idx="4122">
                  <c:v>1.69</c:v>
                </c:pt>
                <c:pt idx="4123">
                  <c:v>1.68</c:v>
                </c:pt>
                <c:pt idx="4124">
                  <c:v>1.65</c:v>
                </c:pt>
                <c:pt idx="4125">
                  <c:v>1.66</c:v>
                </c:pt>
                <c:pt idx="4126">
                  <c:v>1.71</c:v>
                </c:pt>
                <c:pt idx="4127">
                  <c:v>1.72</c:v>
                </c:pt>
                <c:pt idx="4128">
                  <c:v>1.69</c:v>
                </c:pt>
                <c:pt idx="4129">
                  <c:v>1.7</c:v>
                </c:pt>
                <c:pt idx="4130">
                  <c:v>1.62</c:v>
                </c:pt>
                <c:pt idx="4131">
                  <c:v>1.59</c:v>
                </c:pt>
                <c:pt idx="4132">
                  <c:v>1.61</c:v>
                </c:pt>
                <c:pt idx="4133">
                  <c:v>1.66</c:v>
                </c:pt>
                <c:pt idx="4134">
                  <c:v>1.63</c:v>
                </c:pt>
                <c:pt idx="4135">
                  <c:v>1.6</c:v>
                </c:pt>
                <c:pt idx="4136">
                  <c:v>1.61</c:v>
                </c:pt>
                <c:pt idx="4137">
                  <c:v>1.56</c:v>
                </c:pt>
                <c:pt idx="4138">
                  <c:v>1.61</c:v>
                </c:pt>
                <c:pt idx="4139">
                  <c:v>1.64</c:v>
                </c:pt>
                <c:pt idx="4140">
                  <c:v>1.64</c:v>
                </c:pt>
                <c:pt idx="4141">
                  <c:v>1.63</c:v>
                </c:pt>
                <c:pt idx="4142">
                  <c:v>1.59</c:v>
                </c:pt>
                <c:pt idx="4143">
                  <c:v>1.59</c:v>
                </c:pt>
                <c:pt idx="4144">
                  <c:v>1.57</c:v>
                </c:pt>
                <c:pt idx="4145">
                  <c:v>1.55</c:v>
                </c:pt>
                <c:pt idx="4146">
                  <c:v>1.47</c:v>
                </c:pt>
                <c:pt idx="4147">
                  <c:v>1.47</c:v>
                </c:pt>
                <c:pt idx="4148">
                  <c:v>1.5</c:v>
                </c:pt>
                <c:pt idx="4149">
                  <c:v>1.49</c:v>
                </c:pt>
                <c:pt idx="4150">
                  <c:v>1.43</c:v>
                </c:pt>
                <c:pt idx="4151">
                  <c:v>1.43</c:v>
                </c:pt>
                <c:pt idx="4152">
                  <c:v>1.35</c:v>
                </c:pt>
                <c:pt idx="4153">
                  <c:v>1.31</c:v>
                </c:pt>
                <c:pt idx="4154">
                  <c:v>1.32</c:v>
                </c:pt>
                <c:pt idx="4155">
                  <c:v>1.27</c:v>
                </c:pt>
                <c:pt idx="4156">
                  <c:v>1.28</c:v>
                </c:pt>
                <c:pt idx="4157">
                  <c:v>1.37</c:v>
                </c:pt>
                <c:pt idx="4158">
                  <c:v>1.46</c:v>
                </c:pt>
                <c:pt idx="4159">
                  <c:v>1.43</c:v>
                </c:pt>
                <c:pt idx="4160">
                  <c:v>1.46</c:v>
                </c:pt>
                <c:pt idx="4161">
                  <c:v>1.42</c:v>
                </c:pt>
                <c:pt idx="4162">
                  <c:v>1.49</c:v>
                </c:pt>
                <c:pt idx="4163">
                  <c:v>1.47</c:v>
                </c:pt>
                <c:pt idx="4164">
                  <c:v>1.42</c:v>
                </c:pt>
                <c:pt idx="4165">
                  <c:v>1.42</c:v>
                </c:pt>
                <c:pt idx="4166">
                  <c:v>1.41</c:v>
                </c:pt>
                <c:pt idx="4167">
                  <c:v>1.4</c:v>
                </c:pt>
                <c:pt idx="4168">
                  <c:v>1.4</c:v>
                </c:pt>
                <c:pt idx="4169">
                  <c:v>1.4</c:v>
                </c:pt>
                <c:pt idx="4170">
                  <c:v>1.4</c:v>
                </c:pt>
                <c:pt idx="4171">
                  <c:v>1.49</c:v>
                </c:pt>
                <c:pt idx="4172">
                  <c:v>1.43</c:v>
                </c:pt>
                <c:pt idx="4173">
                  <c:v>1.43</c:v>
                </c:pt>
                <c:pt idx="4174">
                  <c:v>1.43</c:v>
                </c:pt>
                <c:pt idx="4175">
                  <c:v>1.29</c:v>
                </c:pt>
                <c:pt idx="4176">
                  <c:v>1.31</c:v>
                </c:pt>
                <c:pt idx="4177">
                  <c:v>1.36</c:v>
                </c:pt>
                <c:pt idx="4178">
                  <c:v>1.47</c:v>
                </c:pt>
                <c:pt idx="4179">
                  <c:v>1.44</c:v>
                </c:pt>
                <c:pt idx="4180">
                  <c:v>1.39</c:v>
                </c:pt>
                <c:pt idx="4181">
                  <c:v>1.38</c:v>
                </c:pt>
                <c:pt idx="4182">
                  <c:v>1.35</c:v>
                </c:pt>
                <c:pt idx="4183">
                  <c:v>1.32</c:v>
                </c:pt>
                <c:pt idx="4184">
                  <c:v>1.34</c:v>
                </c:pt>
                <c:pt idx="4185">
                  <c:v>1.31</c:v>
                </c:pt>
                <c:pt idx="4186">
                  <c:v>1.31</c:v>
                </c:pt>
                <c:pt idx="4187">
                  <c:v>1.3</c:v>
                </c:pt>
                <c:pt idx="4188">
                  <c:v>1.3</c:v>
                </c:pt>
                <c:pt idx="4189">
                  <c:v>1.1599999999999999</c:v>
                </c:pt>
                <c:pt idx="4190">
                  <c:v>1.17</c:v>
                </c:pt>
                <c:pt idx="4191">
                  <c:v>1.24</c:v>
                </c:pt>
                <c:pt idx="4192">
                  <c:v>1.2</c:v>
                </c:pt>
                <c:pt idx="4193">
                  <c:v>1.29</c:v>
                </c:pt>
                <c:pt idx="4194">
                  <c:v>1.35</c:v>
                </c:pt>
                <c:pt idx="4195">
                  <c:v>1.31</c:v>
                </c:pt>
                <c:pt idx="4196">
                  <c:v>1.35</c:v>
                </c:pt>
                <c:pt idx="4197">
                  <c:v>1.29</c:v>
                </c:pt>
                <c:pt idx="4198">
                  <c:v>1.28</c:v>
                </c:pt>
                <c:pt idx="4199">
                  <c:v>1.27</c:v>
                </c:pt>
                <c:pt idx="4200">
                  <c:v>1.29</c:v>
                </c:pt>
                <c:pt idx="4201">
                  <c:v>1.36</c:v>
                </c:pt>
                <c:pt idx="4202">
                  <c:v>1.35</c:v>
                </c:pt>
                <c:pt idx="4203">
                  <c:v>1.36</c:v>
                </c:pt>
                <c:pt idx="4204">
                  <c:v>1.32</c:v>
                </c:pt>
                <c:pt idx="4205">
                  <c:v>1.28</c:v>
                </c:pt>
                <c:pt idx="4206">
                  <c:v>1.32</c:v>
                </c:pt>
                <c:pt idx="4207">
                  <c:v>1.33</c:v>
                </c:pt>
                <c:pt idx="4208">
                  <c:v>1.28</c:v>
                </c:pt>
                <c:pt idx="4209">
                  <c:v>1.26</c:v>
                </c:pt>
                <c:pt idx="4210">
                  <c:v>1.23</c:v>
                </c:pt>
                <c:pt idx="4211">
                  <c:v>1.1499999999999999</c:v>
                </c:pt>
                <c:pt idx="4212">
                  <c:v>1.1100000000000001</c:v>
                </c:pt>
                <c:pt idx="4213">
                  <c:v>1.1499999999999999</c:v>
                </c:pt>
                <c:pt idx="4214">
                  <c:v>1.1000000000000001</c:v>
                </c:pt>
                <c:pt idx="4215">
                  <c:v>1.04</c:v>
                </c:pt>
                <c:pt idx="4216">
                  <c:v>1.04</c:v>
                </c:pt>
                <c:pt idx="4217">
                  <c:v>1.08</c:v>
                </c:pt>
                <c:pt idx="4218">
                  <c:v>1.06</c:v>
                </c:pt>
                <c:pt idx="4219">
                  <c:v>1.02</c:v>
                </c:pt>
                <c:pt idx="4220">
                  <c:v>0.99</c:v>
                </c:pt>
                <c:pt idx="4221">
                  <c:v>1</c:v>
                </c:pt>
                <c:pt idx="4222">
                  <c:v>1.01</c:v>
                </c:pt>
                <c:pt idx="4223">
                  <c:v>1</c:v>
                </c:pt>
                <c:pt idx="4224">
                  <c:v>0.93</c:v>
                </c:pt>
                <c:pt idx="4225">
                  <c:v>0.92999999999999994</c:v>
                </c:pt>
                <c:pt idx="4226">
                  <c:v>0.92999999999999994</c:v>
                </c:pt>
                <c:pt idx="4227">
                  <c:v>1</c:v>
                </c:pt>
                <c:pt idx="4228">
                  <c:v>1.1299999999999999</c:v>
                </c:pt>
                <c:pt idx="4229">
                  <c:v>1.1499999999999999</c:v>
                </c:pt>
                <c:pt idx="4230">
                  <c:v>1.08</c:v>
                </c:pt>
                <c:pt idx="4231">
                  <c:v>1.1399999999999999</c:v>
                </c:pt>
                <c:pt idx="4232">
                  <c:v>1.1399999999999999</c:v>
                </c:pt>
                <c:pt idx="4233">
                  <c:v>1.17</c:v>
                </c:pt>
                <c:pt idx="4234">
                  <c:v>1.19</c:v>
                </c:pt>
                <c:pt idx="4235">
                  <c:v>1.17</c:v>
                </c:pt>
                <c:pt idx="4236">
                  <c:v>1.21</c:v>
                </c:pt>
                <c:pt idx="4237">
                  <c:v>1.1200000000000001</c:v>
                </c:pt>
                <c:pt idx="4238">
                  <c:v>1.1000000000000001</c:v>
                </c:pt>
                <c:pt idx="4239">
                  <c:v>1.1499999999999999</c:v>
                </c:pt>
                <c:pt idx="4240">
                  <c:v>1.1499999999999999</c:v>
                </c:pt>
                <c:pt idx="4241">
                  <c:v>1.1499999999999999</c:v>
                </c:pt>
                <c:pt idx="4242">
                  <c:v>1.1299999999999999</c:v>
                </c:pt>
                <c:pt idx="4243">
                  <c:v>1.0900000000000001</c:v>
                </c:pt>
                <c:pt idx="4244">
                  <c:v>1.1399999999999999</c:v>
                </c:pt>
                <c:pt idx="4245">
                  <c:v>1.1299999999999999</c:v>
                </c:pt>
                <c:pt idx="4246">
                  <c:v>1.1499999999999999</c:v>
                </c:pt>
                <c:pt idx="4247">
                  <c:v>1.18</c:v>
                </c:pt>
                <c:pt idx="4248">
                  <c:v>1.2</c:v>
                </c:pt>
                <c:pt idx="4249">
                  <c:v>1.3</c:v>
                </c:pt>
                <c:pt idx="4250">
                  <c:v>1.42</c:v>
                </c:pt>
                <c:pt idx="4251">
                  <c:v>1.42</c:v>
                </c:pt>
                <c:pt idx="4252">
                  <c:v>1.43</c:v>
                </c:pt>
                <c:pt idx="4253">
                  <c:v>1.35</c:v>
                </c:pt>
                <c:pt idx="4254">
                  <c:v>1.28</c:v>
                </c:pt>
                <c:pt idx="4255">
                  <c:v>1.26</c:v>
                </c:pt>
                <c:pt idx="4256">
                  <c:v>1.33</c:v>
                </c:pt>
                <c:pt idx="4257">
                  <c:v>1.24</c:v>
                </c:pt>
                <c:pt idx="4258">
                  <c:v>1.25</c:v>
                </c:pt>
                <c:pt idx="4259">
                  <c:v>1.2</c:v>
                </c:pt>
                <c:pt idx="4260">
                  <c:v>1.2</c:v>
                </c:pt>
                <c:pt idx="4261">
                  <c:v>1.1399999999999999</c:v>
                </c:pt>
                <c:pt idx="4262">
                  <c:v>1.31</c:v>
                </c:pt>
                <c:pt idx="4263">
                  <c:v>1.36</c:v>
                </c:pt>
                <c:pt idx="4264">
                  <c:v>1.1599999999999999</c:v>
                </c:pt>
                <c:pt idx="4265">
                  <c:v>1.19</c:v>
                </c:pt>
                <c:pt idx="4266">
                  <c:v>1.18</c:v>
                </c:pt>
                <c:pt idx="4267">
                  <c:v>1.2</c:v>
                </c:pt>
                <c:pt idx="4268">
                  <c:v>1.2</c:v>
                </c:pt>
                <c:pt idx="4269">
                  <c:v>1.2</c:v>
                </c:pt>
                <c:pt idx="4270">
                  <c:v>1.1599999999999999</c:v>
                </c:pt>
                <c:pt idx="4271">
                  <c:v>1.25</c:v>
                </c:pt>
                <c:pt idx="4272">
                  <c:v>1.27</c:v>
                </c:pt>
                <c:pt idx="4273">
                  <c:v>1.23</c:v>
                </c:pt>
                <c:pt idx="4274">
                  <c:v>1.26</c:v>
                </c:pt>
                <c:pt idx="4275">
                  <c:v>1.25</c:v>
                </c:pt>
                <c:pt idx="4276">
                  <c:v>1.25</c:v>
                </c:pt>
                <c:pt idx="4277">
                  <c:v>1.38</c:v>
                </c:pt>
                <c:pt idx="4278">
                  <c:v>1.43</c:v>
                </c:pt>
                <c:pt idx="4279">
                  <c:v>1.35</c:v>
                </c:pt>
                <c:pt idx="4280">
                  <c:v>1.35</c:v>
                </c:pt>
                <c:pt idx="4281">
                  <c:v>1.42</c:v>
                </c:pt>
                <c:pt idx="4282">
                  <c:v>1.47</c:v>
                </c:pt>
                <c:pt idx="4283">
                  <c:v>1.38</c:v>
                </c:pt>
                <c:pt idx="4284">
                  <c:v>1.27</c:v>
                </c:pt>
                <c:pt idx="4285">
                  <c:v>1.35</c:v>
                </c:pt>
                <c:pt idx="4286">
                  <c:v>1.41</c:v>
                </c:pt>
                <c:pt idx="4287">
                  <c:v>1.4</c:v>
                </c:pt>
                <c:pt idx="4288">
                  <c:v>1.36</c:v>
                </c:pt>
                <c:pt idx="4289">
                  <c:v>1.1499999999999999</c:v>
                </c:pt>
                <c:pt idx="4290">
                  <c:v>1.33</c:v>
                </c:pt>
                <c:pt idx="4291">
                  <c:v>1.53</c:v>
                </c:pt>
                <c:pt idx="4292">
                  <c:v>1.55</c:v>
                </c:pt>
                <c:pt idx="4293">
                  <c:v>1.5</c:v>
                </c:pt>
                <c:pt idx="4294">
                  <c:v>1.56</c:v>
                </c:pt>
                <c:pt idx="4295">
                  <c:v>1.55</c:v>
                </c:pt>
                <c:pt idx="4296">
                  <c:v>1.37</c:v>
                </c:pt>
                <c:pt idx="4297">
                  <c:v>1.26</c:v>
                </c:pt>
                <c:pt idx="4298">
                  <c:v>1.3</c:v>
                </c:pt>
                <c:pt idx="4299">
                  <c:v>1.34</c:v>
                </c:pt>
                <c:pt idx="4300">
                  <c:v>1.29</c:v>
                </c:pt>
                <c:pt idx="4301">
                  <c:v>1.56</c:v>
                </c:pt>
                <c:pt idx="4302">
                  <c:v>1.63</c:v>
                </c:pt>
                <c:pt idx="4303">
                  <c:v>1.49</c:v>
                </c:pt>
                <c:pt idx="4304">
                  <c:v>1.47</c:v>
                </c:pt>
                <c:pt idx="4305">
                  <c:v>1.49</c:v>
                </c:pt>
                <c:pt idx="4306">
                  <c:v>1.59</c:v>
                </c:pt>
                <c:pt idx="4307">
                  <c:v>1.6</c:v>
                </c:pt>
                <c:pt idx="4308">
                  <c:v>1.59</c:v>
                </c:pt>
                <c:pt idx="4309">
                  <c:v>1.53</c:v>
                </c:pt>
                <c:pt idx="4310">
                  <c:v>1.3</c:v>
                </c:pt>
                <c:pt idx="4311">
                  <c:v>1.24</c:v>
                </c:pt>
                <c:pt idx="4312">
                  <c:v>1.27</c:v>
                </c:pt>
                <c:pt idx="4313">
                  <c:v>1.21</c:v>
                </c:pt>
                <c:pt idx="4314">
                  <c:v>1.25</c:v>
                </c:pt>
                <c:pt idx="4315">
                  <c:v>1.24</c:v>
                </c:pt>
                <c:pt idx="4316">
                  <c:v>1.19</c:v>
                </c:pt>
                <c:pt idx="4317">
                  <c:v>1.25</c:v>
                </c:pt>
                <c:pt idx="4318">
                  <c:v>1.26</c:v>
                </c:pt>
                <c:pt idx="4319">
                  <c:v>1.25</c:v>
                </c:pt>
                <c:pt idx="4320">
                  <c:v>1.21</c:v>
                </c:pt>
                <c:pt idx="4321">
                  <c:v>1.27</c:v>
                </c:pt>
                <c:pt idx="4322">
                  <c:v>1.21</c:v>
                </c:pt>
                <c:pt idx="4323">
                  <c:v>1.27</c:v>
                </c:pt>
                <c:pt idx="4324">
                  <c:v>1.25</c:v>
                </c:pt>
                <c:pt idx="4325">
                  <c:v>1.21</c:v>
                </c:pt>
                <c:pt idx="4326">
                  <c:v>1.18</c:v>
                </c:pt>
                <c:pt idx="4327">
                  <c:v>1.2</c:v>
                </c:pt>
                <c:pt idx="4328">
                  <c:v>1.28</c:v>
                </c:pt>
                <c:pt idx="4329">
                  <c:v>1.22</c:v>
                </c:pt>
                <c:pt idx="4330">
                  <c:v>1.23</c:v>
                </c:pt>
                <c:pt idx="4331">
                  <c:v>1.24</c:v>
                </c:pt>
                <c:pt idx="4332">
                  <c:v>1.19</c:v>
                </c:pt>
                <c:pt idx="4333">
                  <c:v>1.25</c:v>
                </c:pt>
                <c:pt idx="4334">
                  <c:v>1.21</c:v>
                </c:pt>
                <c:pt idx="4335">
                  <c:v>1.17</c:v>
                </c:pt>
                <c:pt idx="4336">
                  <c:v>1.1499999999999999</c:v>
                </c:pt>
                <c:pt idx="4337">
                  <c:v>1.19</c:v>
                </c:pt>
                <c:pt idx="4338">
                  <c:v>1.19</c:v>
                </c:pt>
                <c:pt idx="4339">
                  <c:v>1.21</c:v>
                </c:pt>
                <c:pt idx="4340">
                  <c:v>1.3</c:v>
                </c:pt>
                <c:pt idx="4341">
                  <c:v>1.36</c:v>
                </c:pt>
                <c:pt idx="4342">
                  <c:v>1.3</c:v>
                </c:pt>
                <c:pt idx="4343">
                  <c:v>1.31</c:v>
                </c:pt>
                <c:pt idx="4344">
                  <c:v>1.24</c:v>
                </c:pt>
                <c:pt idx="4345">
                  <c:v>1.2</c:v>
                </c:pt>
                <c:pt idx="4346">
                  <c:v>1.21</c:v>
                </c:pt>
                <c:pt idx="4347">
                  <c:v>1.26</c:v>
                </c:pt>
                <c:pt idx="4348">
                  <c:v>1.31</c:v>
                </c:pt>
                <c:pt idx="4349">
                  <c:v>1.26</c:v>
                </c:pt>
                <c:pt idx="4350">
                  <c:v>1.29</c:v>
                </c:pt>
                <c:pt idx="4351">
                  <c:v>1.32</c:v>
                </c:pt>
                <c:pt idx="4352">
                  <c:v>1.27</c:v>
                </c:pt>
                <c:pt idx="4353">
                  <c:v>1.24</c:v>
                </c:pt>
                <c:pt idx="4354">
                  <c:v>1.25</c:v>
                </c:pt>
                <c:pt idx="4355">
                  <c:v>1.26</c:v>
                </c:pt>
                <c:pt idx="4356">
                  <c:v>1.29</c:v>
                </c:pt>
                <c:pt idx="4357">
                  <c:v>1.29</c:v>
                </c:pt>
                <c:pt idx="4358">
                  <c:v>1.28</c:v>
                </c:pt>
                <c:pt idx="4359">
                  <c:v>1.27</c:v>
                </c:pt>
                <c:pt idx="4360">
                  <c:v>1.23</c:v>
                </c:pt>
                <c:pt idx="4361">
                  <c:v>1.23</c:v>
                </c:pt>
                <c:pt idx="4362">
                  <c:v>1.26</c:v>
                </c:pt>
                <c:pt idx="4363">
                  <c:v>1.25</c:v>
                </c:pt>
                <c:pt idx="4364">
                  <c:v>1.25</c:v>
                </c:pt>
                <c:pt idx="4365">
                  <c:v>1.25</c:v>
                </c:pt>
                <c:pt idx="4366">
                  <c:v>1.26</c:v>
                </c:pt>
                <c:pt idx="4367">
                  <c:v>1.28</c:v>
                </c:pt>
                <c:pt idx="4368">
                  <c:v>1.23</c:v>
                </c:pt>
                <c:pt idx="4369">
                  <c:v>1.25</c:v>
                </c:pt>
                <c:pt idx="4370">
                  <c:v>1.26</c:v>
                </c:pt>
                <c:pt idx="4371">
                  <c:v>1.22</c:v>
                </c:pt>
                <c:pt idx="4372">
                  <c:v>1.24</c:v>
                </c:pt>
                <c:pt idx="4373">
                  <c:v>1.21</c:v>
                </c:pt>
                <c:pt idx="4374">
                  <c:v>1.24</c:v>
                </c:pt>
                <c:pt idx="4375">
                  <c:v>1.21</c:v>
                </c:pt>
                <c:pt idx="4376">
                  <c:v>1.19</c:v>
                </c:pt>
                <c:pt idx="4377">
                  <c:v>1.23</c:v>
                </c:pt>
                <c:pt idx="4378">
                  <c:v>1.21</c:v>
                </c:pt>
                <c:pt idx="4379">
                  <c:v>1.22</c:v>
                </c:pt>
                <c:pt idx="4380">
                  <c:v>1.2</c:v>
                </c:pt>
                <c:pt idx="4381">
                  <c:v>1.18</c:v>
                </c:pt>
                <c:pt idx="4382">
                  <c:v>1.18</c:v>
                </c:pt>
                <c:pt idx="4383">
                  <c:v>1.1599999999999999</c:v>
                </c:pt>
                <c:pt idx="4384">
                  <c:v>1.08</c:v>
                </c:pt>
                <c:pt idx="4385">
                  <c:v>1.1100000000000001</c:v>
                </c:pt>
                <c:pt idx="4386">
                  <c:v>1.1100000000000001</c:v>
                </c:pt>
                <c:pt idx="4387">
                  <c:v>1.08</c:v>
                </c:pt>
                <c:pt idx="4388">
                  <c:v>1.1000000000000001</c:v>
                </c:pt>
                <c:pt idx="4389">
                  <c:v>1.1100000000000001</c:v>
                </c:pt>
                <c:pt idx="4390">
                  <c:v>1.1100000000000001</c:v>
                </c:pt>
                <c:pt idx="4391">
                  <c:v>1.08</c:v>
                </c:pt>
                <c:pt idx="4392">
                  <c:v>1.1200000000000001</c:v>
                </c:pt>
                <c:pt idx="4393">
                  <c:v>1.0900000000000001</c:v>
                </c:pt>
                <c:pt idx="4394">
                  <c:v>1.1100000000000001</c:v>
                </c:pt>
                <c:pt idx="4395">
                  <c:v>1.1299999999999999</c:v>
                </c:pt>
                <c:pt idx="4396">
                  <c:v>1.1100000000000001</c:v>
                </c:pt>
                <c:pt idx="4397">
                  <c:v>1.1000000000000001</c:v>
                </c:pt>
                <c:pt idx="4398">
                  <c:v>1.05</c:v>
                </c:pt>
                <c:pt idx="4399">
                  <c:v>1.05</c:v>
                </c:pt>
                <c:pt idx="4400">
                  <c:v>1.02</c:v>
                </c:pt>
                <c:pt idx="4401">
                  <c:v>1.06</c:v>
                </c:pt>
                <c:pt idx="4402">
                  <c:v>1.07</c:v>
                </c:pt>
                <c:pt idx="4403">
                  <c:v>1.07</c:v>
                </c:pt>
                <c:pt idx="4404">
                  <c:v>1.05</c:v>
                </c:pt>
                <c:pt idx="4405">
                  <c:v>1.02</c:v>
                </c:pt>
                <c:pt idx="4406">
                  <c:v>1.04</c:v>
                </c:pt>
                <c:pt idx="4407">
                  <c:v>1.02</c:v>
                </c:pt>
                <c:pt idx="4408">
                  <c:v>1</c:v>
                </c:pt>
                <c:pt idx="4409">
                  <c:v>1</c:v>
                </c:pt>
                <c:pt idx="4410">
                  <c:v>0.97</c:v>
                </c:pt>
                <c:pt idx="4411">
                  <c:v>0.99</c:v>
                </c:pt>
                <c:pt idx="4412">
                  <c:v>0.96</c:v>
                </c:pt>
                <c:pt idx="4413">
                  <c:v>0.97</c:v>
                </c:pt>
                <c:pt idx="4414">
                  <c:v>1.0900000000000001</c:v>
                </c:pt>
                <c:pt idx="4415">
                  <c:v>1.01</c:v>
                </c:pt>
                <c:pt idx="4416">
                  <c:v>1.01</c:v>
                </c:pt>
                <c:pt idx="4417">
                  <c:v>0.99</c:v>
                </c:pt>
                <c:pt idx="4418">
                  <c:v>0.99</c:v>
                </c:pt>
                <c:pt idx="4419">
                  <c:v>0.98</c:v>
                </c:pt>
                <c:pt idx="4420">
                  <c:v>1</c:v>
                </c:pt>
                <c:pt idx="4421">
                  <c:v>1.06</c:v>
                </c:pt>
                <c:pt idx="4422">
                  <c:v>1.0900000000000001</c:v>
                </c:pt>
                <c:pt idx="4423">
                  <c:v>1.0900000000000001</c:v>
                </c:pt>
                <c:pt idx="4424">
                  <c:v>1.07</c:v>
                </c:pt>
                <c:pt idx="4425">
                  <c:v>1.03</c:v>
                </c:pt>
                <c:pt idx="4426">
                  <c:v>1.04</c:v>
                </c:pt>
                <c:pt idx="4427">
                  <c:v>1.03</c:v>
                </c:pt>
                <c:pt idx="4428">
                  <c:v>1.0900000000000001</c:v>
                </c:pt>
                <c:pt idx="4429">
                  <c:v>1.0900000000000001</c:v>
                </c:pt>
                <c:pt idx="4430">
                  <c:v>1.0900000000000001</c:v>
                </c:pt>
                <c:pt idx="4431">
                  <c:v>1.07</c:v>
                </c:pt>
                <c:pt idx="4432">
                  <c:v>1.07</c:v>
                </c:pt>
                <c:pt idx="4433">
                  <c:v>1.01</c:v>
                </c:pt>
                <c:pt idx="4434">
                  <c:v>1.01</c:v>
                </c:pt>
                <c:pt idx="4435">
                  <c:v>1.01</c:v>
                </c:pt>
                <c:pt idx="4436">
                  <c:v>0.99</c:v>
                </c:pt>
                <c:pt idx="4437">
                  <c:v>0.97</c:v>
                </c:pt>
                <c:pt idx="4438">
                  <c:v>0.99</c:v>
                </c:pt>
                <c:pt idx="4439">
                  <c:v>1.01</c:v>
                </c:pt>
                <c:pt idx="4440">
                  <c:v>1.02</c:v>
                </c:pt>
                <c:pt idx="4441">
                  <c:v>1.05</c:v>
                </c:pt>
                <c:pt idx="4442">
                  <c:v>1.07</c:v>
                </c:pt>
                <c:pt idx="4443">
                  <c:v>1.08</c:v>
                </c:pt>
                <c:pt idx="4444">
                  <c:v>1.0900000000000001</c:v>
                </c:pt>
                <c:pt idx="4445">
                  <c:v>1.06</c:v>
                </c:pt>
                <c:pt idx="4446">
                  <c:v>1.1100000000000001</c:v>
                </c:pt>
                <c:pt idx="4447">
                  <c:v>1.1299999999999999</c:v>
                </c:pt>
                <c:pt idx="4448">
                  <c:v>1.27</c:v>
                </c:pt>
                <c:pt idx="4449">
                  <c:v>1.19</c:v>
                </c:pt>
                <c:pt idx="4450">
                  <c:v>1.17</c:v>
                </c:pt>
                <c:pt idx="4451">
                  <c:v>1.18</c:v>
                </c:pt>
                <c:pt idx="4452">
                  <c:v>1.2</c:v>
                </c:pt>
                <c:pt idx="4453">
                  <c:v>1.1599999999999999</c:v>
                </c:pt>
                <c:pt idx="4454">
                  <c:v>1.1599999999999999</c:v>
                </c:pt>
                <c:pt idx="4455">
                  <c:v>1.18</c:v>
                </c:pt>
                <c:pt idx="4456">
                  <c:v>1.22</c:v>
                </c:pt>
                <c:pt idx="4457">
                  <c:v>1.23</c:v>
                </c:pt>
                <c:pt idx="4458">
                  <c:v>1.26</c:v>
                </c:pt>
                <c:pt idx="4459">
                  <c:v>1.27</c:v>
                </c:pt>
                <c:pt idx="4460">
                  <c:v>1.36</c:v>
                </c:pt>
                <c:pt idx="4461">
                  <c:v>1.49</c:v>
                </c:pt>
                <c:pt idx="4462">
                  <c:v>1.56</c:v>
                </c:pt>
                <c:pt idx="4463">
                  <c:v>1.44</c:v>
                </c:pt>
                <c:pt idx="4464">
                  <c:v>1.58</c:v>
                </c:pt>
                <c:pt idx="4465">
                  <c:v>1.5</c:v>
                </c:pt>
                <c:pt idx="4466">
                  <c:v>1.36</c:v>
                </c:pt>
                <c:pt idx="4467">
                  <c:v>1.39</c:v>
                </c:pt>
                <c:pt idx="4468">
                  <c:v>1.4</c:v>
                </c:pt>
                <c:pt idx="4469">
                  <c:v>1.34</c:v>
                </c:pt>
                <c:pt idx="4470">
                  <c:v>1.38</c:v>
                </c:pt>
                <c:pt idx="4471">
                  <c:v>1.36</c:v>
                </c:pt>
                <c:pt idx="4472">
                  <c:v>1.39</c:v>
                </c:pt>
                <c:pt idx="4473">
                  <c:v>1.43</c:v>
                </c:pt>
                <c:pt idx="4474">
                  <c:v>1.4</c:v>
                </c:pt>
                <c:pt idx="4475">
                  <c:v>1.36</c:v>
                </c:pt>
                <c:pt idx="4476">
                  <c:v>1.39</c:v>
                </c:pt>
                <c:pt idx="4477">
                  <c:v>1.33</c:v>
                </c:pt>
                <c:pt idx="4478">
                  <c:v>1.28</c:v>
                </c:pt>
                <c:pt idx="4479">
                  <c:v>1.3</c:v>
                </c:pt>
                <c:pt idx="4480">
                  <c:v>1.32</c:v>
                </c:pt>
                <c:pt idx="4481">
                  <c:v>1.3</c:v>
                </c:pt>
                <c:pt idx="4482">
                  <c:v>1.33</c:v>
                </c:pt>
                <c:pt idx="4483">
                  <c:v>1.31</c:v>
                </c:pt>
                <c:pt idx="4484">
                  <c:v>1.22</c:v>
                </c:pt>
                <c:pt idx="4485">
                  <c:v>1.1399999999999999</c:v>
                </c:pt>
                <c:pt idx="4486">
                  <c:v>1.1200000000000001</c:v>
                </c:pt>
                <c:pt idx="4487">
                  <c:v>1.1299999999999999</c:v>
                </c:pt>
                <c:pt idx="4488">
                  <c:v>1.1000000000000001</c:v>
                </c:pt>
                <c:pt idx="4489">
                  <c:v>1.1200000000000001</c:v>
                </c:pt>
                <c:pt idx="4490">
                  <c:v>1.1200000000000001</c:v>
                </c:pt>
                <c:pt idx="4491">
                  <c:v>1.1499999999999999</c:v>
                </c:pt>
                <c:pt idx="4492">
                  <c:v>1.1299999999999999</c:v>
                </c:pt>
                <c:pt idx="4493">
                  <c:v>1.1599999999999999</c:v>
                </c:pt>
                <c:pt idx="4494">
                  <c:v>1.2</c:v>
                </c:pt>
                <c:pt idx="4495">
                  <c:v>1.2</c:v>
                </c:pt>
                <c:pt idx="4496">
                  <c:v>1.2</c:v>
                </c:pt>
                <c:pt idx="4497">
                  <c:v>1.19</c:v>
                </c:pt>
                <c:pt idx="4498">
                  <c:v>1.18</c:v>
                </c:pt>
                <c:pt idx="4499">
                  <c:v>1.17</c:v>
                </c:pt>
                <c:pt idx="4500">
                  <c:v>1.1599999999999999</c:v>
                </c:pt>
                <c:pt idx="4501">
                  <c:v>1.2</c:v>
                </c:pt>
                <c:pt idx="4502">
                  <c:v>1.25</c:v>
                </c:pt>
                <c:pt idx="4503">
                  <c:v>1.26</c:v>
                </c:pt>
                <c:pt idx="4504">
                  <c:v>1.3</c:v>
                </c:pt>
                <c:pt idx="4505">
                  <c:v>1.34</c:v>
                </c:pt>
                <c:pt idx="4506">
                  <c:v>1.32</c:v>
                </c:pt>
                <c:pt idx="4507">
                  <c:v>1.33</c:v>
                </c:pt>
                <c:pt idx="4508">
                  <c:v>1.26</c:v>
                </c:pt>
                <c:pt idx="4509">
                  <c:v>1.3</c:v>
                </c:pt>
                <c:pt idx="4510">
                  <c:v>1.31</c:v>
                </c:pt>
                <c:pt idx="4511">
                  <c:v>1.33</c:v>
                </c:pt>
                <c:pt idx="4512">
                  <c:v>1.31</c:v>
                </c:pt>
                <c:pt idx="4513">
                  <c:v>1.34</c:v>
                </c:pt>
                <c:pt idx="4514">
                  <c:v>1.35</c:v>
                </c:pt>
                <c:pt idx="4515">
                  <c:v>1.34</c:v>
                </c:pt>
                <c:pt idx="4516">
                  <c:v>1.35</c:v>
                </c:pt>
                <c:pt idx="4517">
                  <c:v>1.39</c:v>
                </c:pt>
                <c:pt idx="4518">
                  <c:v>1.3</c:v>
                </c:pt>
                <c:pt idx="4519">
                  <c:v>1.37</c:v>
                </c:pt>
                <c:pt idx="4520">
                  <c:v>1.34</c:v>
                </c:pt>
                <c:pt idx="4521">
                  <c:v>1.33</c:v>
                </c:pt>
                <c:pt idx="4522">
                  <c:v>1.33</c:v>
                </c:pt>
                <c:pt idx="4523">
                  <c:v>1.39</c:v>
                </c:pt>
                <c:pt idx="4524">
                  <c:v>1.39</c:v>
                </c:pt>
                <c:pt idx="4525">
                  <c:v>1.44</c:v>
                </c:pt>
                <c:pt idx="4526">
                  <c:v>1.41</c:v>
                </c:pt>
                <c:pt idx="4527">
                  <c:v>1.43</c:v>
                </c:pt>
                <c:pt idx="4528">
                  <c:v>1.48</c:v>
                </c:pt>
                <c:pt idx="4529">
                  <c:v>1.46</c:v>
                </c:pt>
                <c:pt idx="4530">
                  <c:v>1.47</c:v>
                </c:pt>
                <c:pt idx="4531">
                  <c:v>1.47</c:v>
                </c:pt>
                <c:pt idx="4532">
                  <c:v>1.42</c:v>
                </c:pt>
                <c:pt idx="4533">
                  <c:v>1.42</c:v>
                </c:pt>
                <c:pt idx="4534">
                  <c:v>1.42</c:v>
                </c:pt>
                <c:pt idx="4535">
                  <c:v>1.41</c:v>
                </c:pt>
                <c:pt idx="4536">
                  <c:v>1.44</c:v>
                </c:pt>
                <c:pt idx="4537">
                  <c:v>1.37</c:v>
                </c:pt>
                <c:pt idx="4538">
                  <c:v>1.31</c:v>
                </c:pt>
                <c:pt idx="4539">
                  <c:v>1.33</c:v>
                </c:pt>
                <c:pt idx="4540">
                  <c:v>1.34</c:v>
                </c:pt>
                <c:pt idx="4541">
                  <c:v>1.33</c:v>
                </c:pt>
                <c:pt idx="4542">
                  <c:v>1.32</c:v>
                </c:pt>
                <c:pt idx="4543">
                  <c:v>1.37</c:v>
                </c:pt>
                <c:pt idx="4544">
                  <c:v>1.37</c:v>
                </c:pt>
                <c:pt idx="4545">
                  <c:v>1.42</c:v>
                </c:pt>
                <c:pt idx="4546">
                  <c:v>1.43</c:v>
                </c:pt>
                <c:pt idx="4547">
                  <c:v>1.38</c:v>
                </c:pt>
                <c:pt idx="4548">
                  <c:v>1.39</c:v>
                </c:pt>
                <c:pt idx="4549">
                  <c:v>1.36</c:v>
                </c:pt>
                <c:pt idx="4550">
                  <c:v>1.39</c:v>
                </c:pt>
                <c:pt idx="4551">
                  <c:v>1.48</c:v>
                </c:pt>
                <c:pt idx="4552">
                  <c:v>1.55</c:v>
                </c:pt>
                <c:pt idx="4553">
                  <c:v>1.5</c:v>
                </c:pt>
                <c:pt idx="4554">
                  <c:v>1.6</c:v>
                </c:pt>
                <c:pt idx="4555">
                  <c:v>1.53</c:v>
                </c:pt>
                <c:pt idx="4556">
                  <c:v>1.44</c:v>
                </c:pt>
                <c:pt idx="4557">
                  <c:v>1.42</c:v>
                </c:pt>
                <c:pt idx="4558">
                  <c:v>1.42</c:v>
                </c:pt>
                <c:pt idx="4559">
                  <c:v>1.38</c:v>
                </c:pt>
                <c:pt idx="4560">
                  <c:v>1.65</c:v>
                </c:pt>
                <c:pt idx="4561">
                  <c:v>1.66</c:v>
                </c:pt>
                <c:pt idx="4562">
                  <c:v>1.56</c:v>
                </c:pt>
                <c:pt idx="4563">
                  <c:v>1.53</c:v>
                </c:pt>
                <c:pt idx="4564">
                  <c:v>1.52</c:v>
                </c:pt>
                <c:pt idx="4565">
                  <c:v>1.39</c:v>
                </c:pt>
                <c:pt idx="4566">
                  <c:v>1.4</c:v>
                </c:pt>
                <c:pt idx="4567">
                  <c:v>1.45</c:v>
                </c:pt>
                <c:pt idx="4568">
                  <c:v>1.47</c:v>
                </c:pt>
                <c:pt idx="4569">
                  <c:v>1.45</c:v>
                </c:pt>
                <c:pt idx="4570">
                  <c:v>1.4</c:v>
                </c:pt>
                <c:pt idx="4571">
                  <c:v>1.42</c:v>
                </c:pt>
                <c:pt idx="4572">
                  <c:v>1.34</c:v>
                </c:pt>
                <c:pt idx="4573">
                  <c:v>1.36</c:v>
                </c:pt>
                <c:pt idx="4574">
                  <c:v>1.36</c:v>
                </c:pt>
                <c:pt idx="4575">
                  <c:v>1.34</c:v>
                </c:pt>
                <c:pt idx="4576">
                  <c:v>1.34</c:v>
                </c:pt>
                <c:pt idx="4577">
                  <c:v>1.39</c:v>
                </c:pt>
                <c:pt idx="4578">
                  <c:v>1.38</c:v>
                </c:pt>
                <c:pt idx="4579">
                  <c:v>1.35</c:v>
                </c:pt>
                <c:pt idx="4580">
                  <c:v>1.36</c:v>
                </c:pt>
                <c:pt idx="4581">
                  <c:v>1.35</c:v>
                </c:pt>
                <c:pt idx="4582">
                  <c:v>1.38</c:v>
                </c:pt>
                <c:pt idx="4583">
                  <c:v>1.37</c:v>
                </c:pt>
                <c:pt idx="4584">
                  <c:v>1.39</c:v>
                </c:pt>
                <c:pt idx="4585">
                  <c:v>1.34</c:v>
                </c:pt>
                <c:pt idx="4586">
                  <c:v>1.42</c:v>
                </c:pt>
                <c:pt idx="4587">
                  <c:v>1.42</c:v>
                </c:pt>
                <c:pt idx="4588">
                  <c:v>1.41</c:v>
                </c:pt>
                <c:pt idx="4589">
                  <c:v>1.35</c:v>
                </c:pt>
                <c:pt idx="4590">
                  <c:v>1.39</c:v>
                </c:pt>
                <c:pt idx="4591">
                  <c:v>1.35</c:v>
                </c:pt>
                <c:pt idx="4592">
                  <c:v>1.33</c:v>
                </c:pt>
                <c:pt idx="4593">
                  <c:v>1.34</c:v>
                </c:pt>
                <c:pt idx="4594">
                  <c:v>1.29</c:v>
                </c:pt>
                <c:pt idx="4595">
                  <c:v>1.24</c:v>
                </c:pt>
                <c:pt idx="4596">
                  <c:v>1.25</c:v>
                </c:pt>
                <c:pt idx="4597">
                  <c:v>1.25</c:v>
                </c:pt>
                <c:pt idx="4598">
                  <c:v>1.23</c:v>
                </c:pt>
                <c:pt idx="4599">
                  <c:v>1.23</c:v>
                </c:pt>
                <c:pt idx="4600">
                  <c:v>1.27</c:v>
                </c:pt>
                <c:pt idx="4601">
                  <c:v>1.23</c:v>
                </c:pt>
                <c:pt idx="4602">
                  <c:v>1.3</c:v>
                </c:pt>
                <c:pt idx="4603">
                  <c:v>1.31</c:v>
                </c:pt>
                <c:pt idx="4604">
                  <c:v>1.32</c:v>
                </c:pt>
                <c:pt idx="4605">
                  <c:v>1.28</c:v>
                </c:pt>
                <c:pt idx="4606">
                  <c:v>1.27</c:v>
                </c:pt>
                <c:pt idx="4607">
                  <c:v>1.28</c:v>
                </c:pt>
                <c:pt idx="4608">
                  <c:v>1.29</c:v>
                </c:pt>
                <c:pt idx="4609">
                  <c:v>1.29</c:v>
                </c:pt>
                <c:pt idx="4610">
                  <c:v>1.31</c:v>
                </c:pt>
                <c:pt idx="4611">
                  <c:v>1.28</c:v>
                </c:pt>
                <c:pt idx="4612">
                  <c:v>1.26</c:v>
                </c:pt>
                <c:pt idx="4613">
                  <c:v>1.28</c:v>
                </c:pt>
                <c:pt idx="4614">
                  <c:v>1.31</c:v>
                </c:pt>
                <c:pt idx="4615">
                  <c:v>1.33</c:v>
                </c:pt>
                <c:pt idx="4616">
                  <c:v>1.32</c:v>
                </c:pt>
                <c:pt idx="4617">
                  <c:v>1.33</c:v>
                </c:pt>
                <c:pt idx="4618">
                  <c:v>1.34</c:v>
                </c:pt>
                <c:pt idx="4619">
                  <c:v>1.37</c:v>
                </c:pt>
                <c:pt idx="4620">
                  <c:v>1.41</c:v>
                </c:pt>
                <c:pt idx="4621">
                  <c:v>1.38</c:v>
                </c:pt>
                <c:pt idx="4622">
                  <c:v>1.34</c:v>
                </c:pt>
                <c:pt idx="4623">
                  <c:v>1.36</c:v>
                </c:pt>
                <c:pt idx="4624">
                  <c:v>1.33</c:v>
                </c:pt>
                <c:pt idx="4625">
                  <c:v>1.38</c:v>
                </c:pt>
                <c:pt idx="4626">
                  <c:v>1.39</c:v>
                </c:pt>
                <c:pt idx="4627">
                  <c:v>1.45</c:v>
                </c:pt>
                <c:pt idx="4628">
                  <c:v>1.43</c:v>
                </c:pt>
                <c:pt idx="4629">
                  <c:v>1.4</c:v>
                </c:pt>
                <c:pt idx="4630">
                  <c:v>1.44</c:v>
                </c:pt>
                <c:pt idx="4631">
                  <c:v>1.48</c:v>
                </c:pt>
                <c:pt idx="4632">
                  <c:v>1.45</c:v>
                </c:pt>
                <c:pt idx="4633">
                  <c:v>1.46</c:v>
                </c:pt>
                <c:pt idx="4634">
                  <c:v>1.49</c:v>
                </c:pt>
                <c:pt idx="4635">
                  <c:v>1.43</c:v>
                </c:pt>
                <c:pt idx="4636">
                  <c:v>1.44</c:v>
                </c:pt>
                <c:pt idx="4637">
                  <c:v>1.42</c:v>
                </c:pt>
                <c:pt idx="4638">
                  <c:v>1.45</c:v>
                </c:pt>
                <c:pt idx="4639">
                  <c:v>1.42</c:v>
                </c:pt>
                <c:pt idx="4640">
                  <c:v>1.42</c:v>
                </c:pt>
                <c:pt idx="4641">
                  <c:v>1.42</c:v>
                </c:pt>
                <c:pt idx="4642">
                  <c:v>1.43</c:v>
                </c:pt>
                <c:pt idx="4643">
                  <c:v>1.45</c:v>
                </c:pt>
                <c:pt idx="4644">
                  <c:v>1.45</c:v>
                </c:pt>
                <c:pt idx="4645">
                  <c:v>1.46</c:v>
                </c:pt>
                <c:pt idx="4646">
                  <c:v>1.47</c:v>
                </c:pt>
                <c:pt idx="4647">
                  <c:v>1.45</c:v>
                </c:pt>
                <c:pt idx="4648">
                  <c:v>1.48</c:v>
                </c:pt>
                <c:pt idx="4649">
                  <c:v>1.48</c:v>
                </c:pt>
                <c:pt idx="4650">
                  <c:v>1.53</c:v>
                </c:pt>
                <c:pt idx="4651">
                  <c:v>1.55</c:v>
                </c:pt>
                <c:pt idx="4652">
                  <c:v>1.52</c:v>
                </c:pt>
                <c:pt idx="4653">
                  <c:v>1.59</c:v>
                </c:pt>
                <c:pt idx="4654">
                  <c:v>1.57</c:v>
                </c:pt>
                <c:pt idx="4655">
                  <c:v>1.63</c:v>
                </c:pt>
                <c:pt idx="4656">
                  <c:v>1.62</c:v>
                </c:pt>
                <c:pt idx="4657">
                  <c:v>1.59</c:v>
                </c:pt>
                <c:pt idx="4658">
                  <c:v>1.63</c:v>
                </c:pt>
                <c:pt idx="4659">
                  <c:v>1.69</c:v>
                </c:pt>
                <c:pt idx="4660">
                  <c:v>1.72</c:v>
                </c:pt>
                <c:pt idx="4661">
                  <c:v>1.83</c:v>
                </c:pt>
                <c:pt idx="4662">
                  <c:v>1.72</c:v>
                </c:pt>
                <c:pt idx="4663">
                  <c:v>1.74</c:v>
                </c:pt>
                <c:pt idx="4664">
                  <c:v>1.78</c:v>
                </c:pt>
                <c:pt idx="4665">
                  <c:v>1.81</c:v>
                </c:pt>
                <c:pt idx="4666">
                  <c:v>1.83</c:v>
                </c:pt>
                <c:pt idx="4667">
                  <c:v>1.78</c:v>
                </c:pt>
                <c:pt idx="4668">
                  <c:v>1.94</c:v>
                </c:pt>
                <c:pt idx="4669">
                  <c:v>1.88</c:v>
                </c:pt>
                <c:pt idx="4670">
                  <c:v>1.9</c:v>
                </c:pt>
                <c:pt idx="4671">
                  <c:v>1.91</c:v>
                </c:pt>
                <c:pt idx="4672">
                  <c:v>1.86</c:v>
                </c:pt>
                <c:pt idx="4673">
                  <c:v>1.79</c:v>
                </c:pt>
                <c:pt idx="4674">
                  <c:v>1.72</c:v>
                </c:pt>
                <c:pt idx="4675">
                  <c:v>1.7</c:v>
                </c:pt>
                <c:pt idx="4676">
                  <c:v>1.7</c:v>
                </c:pt>
                <c:pt idx="4677">
                  <c:v>1.66</c:v>
                </c:pt>
                <c:pt idx="4678">
                  <c:v>1.59</c:v>
                </c:pt>
                <c:pt idx="4679">
                  <c:v>1.63</c:v>
                </c:pt>
                <c:pt idx="4680">
                  <c:v>1.71</c:v>
                </c:pt>
                <c:pt idx="4681">
                  <c:v>1.66</c:v>
                </c:pt>
                <c:pt idx="4682">
                  <c:v>1.6</c:v>
                </c:pt>
                <c:pt idx="4683">
                  <c:v>1.54</c:v>
                </c:pt>
                <c:pt idx="4684">
                  <c:v>1.55</c:v>
                </c:pt>
                <c:pt idx="4685">
                  <c:v>1.55</c:v>
                </c:pt>
                <c:pt idx="4686">
                  <c:v>1.57</c:v>
                </c:pt>
                <c:pt idx="4687">
                  <c:v>1.66</c:v>
                </c:pt>
                <c:pt idx="4688">
                  <c:v>1.61</c:v>
                </c:pt>
                <c:pt idx="4689">
                  <c:v>1.62</c:v>
                </c:pt>
                <c:pt idx="4690">
                  <c:v>1.6</c:v>
                </c:pt>
                <c:pt idx="4691">
                  <c:v>1.6</c:v>
                </c:pt>
                <c:pt idx="4692">
                  <c:v>1.67</c:v>
                </c:pt>
                <c:pt idx="4693">
                  <c:v>1.68</c:v>
                </c:pt>
                <c:pt idx="4694">
                  <c:v>1.67</c:v>
                </c:pt>
                <c:pt idx="4695">
                  <c:v>1.66</c:v>
                </c:pt>
                <c:pt idx="4696">
                  <c:v>1.67</c:v>
                </c:pt>
                <c:pt idx="4697">
                  <c:v>1.62</c:v>
                </c:pt>
                <c:pt idx="4698">
                  <c:v>1.65</c:v>
                </c:pt>
                <c:pt idx="4699">
                  <c:v>1.77</c:v>
                </c:pt>
                <c:pt idx="4700">
                  <c:v>1.78</c:v>
                </c:pt>
                <c:pt idx="4701">
                  <c:v>1.65</c:v>
                </c:pt>
                <c:pt idx="4702">
                  <c:v>1.67</c:v>
                </c:pt>
                <c:pt idx="4703">
                  <c:v>1.69</c:v>
                </c:pt>
                <c:pt idx="4704">
                  <c:v>1.74</c:v>
                </c:pt>
                <c:pt idx="4705">
                  <c:v>1.7</c:v>
                </c:pt>
                <c:pt idx="4706">
                  <c:v>1.69</c:v>
                </c:pt>
                <c:pt idx="4707">
                  <c:v>1.71</c:v>
                </c:pt>
                <c:pt idx="4708">
                  <c:v>1.71</c:v>
                </c:pt>
                <c:pt idx="4709">
                  <c:v>1.72</c:v>
                </c:pt>
                <c:pt idx="4710">
                  <c:v>1.73</c:v>
                </c:pt>
                <c:pt idx="4711">
                  <c:v>1.75</c:v>
                </c:pt>
                <c:pt idx="4712">
                  <c:v>1.74</c:v>
                </c:pt>
                <c:pt idx="4713">
                  <c:v>1.75</c:v>
                </c:pt>
                <c:pt idx="4714">
                  <c:v>1.83</c:v>
                </c:pt>
                <c:pt idx="4715">
                  <c:v>1.88</c:v>
                </c:pt>
                <c:pt idx="4716">
                  <c:v>1.95</c:v>
                </c:pt>
                <c:pt idx="4717">
                  <c:v>1.91</c:v>
                </c:pt>
                <c:pt idx="4718">
                  <c:v>1.93</c:v>
                </c:pt>
                <c:pt idx="4719">
                  <c:v>1.94</c:v>
                </c:pt>
                <c:pt idx="4720">
                  <c:v>2.02</c:v>
                </c:pt>
                <c:pt idx="4721">
                  <c:v>2.16</c:v>
                </c:pt>
                <c:pt idx="4722">
                  <c:v>2.1800000000000002</c:v>
                </c:pt>
                <c:pt idx="4723">
                  <c:v>2.17</c:v>
                </c:pt>
                <c:pt idx="4724">
                  <c:v>2.12</c:v>
                </c:pt>
                <c:pt idx="4725">
                  <c:v>2.16</c:v>
                </c:pt>
                <c:pt idx="4726">
                  <c:v>2.15</c:v>
                </c:pt>
                <c:pt idx="4727">
                  <c:v>2.06</c:v>
                </c:pt>
                <c:pt idx="4728">
                  <c:v>2.0499999999999998</c:v>
                </c:pt>
                <c:pt idx="4729">
                  <c:v>1.99</c:v>
                </c:pt>
                <c:pt idx="4730">
                  <c:v>2.0499999999999998</c:v>
                </c:pt>
                <c:pt idx="4731">
                  <c:v>2.09</c:v>
                </c:pt>
                <c:pt idx="4732">
                  <c:v>2.09</c:v>
                </c:pt>
                <c:pt idx="4733">
                  <c:v>2.14</c:v>
                </c:pt>
                <c:pt idx="4734">
                  <c:v>2.15</c:v>
                </c:pt>
                <c:pt idx="4735">
                  <c:v>2.19</c:v>
                </c:pt>
                <c:pt idx="4736">
                  <c:v>2.15</c:v>
                </c:pt>
                <c:pt idx="4737">
                  <c:v>2.09</c:v>
                </c:pt>
                <c:pt idx="4738">
                  <c:v>2.0699999999999998</c:v>
                </c:pt>
                <c:pt idx="4739">
                  <c:v>2.04</c:v>
                </c:pt>
                <c:pt idx="4740">
                  <c:v>2.02</c:v>
                </c:pt>
                <c:pt idx="4741">
                  <c:v>1.99</c:v>
                </c:pt>
                <c:pt idx="4742">
                  <c:v>2.0499999999999998</c:v>
                </c:pt>
                <c:pt idx="4743">
                  <c:v>2.1</c:v>
                </c:pt>
                <c:pt idx="4744">
                  <c:v>2.06</c:v>
                </c:pt>
                <c:pt idx="4745">
                  <c:v>2.08</c:v>
                </c:pt>
                <c:pt idx="4746">
                  <c:v>2.08</c:v>
                </c:pt>
                <c:pt idx="4747">
                  <c:v>2.11</c:v>
                </c:pt>
                <c:pt idx="4748">
                  <c:v>2.0499999999999998</c:v>
                </c:pt>
                <c:pt idx="4749">
                  <c:v>2.08</c:v>
                </c:pt>
                <c:pt idx="4750">
                  <c:v>2.12</c:v>
                </c:pt>
                <c:pt idx="4751">
                  <c:v>2.13</c:v>
                </c:pt>
                <c:pt idx="4752">
                  <c:v>2.06</c:v>
                </c:pt>
                <c:pt idx="4753">
                  <c:v>2.08</c:v>
                </c:pt>
                <c:pt idx="4754">
                  <c:v>2.04</c:v>
                </c:pt>
                <c:pt idx="4755">
                  <c:v>2.04</c:v>
                </c:pt>
                <c:pt idx="4756">
                  <c:v>2.0499999999999998</c:v>
                </c:pt>
                <c:pt idx="4757">
                  <c:v>1.98</c:v>
                </c:pt>
                <c:pt idx="4758">
                  <c:v>1.98</c:v>
                </c:pt>
                <c:pt idx="4759">
                  <c:v>2</c:v>
                </c:pt>
                <c:pt idx="4760">
                  <c:v>2</c:v>
                </c:pt>
                <c:pt idx="4761">
                  <c:v>2.06</c:v>
                </c:pt>
                <c:pt idx="4762">
                  <c:v>2.0299999999999998</c:v>
                </c:pt>
                <c:pt idx="4763">
                  <c:v>2.04</c:v>
                </c:pt>
                <c:pt idx="4764">
                  <c:v>2.04</c:v>
                </c:pt>
                <c:pt idx="4765">
                  <c:v>1.98</c:v>
                </c:pt>
                <c:pt idx="4766">
                  <c:v>2.06</c:v>
                </c:pt>
                <c:pt idx="4767">
                  <c:v>2.09</c:v>
                </c:pt>
                <c:pt idx="4768">
                  <c:v>2.09</c:v>
                </c:pt>
                <c:pt idx="4769">
                  <c:v>2.12</c:v>
                </c:pt>
                <c:pt idx="4770">
                  <c:v>2.12</c:v>
                </c:pt>
                <c:pt idx="4771">
                  <c:v>2.12</c:v>
                </c:pt>
                <c:pt idx="4772">
                  <c:v>2.12</c:v>
                </c:pt>
                <c:pt idx="4773">
                  <c:v>2.1</c:v>
                </c:pt>
                <c:pt idx="4774">
                  <c:v>2.08</c:v>
                </c:pt>
                <c:pt idx="4775">
                  <c:v>2.06</c:v>
                </c:pt>
                <c:pt idx="4776">
                  <c:v>1.88</c:v>
                </c:pt>
                <c:pt idx="4777">
                  <c:v>1.91</c:v>
                </c:pt>
                <c:pt idx="4778">
                  <c:v>1.96</c:v>
                </c:pt>
                <c:pt idx="4779">
                  <c:v>2</c:v>
                </c:pt>
                <c:pt idx="4780">
                  <c:v>1.96</c:v>
                </c:pt>
                <c:pt idx="4781">
                  <c:v>1.96</c:v>
                </c:pt>
                <c:pt idx="4782">
                  <c:v>2.02</c:v>
                </c:pt>
                <c:pt idx="4783">
                  <c:v>1.98</c:v>
                </c:pt>
                <c:pt idx="4784">
                  <c:v>1.94</c:v>
                </c:pt>
                <c:pt idx="4785">
                  <c:v>1.84</c:v>
                </c:pt>
                <c:pt idx="4786">
                  <c:v>1.84</c:v>
                </c:pt>
                <c:pt idx="4787">
                  <c:v>1.87</c:v>
                </c:pt>
                <c:pt idx="4788">
                  <c:v>1.87</c:v>
                </c:pt>
                <c:pt idx="4789">
                  <c:v>1.87</c:v>
                </c:pt>
                <c:pt idx="4790">
                  <c:v>1.88</c:v>
                </c:pt>
                <c:pt idx="4791">
                  <c:v>1.89</c:v>
                </c:pt>
                <c:pt idx="4792">
                  <c:v>1.85</c:v>
                </c:pt>
                <c:pt idx="4793">
                  <c:v>1.79</c:v>
                </c:pt>
                <c:pt idx="4794">
                  <c:v>1.85</c:v>
                </c:pt>
                <c:pt idx="4795">
                  <c:v>1.79</c:v>
                </c:pt>
                <c:pt idx="4796">
                  <c:v>1.79</c:v>
                </c:pt>
                <c:pt idx="4797">
                  <c:v>1.74</c:v>
                </c:pt>
                <c:pt idx="4798">
                  <c:v>1.76</c:v>
                </c:pt>
                <c:pt idx="4799">
                  <c:v>1.79</c:v>
                </c:pt>
                <c:pt idx="4800">
                  <c:v>1.8</c:v>
                </c:pt>
                <c:pt idx="4801">
                  <c:v>1.87</c:v>
                </c:pt>
                <c:pt idx="4802">
                  <c:v>1.94</c:v>
                </c:pt>
                <c:pt idx="4803">
                  <c:v>1.9</c:v>
                </c:pt>
                <c:pt idx="4804">
                  <c:v>1.96</c:v>
                </c:pt>
                <c:pt idx="4805">
                  <c:v>2</c:v>
                </c:pt>
                <c:pt idx="4806">
                  <c:v>2.0099999999999998</c:v>
                </c:pt>
                <c:pt idx="4807">
                  <c:v>2.02</c:v>
                </c:pt>
                <c:pt idx="4808">
                  <c:v>2.06</c:v>
                </c:pt>
                <c:pt idx="4809">
                  <c:v>1.95</c:v>
                </c:pt>
                <c:pt idx="4810">
                  <c:v>1.88</c:v>
                </c:pt>
                <c:pt idx="4811">
                  <c:v>1.8</c:v>
                </c:pt>
                <c:pt idx="4812">
                  <c:v>1.76</c:v>
                </c:pt>
                <c:pt idx="4813">
                  <c:v>1.72</c:v>
                </c:pt>
                <c:pt idx="4814">
                  <c:v>1.79</c:v>
                </c:pt>
                <c:pt idx="4815">
                  <c:v>1.69</c:v>
                </c:pt>
                <c:pt idx="4816">
                  <c:v>1.71</c:v>
                </c:pt>
                <c:pt idx="4817">
                  <c:v>1.7</c:v>
                </c:pt>
                <c:pt idx="4818">
                  <c:v>1.69</c:v>
                </c:pt>
                <c:pt idx="4819">
                  <c:v>1.66</c:v>
                </c:pt>
                <c:pt idx="4820">
                  <c:v>1.68</c:v>
                </c:pt>
                <c:pt idx="4821">
                  <c:v>1.67</c:v>
                </c:pt>
                <c:pt idx="4822">
                  <c:v>1.73</c:v>
                </c:pt>
                <c:pt idx="4823">
                  <c:v>1.71</c:v>
                </c:pt>
                <c:pt idx="4824">
                  <c:v>1.76</c:v>
                </c:pt>
                <c:pt idx="4825">
                  <c:v>1.75</c:v>
                </c:pt>
                <c:pt idx="4826">
                  <c:v>1.7</c:v>
                </c:pt>
                <c:pt idx="4827">
                  <c:v>1.67</c:v>
                </c:pt>
                <c:pt idx="4828">
                  <c:v>1.73</c:v>
                </c:pt>
                <c:pt idx="4829">
                  <c:v>1.81</c:v>
                </c:pt>
                <c:pt idx="4830">
                  <c:v>1.83</c:v>
                </c:pt>
                <c:pt idx="4831">
                  <c:v>1.83</c:v>
                </c:pt>
                <c:pt idx="4832">
                  <c:v>1.84</c:v>
                </c:pt>
                <c:pt idx="4833">
                  <c:v>1.82</c:v>
                </c:pt>
                <c:pt idx="4834">
                  <c:v>1.88</c:v>
                </c:pt>
                <c:pt idx="4835">
                  <c:v>1.85</c:v>
                </c:pt>
                <c:pt idx="4836">
                  <c:v>1.84</c:v>
                </c:pt>
                <c:pt idx="4837">
                  <c:v>1.82</c:v>
                </c:pt>
                <c:pt idx="4838">
                  <c:v>1.82</c:v>
                </c:pt>
                <c:pt idx="4839">
                  <c:v>1.74</c:v>
                </c:pt>
                <c:pt idx="4840">
                  <c:v>1.74</c:v>
                </c:pt>
                <c:pt idx="4841">
                  <c:v>1.72</c:v>
                </c:pt>
                <c:pt idx="4842">
                  <c:v>1.74</c:v>
                </c:pt>
                <c:pt idx="4843">
                  <c:v>1.73</c:v>
                </c:pt>
                <c:pt idx="4844">
                  <c:v>1.74</c:v>
                </c:pt>
                <c:pt idx="4845">
                  <c:v>1.74</c:v>
                </c:pt>
                <c:pt idx="4846">
                  <c:v>1.72</c:v>
                </c:pt>
                <c:pt idx="4847">
                  <c:v>1.71</c:v>
                </c:pt>
                <c:pt idx="4848">
                  <c:v>1.69</c:v>
                </c:pt>
                <c:pt idx="4849">
                  <c:v>1.7</c:v>
                </c:pt>
                <c:pt idx="4850">
                  <c:v>1.72</c:v>
                </c:pt>
                <c:pt idx="4851">
                  <c:v>1.68</c:v>
                </c:pt>
                <c:pt idx="4852">
                  <c:v>1.71</c:v>
                </c:pt>
                <c:pt idx="4853">
                  <c:v>1.72</c:v>
                </c:pt>
                <c:pt idx="4854">
                  <c:v>1.73</c:v>
                </c:pt>
                <c:pt idx="4855">
                  <c:v>1.8</c:v>
                </c:pt>
                <c:pt idx="4856">
                  <c:v>1.71</c:v>
                </c:pt>
                <c:pt idx="4857">
                  <c:v>1.72</c:v>
                </c:pt>
                <c:pt idx="4858">
                  <c:v>1.68</c:v>
                </c:pt>
                <c:pt idx="4859">
                  <c:v>1.71</c:v>
                </c:pt>
                <c:pt idx="4860">
                  <c:v>1.74</c:v>
                </c:pt>
                <c:pt idx="4861">
                  <c:v>1.72</c:v>
                </c:pt>
                <c:pt idx="4862">
                  <c:v>1.81</c:v>
                </c:pt>
                <c:pt idx="4863">
                  <c:v>1.86</c:v>
                </c:pt>
                <c:pt idx="4864">
                  <c:v>1.89</c:v>
                </c:pt>
                <c:pt idx="4865">
                  <c:v>1.87</c:v>
                </c:pt>
                <c:pt idx="4866">
                  <c:v>1.84</c:v>
                </c:pt>
                <c:pt idx="4867">
                  <c:v>1.9</c:v>
                </c:pt>
                <c:pt idx="4868">
                  <c:v>1.85</c:v>
                </c:pt>
                <c:pt idx="4869">
                  <c:v>1.81</c:v>
                </c:pt>
                <c:pt idx="4870">
                  <c:v>1.8</c:v>
                </c:pt>
                <c:pt idx="4871">
                  <c:v>1.81</c:v>
                </c:pt>
                <c:pt idx="4872">
                  <c:v>1.74</c:v>
                </c:pt>
                <c:pt idx="4873">
                  <c:v>1.79</c:v>
                </c:pt>
                <c:pt idx="4874">
                  <c:v>1.74</c:v>
                </c:pt>
                <c:pt idx="4875">
                  <c:v>1.76</c:v>
                </c:pt>
                <c:pt idx="4876">
                  <c:v>1.74</c:v>
                </c:pt>
                <c:pt idx="4877">
                  <c:v>1.76</c:v>
                </c:pt>
                <c:pt idx="4878">
                  <c:v>1.76</c:v>
                </c:pt>
                <c:pt idx="4879">
                  <c:v>1.77</c:v>
                </c:pt>
                <c:pt idx="4880">
                  <c:v>1.78</c:v>
                </c:pt>
                <c:pt idx="4881">
                  <c:v>1.72</c:v>
                </c:pt>
                <c:pt idx="4882">
                  <c:v>1.72</c:v>
                </c:pt>
                <c:pt idx="4883">
                  <c:v>1.72</c:v>
                </c:pt>
                <c:pt idx="4884">
                  <c:v>1.69</c:v>
                </c:pt>
                <c:pt idx="4885">
                  <c:v>1.75</c:v>
                </c:pt>
                <c:pt idx="4886">
                  <c:v>1.79</c:v>
                </c:pt>
                <c:pt idx="4887">
                  <c:v>1.85</c:v>
                </c:pt>
                <c:pt idx="4888">
                  <c:v>1.79</c:v>
                </c:pt>
                <c:pt idx="4889">
                  <c:v>1.79</c:v>
                </c:pt>
                <c:pt idx="4890">
                  <c:v>1.77</c:v>
                </c:pt>
                <c:pt idx="4891">
                  <c:v>1.8</c:v>
                </c:pt>
                <c:pt idx="4892">
                  <c:v>1.82</c:v>
                </c:pt>
                <c:pt idx="4893">
                  <c:v>1.86</c:v>
                </c:pt>
                <c:pt idx="4894">
                  <c:v>1.82</c:v>
                </c:pt>
                <c:pt idx="4895">
                  <c:v>1.8</c:v>
                </c:pt>
                <c:pt idx="4896">
                  <c:v>1.76</c:v>
                </c:pt>
                <c:pt idx="4897">
                  <c:v>1.77</c:v>
                </c:pt>
                <c:pt idx="4898">
                  <c:v>1.78</c:v>
                </c:pt>
                <c:pt idx="4899">
                  <c:v>1.74</c:v>
                </c:pt>
                <c:pt idx="4900">
                  <c:v>1.71</c:v>
                </c:pt>
                <c:pt idx="4901">
                  <c:v>1.69</c:v>
                </c:pt>
                <c:pt idx="4902">
                  <c:v>1.7</c:v>
                </c:pt>
                <c:pt idx="4903">
                  <c:v>1.7</c:v>
                </c:pt>
                <c:pt idx="4904">
                  <c:v>1.7</c:v>
                </c:pt>
                <c:pt idx="4905">
                  <c:v>1.67</c:v>
                </c:pt>
                <c:pt idx="4906">
                  <c:v>1.67</c:v>
                </c:pt>
                <c:pt idx="4907">
                  <c:v>1.63</c:v>
                </c:pt>
                <c:pt idx="4908">
                  <c:v>1.62</c:v>
                </c:pt>
                <c:pt idx="4909">
                  <c:v>1.55</c:v>
                </c:pt>
                <c:pt idx="4910">
                  <c:v>1.59</c:v>
                </c:pt>
                <c:pt idx="4911">
                  <c:v>1.56</c:v>
                </c:pt>
                <c:pt idx="4912">
                  <c:v>1.52</c:v>
                </c:pt>
                <c:pt idx="4913">
                  <c:v>1.53</c:v>
                </c:pt>
                <c:pt idx="4914">
                  <c:v>1.46</c:v>
                </c:pt>
                <c:pt idx="4915">
                  <c:v>1.47</c:v>
                </c:pt>
                <c:pt idx="4916">
                  <c:v>1.49</c:v>
                </c:pt>
                <c:pt idx="4917">
                  <c:v>1.42</c:v>
                </c:pt>
                <c:pt idx="4918">
                  <c:v>1.46</c:v>
                </c:pt>
                <c:pt idx="4919">
                  <c:v>1.51</c:v>
                </c:pt>
                <c:pt idx="4920">
                  <c:v>1.5</c:v>
                </c:pt>
                <c:pt idx="4921">
                  <c:v>1.49</c:v>
                </c:pt>
                <c:pt idx="4922">
                  <c:v>1.47</c:v>
                </c:pt>
                <c:pt idx="4923">
                  <c:v>1.5</c:v>
                </c:pt>
                <c:pt idx="4924">
                  <c:v>1.51</c:v>
                </c:pt>
                <c:pt idx="4925">
                  <c:v>1.52</c:v>
                </c:pt>
                <c:pt idx="4926">
                  <c:v>1.52</c:v>
                </c:pt>
                <c:pt idx="4927">
                  <c:v>1.5</c:v>
                </c:pt>
                <c:pt idx="4928">
                  <c:v>1.47</c:v>
                </c:pt>
                <c:pt idx="4929">
                  <c:v>1.47</c:v>
                </c:pt>
                <c:pt idx="4930">
                  <c:v>1.48</c:v>
                </c:pt>
                <c:pt idx="4931">
                  <c:v>1.47</c:v>
                </c:pt>
                <c:pt idx="4932">
                  <c:v>1.5</c:v>
                </c:pt>
                <c:pt idx="4933">
                  <c:v>1.46</c:v>
                </c:pt>
                <c:pt idx="4934">
                  <c:v>1.44</c:v>
                </c:pt>
                <c:pt idx="4935">
                  <c:v>1.43</c:v>
                </c:pt>
                <c:pt idx="4936">
                  <c:v>1.44</c:v>
                </c:pt>
                <c:pt idx="4937">
                  <c:v>1.44</c:v>
                </c:pt>
                <c:pt idx="4938">
                  <c:v>1.45</c:v>
                </c:pt>
                <c:pt idx="4939">
                  <c:v>1.46</c:v>
                </c:pt>
                <c:pt idx="4940">
                  <c:v>1.39</c:v>
                </c:pt>
                <c:pt idx="4941">
                  <c:v>1.4</c:v>
                </c:pt>
                <c:pt idx="4942">
                  <c:v>1.43</c:v>
                </c:pt>
                <c:pt idx="4943">
                  <c:v>1.49</c:v>
                </c:pt>
                <c:pt idx="4944">
                  <c:v>1.51</c:v>
                </c:pt>
                <c:pt idx="4945">
                  <c:v>1.52</c:v>
                </c:pt>
                <c:pt idx="4946">
                  <c:v>1.53</c:v>
                </c:pt>
                <c:pt idx="4947">
                  <c:v>1.59</c:v>
                </c:pt>
                <c:pt idx="4948">
                  <c:v>1.58</c:v>
                </c:pt>
                <c:pt idx="4949">
                  <c:v>1.55</c:v>
                </c:pt>
                <c:pt idx="4950">
                  <c:v>1.55</c:v>
                </c:pt>
                <c:pt idx="4951">
                  <c:v>1.55</c:v>
                </c:pt>
                <c:pt idx="4952">
                  <c:v>1.55</c:v>
                </c:pt>
                <c:pt idx="4953">
                  <c:v>1.55</c:v>
                </c:pt>
                <c:pt idx="4954">
                  <c:v>1.54</c:v>
                </c:pt>
                <c:pt idx="4955">
                  <c:v>1.6</c:v>
                </c:pt>
                <c:pt idx="4956">
                  <c:v>1.6</c:v>
                </c:pt>
                <c:pt idx="4957">
                  <c:v>1.66</c:v>
                </c:pt>
                <c:pt idx="4958">
                  <c:v>1.62</c:v>
                </c:pt>
                <c:pt idx="4959">
                  <c:v>1.58</c:v>
                </c:pt>
                <c:pt idx="4960">
                  <c:v>1.58</c:v>
                </c:pt>
                <c:pt idx="4961">
                  <c:v>1.57</c:v>
                </c:pt>
                <c:pt idx="4962">
                  <c:v>1.58</c:v>
                </c:pt>
                <c:pt idx="4963">
                  <c:v>1.6</c:v>
                </c:pt>
                <c:pt idx="4964">
                  <c:v>1.57</c:v>
                </c:pt>
                <c:pt idx="4965">
                  <c:v>1.51</c:v>
                </c:pt>
                <c:pt idx="4966">
                  <c:v>1.51</c:v>
                </c:pt>
                <c:pt idx="4967">
                  <c:v>1.47</c:v>
                </c:pt>
                <c:pt idx="4968">
                  <c:v>1.53</c:v>
                </c:pt>
                <c:pt idx="4969">
                  <c:v>1.5</c:v>
                </c:pt>
                <c:pt idx="4970">
                  <c:v>1.46</c:v>
                </c:pt>
                <c:pt idx="4971">
                  <c:v>1.46</c:v>
                </c:pt>
                <c:pt idx="4972">
                  <c:v>1.42</c:v>
                </c:pt>
                <c:pt idx="4973">
                  <c:v>1.42</c:v>
                </c:pt>
                <c:pt idx="4974">
                  <c:v>1.43</c:v>
                </c:pt>
                <c:pt idx="4975">
                  <c:v>1.48</c:v>
                </c:pt>
                <c:pt idx="4976">
                  <c:v>1.45</c:v>
                </c:pt>
                <c:pt idx="4977">
                  <c:v>1.4</c:v>
                </c:pt>
                <c:pt idx="4978">
                  <c:v>1.41</c:v>
                </c:pt>
                <c:pt idx="4979">
                  <c:v>1.34</c:v>
                </c:pt>
                <c:pt idx="4980">
                  <c:v>1.34</c:v>
                </c:pt>
                <c:pt idx="4981">
                  <c:v>1.36</c:v>
                </c:pt>
                <c:pt idx="4982">
                  <c:v>1.39</c:v>
                </c:pt>
                <c:pt idx="4983">
                  <c:v>1.34</c:v>
                </c:pt>
                <c:pt idx="4984">
                  <c:v>1.28</c:v>
                </c:pt>
                <c:pt idx="4985">
                  <c:v>1.44</c:v>
                </c:pt>
                <c:pt idx="4986">
                  <c:v>1.43</c:v>
                </c:pt>
                <c:pt idx="4987">
                  <c:v>1.46</c:v>
                </c:pt>
                <c:pt idx="4988">
                  <c:v>1.45</c:v>
                </c:pt>
                <c:pt idx="4989">
                  <c:v>1.43</c:v>
                </c:pt>
                <c:pt idx="4990">
                  <c:v>1.41</c:v>
                </c:pt>
                <c:pt idx="4991">
                  <c:v>1.45</c:v>
                </c:pt>
                <c:pt idx="4992">
                  <c:v>1.43</c:v>
                </c:pt>
                <c:pt idx="4993">
                  <c:v>1.48</c:v>
                </c:pt>
                <c:pt idx="4994">
                  <c:v>1.47</c:v>
                </c:pt>
                <c:pt idx="4995">
                  <c:v>1.52</c:v>
                </c:pt>
                <c:pt idx="4996">
                  <c:v>1.5</c:v>
                </c:pt>
                <c:pt idx="4997">
                  <c:v>1.48</c:v>
                </c:pt>
                <c:pt idx="4998">
                  <c:v>1.45</c:v>
                </c:pt>
                <c:pt idx="4999">
                  <c:v>1.47</c:v>
                </c:pt>
                <c:pt idx="5000">
                  <c:v>1.44</c:v>
                </c:pt>
                <c:pt idx="5001">
                  <c:v>1.52</c:v>
                </c:pt>
                <c:pt idx="5002">
                  <c:v>1.46</c:v>
                </c:pt>
                <c:pt idx="5003">
                  <c:v>1.44</c:v>
                </c:pt>
                <c:pt idx="5004">
                  <c:v>1.39</c:v>
                </c:pt>
                <c:pt idx="5005">
                  <c:v>1.4</c:v>
                </c:pt>
                <c:pt idx="5006">
                  <c:v>1.43</c:v>
                </c:pt>
                <c:pt idx="5007">
                  <c:v>1.43</c:v>
                </c:pt>
                <c:pt idx="5008">
                  <c:v>1.45</c:v>
                </c:pt>
                <c:pt idx="5009">
                  <c:v>1.45</c:v>
                </c:pt>
                <c:pt idx="5010">
                  <c:v>1.45</c:v>
                </c:pt>
                <c:pt idx="5011">
                  <c:v>1.47</c:v>
                </c:pt>
                <c:pt idx="5012">
                  <c:v>1.41</c:v>
                </c:pt>
                <c:pt idx="5013">
                  <c:v>1.39</c:v>
                </c:pt>
                <c:pt idx="5014">
                  <c:v>1.4</c:v>
                </c:pt>
                <c:pt idx="5015">
                  <c:v>1.45</c:v>
                </c:pt>
                <c:pt idx="5016">
                  <c:v>1.45</c:v>
                </c:pt>
                <c:pt idx="5017">
                  <c:v>1.43</c:v>
                </c:pt>
                <c:pt idx="5018">
                  <c:v>1.44</c:v>
                </c:pt>
                <c:pt idx="5019">
                  <c:v>1.39</c:v>
                </c:pt>
                <c:pt idx="5020">
                  <c:v>1.39</c:v>
                </c:pt>
                <c:pt idx="5021">
                  <c:v>1.39</c:v>
                </c:pt>
                <c:pt idx="5022">
                  <c:v>1.36</c:v>
                </c:pt>
                <c:pt idx="5023">
                  <c:v>1.32</c:v>
                </c:pt>
                <c:pt idx="5024">
                  <c:v>1.29</c:v>
                </c:pt>
                <c:pt idx="5025">
                  <c:v>1.33</c:v>
                </c:pt>
                <c:pt idx="5026">
                  <c:v>1.33</c:v>
                </c:pt>
                <c:pt idx="5027">
                  <c:v>1.33</c:v>
                </c:pt>
                <c:pt idx="5028">
                  <c:v>1.33</c:v>
                </c:pt>
                <c:pt idx="5029">
                  <c:v>1.38</c:v>
                </c:pt>
                <c:pt idx="5030">
                  <c:v>1.36</c:v>
                </c:pt>
                <c:pt idx="5031">
                  <c:v>1.33</c:v>
                </c:pt>
                <c:pt idx="5032">
                  <c:v>1.3</c:v>
                </c:pt>
                <c:pt idx="5033">
                  <c:v>1.28</c:v>
                </c:pt>
                <c:pt idx="5034">
                  <c:v>1.27</c:v>
                </c:pt>
                <c:pt idx="5035">
                  <c:v>1.28</c:v>
                </c:pt>
                <c:pt idx="5036">
                  <c:v>1.22</c:v>
                </c:pt>
                <c:pt idx="5037">
                  <c:v>1.23</c:v>
                </c:pt>
                <c:pt idx="5038">
                  <c:v>1.2</c:v>
                </c:pt>
                <c:pt idx="5039">
                  <c:v>1.2</c:v>
                </c:pt>
                <c:pt idx="5040">
                  <c:v>1.24</c:v>
                </c:pt>
                <c:pt idx="5041">
                  <c:v>1.28</c:v>
                </c:pt>
                <c:pt idx="5042">
                  <c:v>1.28</c:v>
                </c:pt>
                <c:pt idx="5043">
                  <c:v>1.26</c:v>
                </c:pt>
                <c:pt idx="5044">
                  <c:v>1.26</c:v>
                </c:pt>
                <c:pt idx="5045">
                  <c:v>1.3</c:v>
                </c:pt>
                <c:pt idx="5046">
                  <c:v>1.29</c:v>
                </c:pt>
                <c:pt idx="5047">
                  <c:v>1.38</c:v>
                </c:pt>
                <c:pt idx="5048">
                  <c:v>1.36</c:v>
                </c:pt>
                <c:pt idx="5049">
                  <c:v>1.43</c:v>
                </c:pt>
                <c:pt idx="5050">
                  <c:v>1.41</c:v>
                </c:pt>
                <c:pt idx="5051">
                  <c:v>1.38</c:v>
                </c:pt>
                <c:pt idx="5052">
                  <c:v>1.36</c:v>
                </c:pt>
                <c:pt idx="5053">
                  <c:v>1.48</c:v>
                </c:pt>
                <c:pt idx="5054">
                  <c:v>1.57</c:v>
                </c:pt>
                <c:pt idx="5055">
                  <c:v>1.62</c:v>
                </c:pt>
                <c:pt idx="5056">
                  <c:v>1.74</c:v>
                </c:pt>
                <c:pt idx="5057">
                  <c:v>1.83</c:v>
                </c:pt>
                <c:pt idx="5058">
                  <c:v>1.99</c:v>
                </c:pt>
                <c:pt idx="5059">
                  <c:v>1.91</c:v>
                </c:pt>
                <c:pt idx="5060">
                  <c:v>2.15</c:v>
                </c:pt>
                <c:pt idx="5061">
                  <c:v>2.19</c:v>
                </c:pt>
                <c:pt idx="5062">
                  <c:v>2.83</c:v>
                </c:pt>
                <c:pt idx="5063">
                  <c:v>2.76</c:v>
                </c:pt>
                <c:pt idx="5064">
                  <c:v>2.44</c:v>
                </c:pt>
                <c:pt idx="5065">
                  <c:v>2.2400000000000002</c:v>
                </c:pt>
                <c:pt idx="5066">
                  <c:v>2.23</c:v>
                </c:pt>
                <c:pt idx="5067">
                  <c:v>2.29</c:v>
                </c:pt>
                <c:pt idx="5068">
                  <c:v>2.52</c:v>
                </c:pt>
                <c:pt idx="5069">
                  <c:v>2.4300000000000002</c:v>
                </c:pt>
                <c:pt idx="5070">
                  <c:v>2.74</c:v>
                </c:pt>
                <c:pt idx="5071">
                  <c:v>2.4500000000000002</c:v>
                </c:pt>
                <c:pt idx="5072">
                  <c:v>2.35</c:v>
                </c:pt>
                <c:pt idx="5073">
                  <c:v>2.4</c:v>
                </c:pt>
                <c:pt idx="5074">
                  <c:v>2.35</c:v>
                </c:pt>
                <c:pt idx="5075">
                  <c:v>2.4500000000000002</c:v>
                </c:pt>
                <c:pt idx="5076">
                  <c:v>2.23</c:v>
                </c:pt>
                <c:pt idx="5077">
                  <c:v>2.27</c:v>
                </c:pt>
                <c:pt idx="5078">
                  <c:v>2.2200000000000002</c:v>
                </c:pt>
                <c:pt idx="5079">
                  <c:v>2.4300000000000002</c:v>
                </c:pt>
                <c:pt idx="5080">
                  <c:v>2.44</c:v>
                </c:pt>
                <c:pt idx="5081">
                  <c:v>2.4700000000000002</c:v>
                </c:pt>
                <c:pt idx="5082">
                  <c:v>2.64</c:v>
                </c:pt>
                <c:pt idx="5083">
                  <c:v>2.66</c:v>
                </c:pt>
                <c:pt idx="5084">
                  <c:v>2.56</c:v>
                </c:pt>
                <c:pt idx="5085">
                  <c:v>2.42</c:v>
                </c:pt>
                <c:pt idx="5086">
                  <c:v>2.44</c:v>
                </c:pt>
                <c:pt idx="5087">
                  <c:v>2.36</c:v>
                </c:pt>
                <c:pt idx="5088">
                  <c:v>2.39</c:v>
                </c:pt>
                <c:pt idx="5089">
                  <c:v>2.35</c:v>
                </c:pt>
                <c:pt idx="5090">
                  <c:v>2.42</c:v>
                </c:pt>
                <c:pt idx="5091">
                  <c:v>2.41</c:v>
                </c:pt>
                <c:pt idx="5092">
                  <c:v>2.41</c:v>
                </c:pt>
                <c:pt idx="5093">
                  <c:v>2.42</c:v>
                </c:pt>
                <c:pt idx="5094">
                  <c:v>2.38</c:v>
                </c:pt>
                <c:pt idx="5095">
                  <c:v>2.38</c:v>
                </c:pt>
                <c:pt idx="5096">
                  <c:v>2.36</c:v>
                </c:pt>
                <c:pt idx="5097">
                  <c:v>2.35</c:v>
                </c:pt>
                <c:pt idx="5098">
                  <c:v>2.2400000000000002</c:v>
                </c:pt>
                <c:pt idx="5099">
                  <c:v>2.2200000000000002</c:v>
                </c:pt>
                <c:pt idx="5100">
                  <c:v>2.34</c:v>
                </c:pt>
                <c:pt idx="5101">
                  <c:v>2.2799999999999998</c:v>
                </c:pt>
                <c:pt idx="5102">
                  <c:v>2.35</c:v>
                </c:pt>
                <c:pt idx="5103">
                  <c:v>2.37</c:v>
                </c:pt>
                <c:pt idx="5104">
                  <c:v>2.39</c:v>
                </c:pt>
                <c:pt idx="5105">
                  <c:v>2.38</c:v>
                </c:pt>
                <c:pt idx="5106">
                  <c:v>2.4300000000000002</c:v>
                </c:pt>
                <c:pt idx="5107">
                  <c:v>2.41</c:v>
                </c:pt>
                <c:pt idx="5108">
                  <c:v>2.38</c:v>
                </c:pt>
                <c:pt idx="5109">
                  <c:v>2.5099999999999998</c:v>
                </c:pt>
                <c:pt idx="5110">
                  <c:v>2.63</c:v>
                </c:pt>
                <c:pt idx="5111">
                  <c:v>2.73</c:v>
                </c:pt>
                <c:pt idx="5112">
                  <c:v>2.72</c:v>
                </c:pt>
                <c:pt idx="5113">
                  <c:v>2.71</c:v>
                </c:pt>
                <c:pt idx="5114">
                  <c:v>2.73</c:v>
                </c:pt>
                <c:pt idx="5115">
                  <c:v>2.85</c:v>
                </c:pt>
                <c:pt idx="5116">
                  <c:v>2.99</c:v>
                </c:pt>
                <c:pt idx="5117">
                  <c:v>2.97</c:v>
                </c:pt>
                <c:pt idx="5118">
                  <c:v>2.96</c:v>
                </c:pt>
                <c:pt idx="5119">
                  <c:v>3.03</c:v>
                </c:pt>
                <c:pt idx="5120">
                  <c:v>3.07</c:v>
                </c:pt>
                <c:pt idx="5121">
                  <c:v>2.99</c:v>
                </c:pt>
                <c:pt idx="5122">
                  <c:v>2.99</c:v>
                </c:pt>
                <c:pt idx="5123">
                  <c:v>2.91</c:v>
                </c:pt>
                <c:pt idx="5124">
                  <c:v>2.92</c:v>
                </c:pt>
                <c:pt idx="5125">
                  <c:v>3.01</c:v>
                </c:pt>
                <c:pt idx="5126">
                  <c:v>2.99</c:v>
                </c:pt>
                <c:pt idx="5127">
                  <c:v>2.99</c:v>
                </c:pt>
                <c:pt idx="5128">
                  <c:v>2.97</c:v>
                </c:pt>
                <c:pt idx="5129">
                  <c:v>2.98</c:v>
                </c:pt>
                <c:pt idx="5130">
                  <c:v>3.05</c:v>
                </c:pt>
                <c:pt idx="5131">
                  <c:v>3.05</c:v>
                </c:pt>
                <c:pt idx="5132">
                  <c:v>2.95</c:v>
                </c:pt>
                <c:pt idx="5133">
                  <c:v>2.78</c:v>
                </c:pt>
                <c:pt idx="5134">
                  <c:v>2.69</c:v>
                </c:pt>
                <c:pt idx="5135">
                  <c:v>2.7</c:v>
                </c:pt>
                <c:pt idx="5136">
                  <c:v>2.58</c:v>
                </c:pt>
                <c:pt idx="5137">
                  <c:v>2.52</c:v>
                </c:pt>
                <c:pt idx="5138">
                  <c:v>2.59</c:v>
                </c:pt>
                <c:pt idx="5139">
                  <c:v>2.6</c:v>
                </c:pt>
                <c:pt idx="5140">
                  <c:v>2.6</c:v>
                </c:pt>
                <c:pt idx="5141">
                  <c:v>2.5</c:v>
                </c:pt>
                <c:pt idx="5142">
                  <c:v>2.42</c:v>
                </c:pt>
                <c:pt idx="5143">
                  <c:v>2.35</c:v>
                </c:pt>
                <c:pt idx="5144">
                  <c:v>2.42</c:v>
                </c:pt>
                <c:pt idx="5145">
                  <c:v>2.42</c:v>
                </c:pt>
                <c:pt idx="5146">
                  <c:v>2.5</c:v>
                </c:pt>
                <c:pt idx="5147">
                  <c:v>2.4</c:v>
                </c:pt>
                <c:pt idx="5148">
                  <c:v>2.36</c:v>
                </c:pt>
                <c:pt idx="5149">
                  <c:v>2.5099999999999998</c:v>
                </c:pt>
                <c:pt idx="5150">
                  <c:v>2.81</c:v>
                </c:pt>
                <c:pt idx="5151">
                  <c:v>2.76</c:v>
                </c:pt>
                <c:pt idx="5152">
                  <c:v>3.03</c:v>
                </c:pt>
                <c:pt idx="5153">
                  <c:v>2.95</c:v>
                </c:pt>
                <c:pt idx="5154">
                  <c:v>2.86</c:v>
                </c:pt>
                <c:pt idx="5155">
                  <c:v>2.91</c:v>
                </c:pt>
                <c:pt idx="5156">
                  <c:v>3.13</c:v>
                </c:pt>
                <c:pt idx="5157">
                  <c:v>3.06</c:v>
                </c:pt>
                <c:pt idx="5158">
                  <c:v>3</c:v>
                </c:pt>
                <c:pt idx="5159">
                  <c:v>3.15</c:v>
                </c:pt>
                <c:pt idx="5160">
                  <c:v>3.09</c:v>
                </c:pt>
                <c:pt idx="5161">
                  <c:v>3.13</c:v>
                </c:pt>
                <c:pt idx="5162">
                  <c:v>2.99</c:v>
                </c:pt>
                <c:pt idx="5163">
                  <c:v>3.06</c:v>
                </c:pt>
                <c:pt idx="5164">
                  <c:v>3.19</c:v>
                </c:pt>
                <c:pt idx="5165">
                  <c:v>3.31</c:v>
                </c:pt>
                <c:pt idx="5166">
                  <c:v>3.05</c:v>
                </c:pt>
                <c:pt idx="5167">
                  <c:v>3.16</c:v>
                </c:pt>
                <c:pt idx="5168">
                  <c:v>3.22</c:v>
                </c:pt>
                <c:pt idx="5169">
                  <c:v>3.23</c:v>
                </c:pt>
                <c:pt idx="5170">
                  <c:v>3.2</c:v>
                </c:pt>
                <c:pt idx="5171">
                  <c:v>2.99</c:v>
                </c:pt>
                <c:pt idx="5172">
                  <c:v>3.11</c:v>
                </c:pt>
                <c:pt idx="5173">
                  <c:v>3.09</c:v>
                </c:pt>
                <c:pt idx="5174">
                  <c:v>3.06</c:v>
                </c:pt>
                <c:pt idx="5175">
                  <c:v>3.05</c:v>
                </c:pt>
                <c:pt idx="5176">
                  <c:v>3.04</c:v>
                </c:pt>
                <c:pt idx="5177">
                  <c:v>3.04</c:v>
                </c:pt>
                <c:pt idx="5178">
                  <c:v>2.95</c:v>
                </c:pt>
                <c:pt idx="5179">
                  <c:v>3.02</c:v>
                </c:pt>
                <c:pt idx="5180">
                  <c:v>3.08</c:v>
                </c:pt>
                <c:pt idx="5181">
                  <c:v>3.12</c:v>
                </c:pt>
                <c:pt idx="5182">
                  <c:v>3.16</c:v>
                </c:pt>
                <c:pt idx="5183">
                  <c:v>3.18</c:v>
                </c:pt>
                <c:pt idx="5184">
                  <c:v>3.19</c:v>
                </c:pt>
                <c:pt idx="5185">
                  <c:v>3.14</c:v>
                </c:pt>
                <c:pt idx="5186">
                  <c:v>3.16</c:v>
                </c:pt>
                <c:pt idx="5187">
                  <c:v>3.34</c:v>
                </c:pt>
                <c:pt idx="5188">
                  <c:v>3.21</c:v>
                </c:pt>
                <c:pt idx="5189">
                  <c:v>3.16</c:v>
                </c:pt>
                <c:pt idx="5190">
                  <c:v>3.06</c:v>
                </c:pt>
                <c:pt idx="5191">
                  <c:v>2.94</c:v>
                </c:pt>
                <c:pt idx="5192">
                  <c:v>2.97</c:v>
                </c:pt>
                <c:pt idx="5193">
                  <c:v>3</c:v>
                </c:pt>
                <c:pt idx="5194">
                  <c:v>3</c:v>
                </c:pt>
                <c:pt idx="5195">
                  <c:v>2.96</c:v>
                </c:pt>
                <c:pt idx="5196">
                  <c:v>2.88</c:v>
                </c:pt>
                <c:pt idx="5197">
                  <c:v>2.93</c:v>
                </c:pt>
                <c:pt idx="5198">
                  <c:v>2.89</c:v>
                </c:pt>
                <c:pt idx="5199">
                  <c:v>2.97</c:v>
                </c:pt>
                <c:pt idx="5200">
                  <c:v>2.97</c:v>
                </c:pt>
                <c:pt idx="5201">
                  <c:v>2.95</c:v>
                </c:pt>
                <c:pt idx="5202">
                  <c:v>2.92</c:v>
                </c:pt>
                <c:pt idx="5203">
                  <c:v>2.82</c:v>
                </c:pt>
                <c:pt idx="5204">
                  <c:v>2.69</c:v>
                </c:pt>
                <c:pt idx="5205">
                  <c:v>2.76</c:v>
                </c:pt>
                <c:pt idx="5206">
                  <c:v>2.76</c:v>
                </c:pt>
                <c:pt idx="5207">
                  <c:v>2.78</c:v>
                </c:pt>
                <c:pt idx="5208">
                  <c:v>2.59</c:v>
                </c:pt>
                <c:pt idx="5209">
                  <c:v>2.59</c:v>
                </c:pt>
                <c:pt idx="5210">
                  <c:v>2.64</c:v>
                </c:pt>
                <c:pt idx="5211">
                  <c:v>2.64</c:v>
                </c:pt>
                <c:pt idx="5212">
                  <c:v>2.64</c:v>
                </c:pt>
                <c:pt idx="5213">
                  <c:v>2.64</c:v>
                </c:pt>
                <c:pt idx="5214">
                  <c:v>2.71</c:v>
                </c:pt>
                <c:pt idx="5215">
                  <c:v>2.57</c:v>
                </c:pt>
                <c:pt idx="5216">
                  <c:v>2.57</c:v>
                </c:pt>
                <c:pt idx="5217">
                  <c:v>2.57</c:v>
                </c:pt>
                <c:pt idx="5218">
                  <c:v>2.57</c:v>
                </c:pt>
                <c:pt idx="5219">
                  <c:v>2.63</c:v>
                </c:pt>
                <c:pt idx="5220">
                  <c:v>2.72</c:v>
                </c:pt>
                <c:pt idx="5221">
                  <c:v>2.71</c:v>
                </c:pt>
                <c:pt idx="5222">
                  <c:v>2.77</c:v>
                </c:pt>
                <c:pt idx="5223">
                  <c:v>2.74</c:v>
                </c:pt>
                <c:pt idx="5224">
                  <c:v>2.78</c:v>
                </c:pt>
                <c:pt idx="5225">
                  <c:v>2.69</c:v>
                </c:pt>
                <c:pt idx="5226">
                  <c:v>2.71</c:v>
                </c:pt>
                <c:pt idx="5227">
                  <c:v>2.72</c:v>
                </c:pt>
                <c:pt idx="5228">
                  <c:v>2.68</c:v>
                </c:pt>
                <c:pt idx="5229">
                  <c:v>2.65</c:v>
                </c:pt>
                <c:pt idx="5230">
                  <c:v>2.6</c:v>
                </c:pt>
                <c:pt idx="5231">
                  <c:v>2.6</c:v>
                </c:pt>
                <c:pt idx="5232">
                  <c:v>2.58</c:v>
                </c:pt>
                <c:pt idx="5233">
                  <c:v>2.62</c:v>
                </c:pt>
                <c:pt idx="5234">
                  <c:v>2.57</c:v>
                </c:pt>
                <c:pt idx="5235">
                  <c:v>2.59</c:v>
                </c:pt>
                <c:pt idx="5236">
                  <c:v>2.57</c:v>
                </c:pt>
                <c:pt idx="5237">
                  <c:v>2.52</c:v>
                </c:pt>
                <c:pt idx="5238">
                  <c:v>2.52</c:v>
                </c:pt>
                <c:pt idx="5239">
                  <c:v>2.5099999999999998</c:v>
                </c:pt>
                <c:pt idx="5240">
                  <c:v>2.69</c:v>
                </c:pt>
                <c:pt idx="5241">
                  <c:v>2.67</c:v>
                </c:pt>
                <c:pt idx="5242">
                  <c:v>2.65</c:v>
                </c:pt>
                <c:pt idx="5243">
                  <c:v>2.73</c:v>
                </c:pt>
                <c:pt idx="5244">
                  <c:v>2.89</c:v>
                </c:pt>
                <c:pt idx="5245">
                  <c:v>2.96</c:v>
                </c:pt>
                <c:pt idx="5246">
                  <c:v>2.89</c:v>
                </c:pt>
                <c:pt idx="5247">
                  <c:v>2.81</c:v>
                </c:pt>
                <c:pt idx="5248">
                  <c:v>2.74</c:v>
                </c:pt>
                <c:pt idx="5249">
                  <c:v>2.74</c:v>
                </c:pt>
                <c:pt idx="5250">
                  <c:v>2.8</c:v>
                </c:pt>
                <c:pt idx="5251">
                  <c:v>2.72</c:v>
                </c:pt>
                <c:pt idx="5252">
                  <c:v>2.76</c:v>
                </c:pt>
                <c:pt idx="5253">
                  <c:v>2.79</c:v>
                </c:pt>
                <c:pt idx="5254">
                  <c:v>2.79</c:v>
                </c:pt>
                <c:pt idx="5255">
                  <c:v>2.8</c:v>
                </c:pt>
                <c:pt idx="5256">
                  <c:v>2.72</c:v>
                </c:pt>
                <c:pt idx="5257">
                  <c:v>2.68</c:v>
                </c:pt>
                <c:pt idx="5258">
                  <c:v>2.67</c:v>
                </c:pt>
                <c:pt idx="5259">
                  <c:v>2.66</c:v>
                </c:pt>
                <c:pt idx="5260">
                  <c:v>2.75</c:v>
                </c:pt>
                <c:pt idx="5261">
                  <c:v>2.75</c:v>
                </c:pt>
                <c:pt idx="5262">
                  <c:v>2.73</c:v>
                </c:pt>
                <c:pt idx="5263">
                  <c:v>2.72</c:v>
                </c:pt>
                <c:pt idx="5264">
                  <c:v>2.63</c:v>
                </c:pt>
                <c:pt idx="5265">
                  <c:v>2.7</c:v>
                </c:pt>
                <c:pt idx="5266">
                  <c:v>2.69</c:v>
                </c:pt>
                <c:pt idx="5267">
                  <c:v>2.67</c:v>
                </c:pt>
                <c:pt idx="5268">
                  <c:v>2.7</c:v>
                </c:pt>
                <c:pt idx="5269">
                  <c:v>2.64</c:v>
                </c:pt>
                <c:pt idx="5270">
                  <c:v>2.61</c:v>
                </c:pt>
                <c:pt idx="5271">
                  <c:v>2.5499999999999998</c:v>
                </c:pt>
                <c:pt idx="5272">
                  <c:v>2.61</c:v>
                </c:pt>
                <c:pt idx="5273">
                  <c:v>2.62</c:v>
                </c:pt>
                <c:pt idx="5274">
                  <c:v>2.59</c:v>
                </c:pt>
                <c:pt idx="5275">
                  <c:v>2.68</c:v>
                </c:pt>
                <c:pt idx="5276">
                  <c:v>2.65</c:v>
                </c:pt>
                <c:pt idx="5277">
                  <c:v>2.72</c:v>
                </c:pt>
                <c:pt idx="5278">
                  <c:v>2.77</c:v>
                </c:pt>
                <c:pt idx="5279">
                  <c:v>2.76</c:v>
                </c:pt>
                <c:pt idx="5280">
                  <c:v>2.75</c:v>
                </c:pt>
                <c:pt idx="5281">
                  <c:v>2.78</c:v>
                </c:pt>
                <c:pt idx="5282">
                  <c:v>2.77</c:v>
                </c:pt>
                <c:pt idx="5283">
                  <c:v>2.75</c:v>
                </c:pt>
                <c:pt idx="5284">
                  <c:v>2.73</c:v>
                </c:pt>
                <c:pt idx="5285">
                  <c:v>2.68</c:v>
                </c:pt>
                <c:pt idx="5286">
                  <c:v>2.69</c:v>
                </c:pt>
                <c:pt idx="5287">
                  <c:v>2.66</c:v>
                </c:pt>
                <c:pt idx="5288">
                  <c:v>2.61</c:v>
                </c:pt>
                <c:pt idx="5289">
                  <c:v>2.64</c:v>
                </c:pt>
                <c:pt idx="5290">
                  <c:v>2.5299999999999998</c:v>
                </c:pt>
                <c:pt idx="5291">
                  <c:v>2.5299999999999998</c:v>
                </c:pt>
                <c:pt idx="5292">
                  <c:v>2.58</c:v>
                </c:pt>
                <c:pt idx="5293">
                  <c:v>2.58</c:v>
                </c:pt>
                <c:pt idx="5294">
                  <c:v>2.59</c:v>
                </c:pt>
                <c:pt idx="5295">
                  <c:v>2.59</c:v>
                </c:pt>
                <c:pt idx="5296">
                  <c:v>2.59</c:v>
                </c:pt>
                <c:pt idx="5297">
                  <c:v>2.66</c:v>
                </c:pt>
                <c:pt idx="5298">
                  <c:v>2.67</c:v>
                </c:pt>
                <c:pt idx="5299">
                  <c:v>2.74</c:v>
                </c:pt>
                <c:pt idx="5300">
                  <c:v>2.7</c:v>
                </c:pt>
                <c:pt idx="5301">
                  <c:v>2.63</c:v>
                </c:pt>
                <c:pt idx="5302">
                  <c:v>2.64</c:v>
                </c:pt>
                <c:pt idx="5303">
                  <c:v>2.64</c:v>
                </c:pt>
                <c:pt idx="5304">
                  <c:v>2.58</c:v>
                </c:pt>
                <c:pt idx="5305">
                  <c:v>2.57</c:v>
                </c:pt>
                <c:pt idx="5306">
                  <c:v>2.63</c:v>
                </c:pt>
                <c:pt idx="5307">
                  <c:v>2.65</c:v>
                </c:pt>
                <c:pt idx="5308">
                  <c:v>2.73</c:v>
                </c:pt>
                <c:pt idx="5309">
                  <c:v>2.77</c:v>
                </c:pt>
                <c:pt idx="5310">
                  <c:v>2.77</c:v>
                </c:pt>
                <c:pt idx="5311">
                  <c:v>2.8</c:v>
                </c:pt>
                <c:pt idx="5312">
                  <c:v>2.83</c:v>
                </c:pt>
                <c:pt idx="5313">
                  <c:v>2.9</c:v>
                </c:pt>
                <c:pt idx="5314">
                  <c:v>2.87</c:v>
                </c:pt>
                <c:pt idx="5315">
                  <c:v>2.81</c:v>
                </c:pt>
                <c:pt idx="5316">
                  <c:v>2.82</c:v>
                </c:pt>
                <c:pt idx="5317">
                  <c:v>2.79</c:v>
                </c:pt>
                <c:pt idx="5318">
                  <c:v>2.77</c:v>
                </c:pt>
                <c:pt idx="5319">
                  <c:v>2.79</c:v>
                </c:pt>
                <c:pt idx="5320">
                  <c:v>2.73</c:v>
                </c:pt>
                <c:pt idx="5321">
                  <c:v>2.77</c:v>
                </c:pt>
                <c:pt idx="5322">
                  <c:v>2.91</c:v>
                </c:pt>
                <c:pt idx="5323">
                  <c:v>2.88</c:v>
                </c:pt>
                <c:pt idx="5324">
                  <c:v>2.85</c:v>
                </c:pt>
                <c:pt idx="5325">
                  <c:v>2.93</c:v>
                </c:pt>
                <c:pt idx="5326">
                  <c:v>2.88</c:v>
                </c:pt>
                <c:pt idx="5327">
                  <c:v>2.75</c:v>
                </c:pt>
                <c:pt idx="5328">
                  <c:v>2.78</c:v>
                </c:pt>
                <c:pt idx="5329">
                  <c:v>2.75</c:v>
                </c:pt>
                <c:pt idx="5330">
                  <c:v>2.63</c:v>
                </c:pt>
                <c:pt idx="5331">
                  <c:v>2.69</c:v>
                </c:pt>
                <c:pt idx="5332">
                  <c:v>2.59</c:v>
                </c:pt>
                <c:pt idx="5333">
                  <c:v>2.68</c:v>
                </c:pt>
                <c:pt idx="5334">
                  <c:v>2.68</c:v>
                </c:pt>
                <c:pt idx="5335">
                  <c:v>2.63</c:v>
                </c:pt>
                <c:pt idx="5336">
                  <c:v>2.62</c:v>
                </c:pt>
                <c:pt idx="5337">
                  <c:v>2.4900000000000002</c:v>
                </c:pt>
                <c:pt idx="5338">
                  <c:v>2.46</c:v>
                </c:pt>
                <c:pt idx="5339">
                  <c:v>2.41</c:v>
                </c:pt>
                <c:pt idx="5340">
                  <c:v>2.5</c:v>
                </c:pt>
                <c:pt idx="5341">
                  <c:v>2.46</c:v>
                </c:pt>
                <c:pt idx="5342">
                  <c:v>2.52</c:v>
                </c:pt>
                <c:pt idx="5343">
                  <c:v>2.5099999999999998</c:v>
                </c:pt>
                <c:pt idx="5344">
                  <c:v>2.48</c:v>
                </c:pt>
                <c:pt idx="5345">
                  <c:v>2.46</c:v>
                </c:pt>
                <c:pt idx="5346">
                  <c:v>2.39</c:v>
                </c:pt>
                <c:pt idx="5347">
                  <c:v>2.27</c:v>
                </c:pt>
                <c:pt idx="5348">
                  <c:v>2.13</c:v>
                </c:pt>
                <c:pt idx="5349">
                  <c:v>2.0499999999999998</c:v>
                </c:pt>
                <c:pt idx="5350">
                  <c:v>2.15</c:v>
                </c:pt>
                <c:pt idx="5351">
                  <c:v>2.12</c:v>
                </c:pt>
                <c:pt idx="5352">
                  <c:v>2.1</c:v>
                </c:pt>
                <c:pt idx="5353">
                  <c:v>2.0699999999999998</c:v>
                </c:pt>
                <c:pt idx="5354">
                  <c:v>2.02</c:v>
                </c:pt>
                <c:pt idx="5355">
                  <c:v>1.99</c:v>
                </c:pt>
                <c:pt idx="5356">
                  <c:v>1.94</c:v>
                </c:pt>
                <c:pt idx="5357">
                  <c:v>1.94</c:v>
                </c:pt>
                <c:pt idx="5358">
                  <c:v>1.93</c:v>
                </c:pt>
                <c:pt idx="5359">
                  <c:v>1.91</c:v>
                </c:pt>
                <c:pt idx="5360">
                  <c:v>2.0099999999999998</c:v>
                </c:pt>
                <c:pt idx="5361">
                  <c:v>2.04</c:v>
                </c:pt>
                <c:pt idx="5362">
                  <c:v>2.02</c:v>
                </c:pt>
                <c:pt idx="5363">
                  <c:v>1.92</c:v>
                </c:pt>
                <c:pt idx="5364">
                  <c:v>1.92</c:v>
                </c:pt>
                <c:pt idx="5365">
                  <c:v>1.94</c:v>
                </c:pt>
                <c:pt idx="5366">
                  <c:v>2.0299999999999998</c:v>
                </c:pt>
                <c:pt idx="5367">
                  <c:v>2.06</c:v>
                </c:pt>
                <c:pt idx="5368">
                  <c:v>2.0299999999999998</c:v>
                </c:pt>
                <c:pt idx="5369">
                  <c:v>2.04</c:v>
                </c:pt>
                <c:pt idx="5370">
                  <c:v>2.1</c:v>
                </c:pt>
                <c:pt idx="5371">
                  <c:v>2.09</c:v>
                </c:pt>
                <c:pt idx="5372">
                  <c:v>2.09</c:v>
                </c:pt>
                <c:pt idx="5373">
                  <c:v>2.0699999999999998</c:v>
                </c:pt>
                <c:pt idx="5374">
                  <c:v>2.13</c:v>
                </c:pt>
                <c:pt idx="5375">
                  <c:v>2.42</c:v>
                </c:pt>
                <c:pt idx="5376">
                  <c:v>2.4</c:v>
                </c:pt>
                <c:pt idx="5377">
                  <c:v>2.2999999999999998</c:v>
                </c:pt>
                <c:pt idx="5378">
                  <c:v>2.19</c:v>
                </c:pt>
                <c:pt idx="5379">
                  <c:v>2.23</c:v>
                </c:pt>
                <c:pt idx="5380">
                  <c:v>2.09</c:v>
                </c:pt>
                <c:pt idx="5381">
                  <c:v>2.13</c:v>
                </c:pt>
                <c:pt idx="5382">
                  <c:v>2</c:v>
                </c:pt>
                <c:pt idx="5383">
                  <c:v>2.02</c:v>
                </c:pt>
                <c:pt idx="5384">
                  <c:v>2</c:v>
                </c:pt>
                <c:pt idx="5385">
                  <c:v>1.94</c:v>
                </c:pt>
                <c:pt idx="5386">
                  <c:v>1.98</c:v>
                </c:pt>
                <c:pt idx="5387">
                  <c:v>1.91</c:v>
                </c:pt>
                <c:pt idx="5388">
                  <c:v>1.83</c:v>
                </c:pt>
                <c:pt idx="5389">
                  <c:v>1.68</c:v>
                </c:pt>
                <c:pt idx="5390">
                  <c:v>1.67</c:v>
                </c:pt>
                <c:pt idx="5391">
                  <c:v>1.69</c:v>
                </c:pt>
                <c:pt idx="5392">
                  <c:v>1.63</c:v>
                </c:pt>
                <c:pt idx="5393">
                  <c:v>1.53</c:v>
                </c:pt>
                <c:pt idx="5394">
                  <c:v>1.51</c:v>
                </c:pt>
                <c:pt idx="5395">
                  <c:v>1.46</c:v>
                </c:pt>
                <c:pt idx="5396">
                  <c:v>1.47</c:v>
                </c:pt>
                <c:pt idx="5397">
                  <c:v>1.59</c:v>
                </c:pt>
                <c:pt idx="5398">
                  <c:v>1.55</c:v>
                </c:pt>
                <c:pt idx="5399">
                  <c:v>1.54</c:v>
                </c:pt>
                <c:pt idx="5400">
                  <c:v>1.38</c:v>
                </c:pt>
                <c:pt idx="5401">
                  <c:v>1.38</c:v>
                </c:pt>
                <c:pt idx="5402">
                  <c:v>1.4</c:v>
                </c:pt>
                <c:pt idx="5403">
                  <c:v>1.41</c:v>
                </c:pt>
                <c:pt idx="5404">
                  <c:v>1.4</c:v>
                </c:pt>
                <c:pt idx="5405">
                  <c:v>1.42</c:v>
                </c:pt>
                <c:pt idx="5406">
                  <c:v>1.51</c:v>
                </c:pt>
                <c:pt idx="5407">
                  <c:v>1.5</c:v>
                </c:pt>
                <c:pt idx="5408">
                  <c:v>1.56</c:v>
                </c:pt>
                <c:pt idx="5409">
                  <c:v>1.52</c:v>
                </c:pt>
                <c:pt idx="5410">
                  <c:v>1.51</c:v>
                </c:pt>
                <c:pt idx="5411">
                  <c:v>1.48</c:v>
                </c:pt>
                <c:pt idx="5412">
                  <c:v>1.45</c:v>
                </c:pt>
                <c:pt idx="5413">
                  <c:v>1.54</c:v>
                </c:pt>
                <c:pt idx="5414">
                  <c:v>1.49</c:v>
                </c:pt>
                <c:pt idx="5415">
                  <c:v>1.5</c:v>
                </c:pt>
                <c:pt idx="5416">
                  <c:v>1.54</c:v>
                </c:pt>
                <c:pt idx="5417">
                  <c:v>1.53</c:v>
                </c:pt>
                <c:pt idx="5418">
                  <c:v>1.52</c:v>
                </c:pt>
                <c:pt idx="5419">
                  <c:v>1.49</c:v>
                </c:pt>
                <c:pt idx="5420">
                  <c:v>1.53</c:v>
                </c:pt>
                <c:pt idx="5421">
                  <c:v>1.51</c:v>
                </c:pt>
                <c:pt idx="5422">
                  <c:v>1.51</c:v>
                </c:pt>
                <c:pt idx="5423">
                  <c:v>1.48</c:v>
                </c:pt>
                <c:pt idx="5424">
                  <c:v>1.43</c:v>
                </c:pt>
                <c:pt idx="5425">
                  <c:v>1.43</c:v>
                </c:pt>
                <c:pt idx="5426">
                  <c:v>1.44</c:v>
                </c:pt>
                <c:pt idx="5427">
                  <c:v>1.43</c:v>
                </c:pt>
                <c:pt idx="5428">
                  <c:v>1.45</c:v>
                </c:pt>
                <c:pt idx="5429">
                  <c:v>1.45</c:v>
                </c:pt>
                <c:pt idx="5430">
                  <c:v>1.44</c:v>
                </c:pt>
                <c:pt idx="5431">
                  <c:v>1.46</c:v>
                </c:pt>
                <c:pt idx="5432">
                  <c:v>1.45</c:v>
                </c:pt>
                <c:pt idx="5433">
                  <c:v>1.46</c:v>
                </c:pt>
                <c:pt idx="5434">
                  <c:v>1.45</c:v>
                </c:pt>
                <c:pt idx="5435">
                  <c:v>1.44</c:v>
                </c:pt>
                <c:pt idx="5436">
                  <c:v>1.44</c:v>
                </c:pt>
                <c:pt idx="5437">
                  <c:v>1.45</c:v>
                </c:pt>
                <c:pt idx="5438">
                  <c:v>1.47</c:v>
                </c:pt>
                <c:pt idx="5439">
                  <c:v>1.5</c:v>
                </c:pt>
                <c:pt idx="5440">
                  <c:v>1.59</c:v>
                </c:pt>
                <c:pt idx="5441">
                  <c:v>1.61</c:v>
                </c:pt>
                <c:pt idx="5442">
                  <c:v>1.56</c:v>
                </c:pt>
                <c:pt idx="5443">
                  <c:v>1.62</c:v>
                </c:pt>
                <c:pt idx="5444">
                  <c:v>1.67</c:v>
                </c:pt>
                <c:pt idx="5445">
                  <c:v>1.73</c:v>
                </c:pt>
                <c:pt idx="5446">
                  <c:v>1.62</c:v>
                </c:pt>
                <c:pt idx="5447">
                  <c:v>1.66</c:v>
                </c:pt>
                <c:pt idx="5448">
                  <c:v>1.69</c:v>
                </c:pt>
                <c:pt idx="5449">
                  <c:v>1.63</c:v>
                </c:pt>
                <c:pt idx="5450">
                  <c:v>1.66</c:v>
                </c:pt>
                <c:pt idx="5451">
                  <c:v>1.63</c:v>
                </c:pt>
                <c:pt idx="5452">
                  <c:v>1.64</c:v>
                </c:pt>
                <c:pt idx="5453">
                  <c:v>1.7</c:v>
                </c:pt>
                <c:pt idx="5454">
                  <c:v>1.71</c:v>
                </c:pt>
                <c:pt idx="5455">
                  <c:v>1.71</c:v>
                </c:pt>
                <c:pt idx="5456">
                  <c:v>1.72</c:v>
                </c:pt>
                <c:pt idx="5457">
                  <c:v>1.77</c:v>
                </c:pt>
                <c:pt idx="5458">
                  <c:v>1.73</c:v>
                </c:pt>
                <c:pt idx="5459">
                  <c:v>1.78</c:v>
                </c:pt>
                <c:pt idx="5460">
                  <c:v>1.76</c:v>
                </c:pt>
                <c:pt idx="5461">
                  <c:v>1.72</c:v>
                </c:pt>
                <c:pt idx="5462">
                  <c:v>1.69</c:v>
                </c:pt>
                <c:pt idx="5463">
                  <c:v>1.65</c:v>
                </c:pt>
                <c:pt idx="5464">
                  <c:v>1.61</c:v>
                </c:pt>
                <c:pt idx="5465">
                  <c:v>1.54</c:v>
                </c:pt>
                <c:pt idx="5466">
                  <c:v>1.6</c:v>
                </c:pt>
                <c:pt idx="5467">
                  <c:v>1.6</c:v>
                </c:pt>
                <c:pt idx="5468">
                  <c:v>1.59</c:v>
                </c:pt>
                <c:pt idx="5469">
                  <c:v>1.63</c:v>
                </c:pt>
                <c:pt idx="5470">
                  <c:v>1.65</c:v>
                </c:pt>
                <c:pt idx="5471">
                  <c:v>1.71</c:v>
                </c:pt>
                <c:pt idx="5472">
                  <c:v>1.71</c:v>
                </c:pt>
                <c:pt idx="5473">
                  <c:v>1.71</c:v>
                </c:pt>
                <c:pt idx="5474">
                  <c:v>1.71</c:v>
                </c:pt>
                <c:pt idx="5475">
                  <c:v>1.69</c:v>
                </c:pt>
                <c:pt idx="5476">
                  <c:v>1.63</c:v>
                </c:pt>
                <c:pt idx="5477">
                  <c:v>1.63</c:v>
                </c:pt>
                <c:pt idx="5478">
                  <c:v>1.63</c:v>
                </c:pt>
                <c:pt idx="5479">
                  <c:v>1.6</c:v>
                </c:pt>
                <c:pt idx="5480">
                  <c:v>1.65</c:v>
                </c:pt>
                <c:pt idx="5481">
                  <c:v>1.64</c:v>
                </c:pt>
                <c:pt idx="5482">
                  <c:v>1.67</c:v>
                </c:pt>
                <c:pt idx="5483">
                  <c:v>1.69</c:v>
                </c:pt>
                <c:pt idx="5484">
                  <c:v>1.66</c:v>
                </c:pt>
                <c:pt idx="5485">
                  <c:v>1.56</c:v>
                </c:pt>
                <c:pt idx="5486">
                  <c:v>1.59</c:v>
                </c:pt>
                <c:pt idx="5487">
                  <c:v>1.6</c:v>
                </c:pt>
                <c:pt idx="5488">
                  <c:v>1.63</c:v>
                </c:pt>
                <c:pt idx="5489">
                  <c:v>1.66</c:v>
                </c:pt>
                <c:pt idx="5490">
                  <c:v>1.67</c:v>
                </c:pt>
                <c:pt idx="5491">
                  <c:v>1.66</c:v>
                </c:pt>
                <c:pt idx="5492">
                  <c:v>1.65</c:v>
                </c:pt>
                <c:pt idx="5493">
                  <c:v>1.68</c:v>
                </c:pt>
                <c:pt idx="5494">
                  <c:v>1.63</c:v>
                </c:pt>
                <c:pt idx="5495">
                  <c:v>1.62</c:v>
                </c:pt>
                <c:pt idx="5496">
                  <c:v>1.46</c:v>
                </c:pt>
                <c:pt idx="5497">
                  <c:v>1.45</c:v>
                </c:pt>
                <c:pt idx="5498">
                  <c:v>1.39</c:v>
                </c:pt>
                <c:pt idx="5499">
                  <c:v>1.41</c:v>
                </c:pt>
                <c:pt idx="5500">
                  <c:v>1.38</c:v>
                </c:pt>
                <c:pt idx="5501">
                  <c:v>1.45</c:v>
                </c:pt>
                <c:pt idx="5502">
                  <c:v>1.41</c:v>
                </c:pt>
                <c:pt idx="5503">
                  <c:v>1.36</c:v>
                </c:pt>
                <c:pt idx="5504">
                  <c:v>1.4</c:v>
                </c:pt>
                <c:pt idx="5505">
                  <c:v>1.43</c:v>
                </c:pt>
                <c:pt idx="5506">
                  <c:v>1.39</c:v>
                </c:pt>
                <c:pt idx="5507">
                  <c:v>1.4</c:v>
                </c:pt>
                <c:pt idx="5508">
                  <c:v>1.34</c:v>
                </c:pt>
                <c:pt idx="5509">
                  <c:v>1.3</c:v>
                </c:pt>
                <c:pt idx="5510">
                  <c:v>1.32</c:v>
                </c:pt>
                <c:pt idx="5511">
                  <c:v>1.34</c:v>
                </c:pt>
                <c:pt idx="5512">
                  <c:v>1.36</c:v>
                </c:pt>
                <c:pt idx="5513">
                  <c:v>1.36</c:v>
                </c:pt>
                <c:pt idx="5514">
                  <c:v>1.36</c:v>
                </c:pt>
                <c:pt idx="5515">
                  <c:v>1.37</c:v>
                </c:pt>
                <c:pt idx="5516">
                  <c:v>1.46</c:v>
                </c:pt>
                <c:pt idx="5517">
                  <c:v>1.49</c:v>
                </c:pt>
                <c:pt idx="5518">
                  <c:v>1.55</c:v>
                </c:pt>
                <c:pt idx="5519">
                  <c:v>1.6</c:v>
                </c:pt>
                <c:pt idx="5520">
                  <c:v>1.76</c:v>
                </c:pt>
                <c:pt idx="5521">
                  <c:v>1.8</c:v>
                </c:pt>
                <c:pt idx="5522">
                  <c:v>1.67</c:v>
                </c:pt>
                <c:pt idx="5523">
                  <c:v>1.62</c:v>
                </c:pt>
                <c:pt idx="5524">
                  <c:v>1.74</c:v>
                </c:pt>
                <c:pt idx="5525">
                  <c:v>1.89</c:v>
                </c:pt>
                <c:pt idx="5526">
                  <c:v>2.2200000000000002</c:v>
                </c:pt>
                <c:pt idx="5527">
                  <c:v>2.08</c:v>
                </c:pt>
                <c:pt idx="5528">
                  <c:v>2.0299999999999998</c:v>
                </c:pt>
                <c:pt idx="5529">
                  <c:v>2.29</c:v>
                </c:pt>
                <c:pt idx="5530">
                  <c:v>2.39</c:v>
                </c:pt>
                <c:pt idx="5531">
                  <c:v>2.58</c:v>
                </c:pt>
                <c:pt idx="5532">
                  <c:v>2.74</c:v>
                </c:pt>
                <c:pt idx="5533">
                  <c:v>2.96</c:v>
                </c:pt>
                <c:pt idx="5534">
                  <c:v>2.97</c:v>
                </c:pt>
                <c:pt idx="5535">
                  <c:v>1.85</c:v>
                </c:pt>
                <c:pt idx="5536">
                  <c:v>2.0299999999999998</c:v>
                </c:pt>
                <c:pt idx="5537">
                  <c:v>2</c:v>
                </c:pt>
                <c:pt idx="5538">
                  <c:v>1.9</c:v>
                </c:pt>
                <c:pt idx="5539">
                  <c:v>1.63</c:v>
                </c:pt>
                <c:pt idx="5540">
                  <c:v>1.77</c:v>
                </c:pt>
                <c:pt idx="5541">
                  <c:v>1.86</c:v>
                </c:pt>
                <c:pt idx="5542">
                  <c:v>2</c:v>
                </c:pt>
                <c:pt idx="5543">
                  <c:v>2.13</c:v>
                </c:pt>
                <c:pt idx="5544">
                  <c:v>1.94</c:v>
                </c:pt>
                <c:pt idx="5545">
                  <c:v>1.99</c:v>
                </c:pt>
                <c:pt idx="5546">
                  <c:v>2</c:v>
                </c:pt>
                <c:pt idx="5547">
                  <c:v>1.96</c:v>
                </c:pt>
                <c:pt idx="5548">
                  <c:v>2.09</c:v>
                </c:pt>
                <c:pt idx="5549">
                  <c:v>2.06</c:v>
                </c:pt>
                <c:pt idx="5550">
                  <c:v>2.06</c:v>
                </c:pt>
                <c:pt idx="5551">
                  <c:v>2.06</c:v>
                </c:pt>
                <c:pt idx="5552">
                  <c:v>2.09</c:v>
                </c:pt>
                <c:pt idx="5553">
                  <c:v>2.3199999999999998</c:v>
                </c:pt>
                <c:pt idx="5554">
                  <c:v>2.34</c:v>
                </c:pt>
                <c:pt idx="5555">
                  <c:v>2.36</c:v>
                </c:pt>
                <c:pt idx="5556">
                  <c:v>2.38</c:v>
                </c:pt>
                <c:pt idx="5557">
                  <c:v>2.58</c:v>
                </c:pt>
                <c:pt idx="5558">
                  <c:v>2.7</c:v>
                </c:pt>
                <c:pt idx="5559">
                  <c:v>2.4900000000000002</c:v>
                </c:pt>
                <c:pt idx="5560">
                  <c:v>2.4300000000000002</c:v>
                </c:pt>
                <c:pt idx="5561">
                  <c:v>2.27</c:v>
                </c:pt>
                <c:pt idx="5562">
                  <c:v>2.2200000000000002</c:v>
                </c:pt>
                <c:pt idx="5563">
                  <c:v>2.33</c:v>
                </c:pt>
                <c:pt idx="5564">
                  <c:v>2.2799999999999998</c:v>
                </c:pt>
                <c:pt idx="5565">
                  <c:v>2.2799999999999998</c:v>
                </c:pt>
                <c:pt idx="5566">
                  <c:v>2.35</c:v>
                </c:pt>
                <c:pt idx="5567">
                  <c:v>2.38</c:v>
                </c:pt>
                <c:pt idx="5568">
                  <c:v>2.5099999999999998</c:v>
                </c:pt>
                <c:pt idx="5569">
                  <c:v>2.5299999999999998</c:v>
                </c:pt>
                <c:pt idx="5570">
                  <c:v>2.59</c:v>
                </c:pt>
                <c:pt idx="5571">
                  <c:v>2.4300000000000002</c:v>
                </c:pt>
                <c:pt idx="5572">
                  <c:v>2.44</c:v>
                </c:pt>
                <c:pt idx="5573">
                  <c:v>2.39</c:v>
                </c:pt>
                <c:pt idx="5574">
                  <c:v>2.41</c:v>
                </c:pt>
                <c:pt idx="5575">
                  <c:v>2.42</c:v>
                </c:pt>
                <c:pt idx="5576">
                  <c:v>2.39</c:v>
                </c:pt>
                <c:pt idx="5577">
                  <c:v>2.16</c:v>
                </c:pt>
                <c:pt idx="5578">
                  <c:v>2.15</c:v>
                </c:pt>
                <c:pt idx="5579">
                  <c:v>2.1800000000000002</c:v>
                </c:pt>
                <c:pt idx="5580">
                  <c:v>2.15</c:v>
                </c:pt>
                <c:pt idx="5581">
                  <c:v>2.13</c:v>
                </c:pt>
                <c:pt idx="5582">
                  <c:v>2.04</c:v>
                </c:pt>
                <c:pt idx="5583">
                  <c:v>2.0299999999999998</c:v>
                </c:pt>
                <c:pt idx="5584">
                  <c:v>1.99</c:v>
                </c:pt>
                <c:pt idx="5585">
                  <c:v>1.93</c:v>
                </c:pt>
                <c:pt idx="5586">
                  <c:v>1.93</c:v>
                </c:pt>
                <c:pt idx="5587">
                  <c:v>1.98</c:v>
                </c:pt>
                <c:pt idx="5588">
                  <c:v>1.99</c:v>
                </c:pt>
                <c:pt idx="5589">
                  <c:v>1.91</c:v>
                </c:pt>
                <c:pt idx="5590">
                  <c:v>1.78</c:v>
                </c:pt>
                <c:pt idx="5591">
                  <c:v>1.75</c:v>
                </c:pt>
                <c:pt idx="5592">
                  <c:v>1.81</c:v>
                </c:pt>
                <c:pt idx="5593">
                  <c:v>1.96</c:v>
                </c:pt>
                <c:pt idx="5594">
                  <c:v>1.96</c:v>
                </c:pt>
                <c:pt idx="5595">
                  <c:v>1.98</c:v>
                </c:pt>
                <c:pt idx="5596">
                  <c:v>1.96</c:v>
                </c:pt>
                <c:pt idx="5597">
                  <c:v>1.9</c:v>
                </c:pt>
                <c:pt idx="5598">
                  <c:v>1.89</c:v>
                </c:pt>
                <c:pt idx="5599">
                  <c:v>1.9</c:v>
                </c:pt>
                <c:pt idx="5600">
                  <c:v>1.91</c:v>
                </c:pt>
                <c:pt idx="5601">
                  <c:v>1.84</c:v>
                </c:pt>
                <c:pt idx="5602">
                  <c:v>1.82</c:v>
                </c:pt>
                <c:pt idx="5603">
                  <c:v>1.78</c:v>
                </c:pt>
                <c:pt idx="5604">
                  <c:v>1.88</c:v>
                </c:pt>
                <c:pt idx="5605">
                  <c:v>1.89</c:v>
                </c:pt>
                <c:pt idx="5606">
                  <c:v>1.88</c:v>
                </c:pt>
                <c:pt idx="5607">
                  <c:v>1.87</c:v>
                </c:pt>
                <c:pt idx="5608">
                  <c:v>1.83</c:v>
                </c:pt>
                <c:pt idx="5609">
                  <c:v>1.76</c:v>
                </c:pt>
                <c:pt idx="5610">
                  <c:v>1.78</c:v>
                </c:pt>
                <c:pt idx="5611">
                  <c:v>1.78</c:v>
                </c:pt>
                <c:pt idx="5612">
                  <c:v>1.8</c:v>
                </c:pt>
                <c:pt idx="5613">
                  <c:v>1.78</c:v>
                </c:pt>
                <c:pt idx="5614">
                  <c:v>1.77</c:v>
                </c:pt>
                <c:pt idx="5615">
                  <c:v>1.84</c:v>
                </c:pt>
                <c:pt idx="5616">
                  <c:v>1.82</c:v>
                </c:pt>
                <c:pt idx="5617">
                  <c:v>1.79</c:v>
                </c:pt>
                <c:pt idx="5618">
                  <c:v>1.79</c:v>
                </c:pt>
                <c:pt idx="5619">
                  <c:v>1.78</c:v>
                </c:pt>
                <c:pt idx="5620">
                  <c:v>1.77</c:v>
                </c:pt>
                <c:pt idx="5621">
                  <c:v>1.66</c:v>
                </c:pt>
                <c:pt idx="5622">
                  <c:v>1.65</c:v>
                </c:pt>
                <c:pt idx="5623">
                  <c:v>1.66</c:v>
                </c:pt>
                <c:pt idx="5624">
                  <c:v>1.61</c:v>
                </c:pt>
                <c:pt idx="5625">
                  <c:v>1.6</c:v>
                </c:pt>
                <c:pt idx="5626">
                  <c:v>1.58</c:v>
                </c:pt>
                <c:pt idx="5627">
                  <c:v>1.61</c:v>
                </c:pt>
                <c:pt idx="5628">
                  <c:v>1.64</c:v>
                </c:pt>
                <c:pt idx="5629">
                  <c:v>1.63</c:v>
                </c:pt>
                <c:pt idx="5630">
                  <c:v>1.65</c:v>
                </c:pt>
                <c:pt idx="5631">
                  <c:v>1.62</c:v>
                </c:pt>
                <c:pt idx="5632">
                  <c:v>1.64</c:v>
                </c:pt>
                <c:pt idx="5633">
                  <c:v>1.63</c:v>
                </c:pt>
                <c:pt idx="5634">
                  <c:v>1.59</c:v>
                </c:pt>
                <c:pt idx="5635">
                  <c:v>1.61</c:v>
                </c:pt>
                <c:pt idx="5636">
                  <c:v>1.57</c:v>
                </c:pt>
                <c:pt idx="5637">
                  <c:v>1.56</c:v>
                </c:pt>
                <c:pt idx="5638">
                  <c:v>1.56</c:v>
                </c:pt>
                <c:pt idx="5639">
                  <c:v>1.55</c:v>
                </c:pt>
                <c:pt idx="5640">
                  <c:v>1.53</c:v>
                </c:pt>
                <c:pt idx="5641">
                  <c:v>1.51</c:v>
                </c:pt>
                <c:pt idx="5642">
                  <c:v>1.5</c:v>
                </c:pt>
                <c:pt idx="5643">
                  <c:v>1.5</c:v>
                </c:pt>
                <c:pt idx="5644">
                  <c:v>1.49</c:v>
                </c:pt>
                <c:pt idx="5645">
                  <c:v>1.54</c:v>
                </c:pt>
                <c:pt idx="5646">
                  <c:v>1.54</c:v>
                </c:pt>
                <c:pt idx="5647">
                  <c:v>1.56</c:v>
                </c:pt>
                <c:pt idx="5648">
                  <c:v>1.54</c:v>
                </c:pt>
                <c:pt idx="5649">
                  <c:v>1.54</c:v>
                </c:pt>
                <c:pt idx="5650">
                  <c:v>1.54</c:v>
                </c:pt>
                <c:pt idx="5651">
                  <c:v>1.55</c:v>
                </c:pt>
                <c:pt idx="5652">
                  <c:v>1.57</c:v>
                </c:pt>
                <c:pt idx="5653">
                  <c:v>1.54</c:v>
                </c:pt>
                <c:pt idx="5654">
                  <c:v>1.52</c:v>
                </c:pt>
                <c:pt idx="5655">
                  <c:v>1.56</c:v>
                </c:pt>
                <c:pt idx="5656">
                  <c:v>1.6</c:v>
                </c:pt>
                <c:pt idx="5657">
                  <c:v>1.6</c:v>
                </c:pt>
                <c:pt idx="5658">
                  <c:v>1.6</c:v>
                </c:pt>
                <c:pt idx="5659">
                  <c:v>1.56</c:v>
                </c:pt>
                <c:pt idx="5660">
                  <c:v>1.55</c:v>
                </c:pt>
                <c:pt idx="5661">
                  <c:v>1.54</c:v>
                </c:pt>
                <c:pt idx="5662">
                  <c:v>1.53</c:v>
                </c:pt>
                <c:pt idx="5663">
                  <c:v>1.49</c:v>
                </c:pt>
                <c:pt idx="5664">
                  <c:v>1.47</c:v>
                </c:pt>
                <c:pt idx="5665">
                  <c:v>1.49</c:v>
                </c:pt>
                <c:pt idx="5666">
                  <c:v>1.51</c:v>
                </c:pt>
                <c:pt idx="5667">
                  <c:v>1.46</c:v>
                </c:pt>
                <c:pt idx="5668">
                  <c:v>1.4</c:v>
                </c:pt>
                <c:pt idx="5669">
                  <c:v>1.43</c:v>
                </c:pt>
                <c:pt idx="5670">
                  <c:v>1.42</c:v>
                </c:pt>
                <c:pt idx="5671">
                  <c:v>1.43</c:v>
                </c:pt>
                <c:pt idx="5672">
                  <c:v>1.44</c:v>
                </c:pt>
                <c:pt idx="5673">
                  <c:v>1.44</c:v>
                </c:pt>
                <c:pt idx="5674">
                  <c:v>1.43</c:v>
                </c:pt>
                <c:pt idx="5675">
                  <c:v>1.42</c:v>
                </c:pt>
                <c:pt idx="5676">
                  <c:v>1.39</c:v>
                </c:pt>
                <c:pt idx="5677">
                  <c:v>1.38</c:v>
                </c:pt>
                <c:pt idx="5678">
                  <c:v>1.35</c:v>
                </c:pt>
                <c:pt idx="5679">
                  <c:v>1.35</c:v>
                </c:pt>
                <c:pt idx="5680">
                  <c:v>1.34</c:v>
                </c:pt>
                <c:pt idx="5681">
                  <c:v>1.29</c:v>
                </c:pt>
                <c:pt idx="5682">
                  <c:v>1.29</c:v>
                </c:pt>
                <c:pt idx="5683">
                  <c:v>1.28</c:v>
                </c:pt>
                <c:pt idx="5684">
                  <c:v>1.38</c:v>
                </c:pt>
                <c:pt idx="5685">
                  <c:v>1.33</c:v>
                </c:pt>
                <c:pt idx="5686">
                  <c:v>1.37</c:v>
                </c:pt>
                <c:pt idx="5687">
                  <c:v>1.42</c:v>
                </c:pt>
                <c:pt idx="5688">
                  <c:v>1.41</c:v>
                </c:pt>
                <c:pt idx="5689">
                  <c:v>1.44</c:v>
                </c:pt>
                <c:pt idx="5690">
                  <c:v>1.4</c:v>
                </c:pt>
                <c:pt idx="5691">
                  <c:v>1.36</c:v>
                </c:pt>
                <c:pt idx="5692">
                  <c:v>1.37</c:v>
                </c:pt>
                <c:pt idx="5693">
                  <c:v>1.45</c:v>
                </c:pt>
                <c:pt idx="5694">
                  <c:v>1.44</c:v>
                </c:pt>
                <c:pt idx="5695">
                  <c:v>1.4</c:v>
                </c:pt>
                <c:pt idx="5696">
                  <c:v>1.43</c:v>
                </c:pt>
                <c:pt idx="5697">
                  <c:v>1.4</c:v>
                </c:pt>
                <c:pt idx="5698">
                  <c:v>1.39</c:v>
                </c:pt>
                <c:pt idx="5699">
                  <c:v>1.35</c:v>
                </c:pt>
                <c:pt idx="5700">
                  <c:v>1.33</c:v>
                </c:pt>
                <c:pt idx="5701">
                  <c:v>1.34</c:v>
                </c:pt>
                <c:pt idx="5702">
                  <c:v>1.3</c:v>
                </c:pt>
                <c:pt idx="5703">
                  <c:v>1.28</c:v>
                </c:pt>
                <c:pt idx="5704">
                  <c:v>1.24</c:v>
                </c:pt>
                <c:pt idx="5705">
                  <c:v>1.24</c:v>
                </c:pt>
                <c:pt idx="5706">
                  <c:v>1.26</c:v>
                </c:pt>
                <c:pt idx="5707">
                  <c:v>1.25</c:v>
                </c:pt>
                <c:pt idx="5708">
                  <c:v>1.23</c:v>
                </c:pt>
                <c:pt idx="5709">
                  <c:v>1.26</c:v>
                </c:pt>
                <c:pt idx="5710">
                  <c:v>1.25</c:v>
                </c:pt>
                <c:pt idx="5711">
                  <c:v>1.25</c:v>
                </c:pt>
                <c:pt idx="5712">
                  <c:v>1.22</c:v>
                </c:pt>
                <c:pt idx="5713">
                  <c:v>1.21</c:v>
                </c:pt>
                <c:pt idx="5714">
                  <c:v>1.22</c:v>
                </c:pt>
                <c:pt idx="5715">
                  <c:v>1.23</c:v>
                </c:pt>
                <c:pt idx="5716">
                  <c:v>1.22</c:v>
                </c:pt>
                <c:pt idx="5717">
                  <c:v>1.24</c:v>
                </c:pt>
                <c:pt idx="5718">
                  <c:v>1.22</c:v>
                </c:pt>
                <c:pt idx="5719">
                  <c:v>1.2</c:v>
                </c:pt>
                <c:pt idx="5720">
                  <c:v>1.19</c:v>
                </c:pt>
                <c:pt idx="5721">
                  <c:v>1.23</c:v>
                </c:pt>
                <c:pt idx="5722">
                  <c:v>1.24</c:v>
                </c:pt>
                <c:pt idx="5723">
                  <c:v>1.23</c:v>
                </c:pt>
                <c:pt idx="5724">
                  <c:v>1.23</c:v>
                </c:pt>
                <c:pt idx="5725">
                  <c:v>1.25</c:v>
                </c:pt>
                <c:pt idx="5726">
                  <c:v>1.2</c:v>
                </c:pt>
                <c:pt idx="5727">
                  <c:v>1.18</c:v>
                </c:pt>
                <c:pt idx="5728">
                  <c:v>1.1599999999999999</c:v>
                </c:pt>
                <c:pt idx="5729">
                  <c:v>1.1299999999999999</c:v>
                </c:pt>
                <c:pt idx="5730">
                  <c:v>1.1499999999999999</c:v>
                </c:pt>
                <c:pt idx="5731">
                  <c:v>1.21</c:v>
                </c:pt>
                <c:pt idx="5732">
                  <c:v>1.2</c:v>
                </c:pt>
                <c:pt idx="5733">
                  <c:v>1.24</c:v>
                </c:pt>
                <c:pt idx="5734">
                  <c:v>1.24</c:v>
                </c:pt>
                <c:pt idx="5735">
                  <c:v>1.24</c:v>
                </c:pt>
                <c:pt idx="5736">
                  <c:v>1.1200000000000001</c:v>
                </c:pt>
                <c:pt idx="5737">
                  <c:v>1.17</c:v>
                </c:pt>
                <c:pt idx="5738">
                  <c:v>1.1399999999999999</c:v>
                </c:pt>
                <c:pt idx="5739">
                  <c:v>1.1399999999999999</c:v>
                </c:pt>
                <c:pt idx="5740">
                  <c:v>1.1399999999999999</c:v>
                </c:pt>
                <c:pt idx="5741">
                  <c:v>1.17</c:v>
                </c:pt>
                <c:pt idx="5742">
                  <c:v>1.19</c:v>
                </c:pt>
                <c:pt idx="5743">
                  <c:v>1.1599999999999999</c:v>
                </c:pt>
                <c:pt idx="5744">
                  <c:v>1.17</c:v>
                </c:pt>
                <c:pt idx="5745">
                  <c:v>1.1100000000000001</c:v>
                </c:pt>
                <c:pt idx="5746">
                  <c:v>1.1200000000000001</c:v>
                </c:pt>
                <c:pt idx="5747">
                  <c:v>1.1599999999999999</c:v>
                </c:pt>
                <c:pt idx="5748">
                  <c:v>1.2</c:v>
                </c:pt>
                <c:pt idx="5749">
                  <c:v>1.22</c:v>
                </c:pt>
                <c:pt idx="5750">
                  <c:v>1.21</c:v>
                </c:pt>
                <c:pt idx="5751">
                  <c:v>1.23</c:v>
                </c:pt>
                <c:pt idx="5752">
                  <c:v>1.18</c:v>
                </c:pt>
                <c:pt idx="5753">
                  <c:v>1.1599999999999999</c:v>
                </c:pt>
                <c:pt idx="5754">
                  <c:v>1.2</c:v>
                </c:pt>
                <c:pt idx="5755">
                  <c:v>1.3</c:v>
                </c:pt>
                <c:pt idx="5756">
                  <c:v>1.28</c:v>
                </c:pt>
                <c:pt idx="5757">
                  <c:v>1.25</c:v>
                </c:pt>
                <c:pt idx="5758">
                  <c:v>1.23</c:v>
                </c:pt>
                <c:pt idx="5759">
                  <c:v>1.26</c:v>
                </c:pt>
                <c:pt idx="5760">
                  <c:v>1.21</c:v>
                </c:pt>
                <c:pt idx="5761">
                  <c:v>1.18</c:v>
                </c:pt>
                <c:pt idx="5762">
                  <c:v>1.2</c:v>
                </c:pt>
                <c:pt idx="5763">
                  <c:v>1.1100000000000001</c:v>
                </c:pt>
                <c:pt idx="5764">
                  <c:v>1.0900000000000001</c:v>
                </c:pt>
                <c:pt idx="5765">
                  <c:v>1.06</c:v>
                </c:pt>
                <c:pt idx="5766">
                  <c:v>1</c:v>
                </c:pt>
                <c:pt idx="5767">
                  <c:v>1.02</c:v>
                </c:pt>
                <c:pt idx="5768">
                  <c:v>1</c:v>
                </c:pt>
                <c:pt idx="5769">
                  <c:v>1</c:v>
                </c:pt>
                <c:pt idx="5770">
                  <c:v>0.95</c:v>
                </c:pt>
                <c:pt idx="5771">
                  <c:v>0.95</c:v>
                </c:pt>
                <c:pt idx="5772">
                  <c:v>0.95</c:v>
                </c:pt>
                <c:pt idx="5773">
                  <c:v>0.97</c:v>
                </c:pt>
                <c:pt idx="5774">
                  <c:v>1.02</c:v>
                </c:pt>
                <c:pt idx="5775">
                  <c:v>1.01</c:v>
                </c:pt>
                <c:pt idx="5776">
                  <c:v>0.99</c:v>
                </c:pt>
                <c:pt idx="5777">
                  <c:v>0.98</c:v>
                </c:pt>
                <c:pt idx="5778">
                  <c:v>1.06</c:v>
                </c:pt>
                <c:pt idx="5779">
                  <c:v>1.1100000000000001</c:v>
                </c:pt>
                <c:pt idx="5780">
                  <c:v>1.1200000000000001</c:v>
                </c:pt>
                <c:pt idx="5781">
                  <c:v>1.08</c:v>
                </c:pt>
                <c:pt idx="5782">
                  <c:v>1.0900000000000001</c:v>
                </c:pt>
                <c:pt idx="5783">
                  <c:v>1.1200000000000001</c:v>
                </c:pt>
                <c:pt idx="5784">
                  <c:v>1.1200000000000001</c:v>
                </c:pt>
                <c:pt idx="5785">
                  <c:v>1.1399999999999999</c:v>
                </c:pt>
                <c:pt idx="5786">
                  <c:v>1.1100000000000001</c:v>
                </c:pt>
                <c:pt idx="5787">
                  <c:v>1.1299999999999999</c:v>
                </c:pt>
                <c:pt idx="5788">
                  <c:v>1.0900000000000001</c:v>
                </c:pt>
                <c:pt idx="5789">
                  <c:v>1.06</c:v>
                </c:pt>
                <c:pt idx="5790">
                  <c:v>1.02</c:v>
                </c:pt>
                <c:pt idx="5791">
                  <c:v>1.03</c:v>
                </c:pt>
                <c:pt idx="5792">
                  <c:v>1.04</c:v>
                </c:pt>
                <c:pt idx="5793">
                  <c:v>1.05</c:v>
                </c:pt>
                <c:pt idx="5794">
                  <c:v>1.07</c:v>
                </c:pt>
                <c:pt idx="5795">
                  <c:v>1.07</c:v>
                </c:pt>
                <c:pt idx="5796">
                  <c:v>1.08</c:v>
                </c:pt>
                <c:pt idx="5797">
                  <c:v>1.06</c:v>
                </c:pt>
                <c:pt idx="5798">
                  <c:v>1.05</c:v>
                </c:pt>
                <c:pt idx="5799">
                  <c:v>1.05</c:v>
                </c:pt>
                <c:pt idx="5800">
                  <c:v>1.04</c:v>
                </c:pt>
                <c:pt idx="5801">
                  <c:v>1.02</c:v>
                </c:pt>
                <c:pt idx="5802">
                  <c:v>1.05</c:v>
                </c:pt>
                <c:pt idx="5803">
                  <c:v>1.04</c:v>
                </c:pt>
                <c:pt idx="5804">
                  <c:v>1.04</c:v>
                </c:pt>
                <c:pt idx="5805">
                  <c:v>1.04</c:v>
                </c:pt>
                <c:pt idx="5806">
                  <c:v>1.04</c:v>
                </c:pt>
                <c:pt idx="5807">
                  <c:v>1.07</c:v>
                </c:pt>
                <c:pt idx="5808">
                  <c:v>1.1100000000000001</c:v>
                </c:pt>
                <c:pt idx="5809">
                  <c:v>1.0900000000000001</c:v>
                </c:pt>
                <c:pt idx="5810">
                  <c:v>1.08</c:v>
                </c:pt>
                <c:pt idx="5811">
                  <c:v>1.1499999999999999</c:v>
                </c:pt>
                <c:pt idx="5812">
                  <c:v>1.1399999999999999</c:v>
                </c:pt>
                <c:pt idx="5813">
                  <c:v>1.1399999999999999</c:v>
                </c:pt>
                <c:pt idx="5814">
                  <c:v>1.1100000000000001</c:v>
                </c:pt>
                <c:pt idx="5815">
                  <c:v>1.1100000000000001</c:v>
                </c:pt>
                <c:pt idx="5816">
                  <c:v>1.1100000000000001</c:v>
                </c:pt>
                <c:pt idx="5817">
                  <c:v>1.1200000000000001</c:v>
                </c:pt>
                <c:pt idx="5818">
                  <c:v>1.1000000000000001</c:v>
                </c:pt>
                <c:pt idx="5819">
                  <c:v>1.1299999999999999</c:v>
                </c:pt>
                <c:pt idx="5820">
                  <c:v>1.1399999999999999</c:v>
                </c:pt>
                <c:pt idx="5821">
                  <c:v>1.1599999999999999</c:v>
                </c:pt>
                <c:pt idx="5822">
                  <c:v>1.1599999999999999</c:v>
                </c:pt>
                <c:pt idx="5823">
                  <c:v>1.1599999999999999</c:v>
                </c:pt>
                <c:pt idx="5824">
                  <c:v>1.1599999999999999</c:v>
                </c:pt>
                <c:pt idx="5825">
                  <c:v>1.1599999999999999</c:v>
                </c:pt>
                <c:pt idx="5826">
                  <c:v>1.1299999999999999</c:v>
                </c:pt>
                <c:pt idx="5827">
                  <c:v>1.1200000000000001</c:v>
                </c:pt>
                <c:pt idx="5828">
                  <c:v>1.1599999999999999</c:v>
                </c:pt>
                <c:pt idx="5829">
                  <c:v>1.19</c:v>
                </c:pt>
                <c:pt idx="5830">
                  <c:v>1.23</c:v>
                </c:pt>
                <c:pt idx="5831">
                  <c:v>1.21</c:v>
                </c:pt>
                <c:pt idx="5832">
                  <c:v>1.2</c:v>
                </c:pt>
                <c:pt idx="5833">
                  <c:v>1.2</c:v>
                </c:pt>
                <c:pt idx="5834">
                  <c:v>1.2</c:v>
                </c:pt>
                <c:pt idx="5835">
                  <c:v>1.26</c:v>
                </c:pt>
                <c:pt idx="5836">
                  <c:v>1.3</c:v>
                </c:pt>
                <c:pt idx="5837">
                  <c:v>1.27</c:v>
                </c:pt>
                <c:pt idx="5838">
                  <c:v>1.28</c:v>
                </c:pt>
                <c:pt idx="5839">
                  <c:v>1.27</c:v>
                </c:pt>
                <c:pt idx="5840">
                  <c:v>1.2</c:v>
                </c:pt>
                <c:pt idx="5841">
                  <c:v>1.21</c:v>
                </c:pt>
                <c:pt idx="5842">
                  <c:v>1.2</c:v>
                </c:pt>
                <c:pt idx="5843">
                  <c:v>1.19</c:v>
                </c:pt>
                <c:pt idx="5844">
                  <c:v>1.2</c:v>
                </c:pt>
                <c:pt idx="5845">
                  <c:v>1.1599999999999999</c:v>
                </c:pt>
                <c:pt idx="5846">
                  <c:v>1.1499999999999999</c:v>
                </c:pt>
                <c:pt idx="5847">
                  <c:v>1.1499999999999999</c:v>
                </c:pt>
                <c:pt idx="5848">
                  <c:v>1.1399999999999999</c:v>
                </c:pt>
                <c:pt idx="5849">
                  <c:v>1.1399999999999999</c:v>
                </c:pt>
                <c:pt idx="5850">
                  <c:v>1.1399999999999999</c:v>
                </c:pt>
                <c:pt idx="5851">
                  <c:v>1.18</c:v>
                </c:pt>
                <c:pt idx="5852">
                  <c:v>1.17</c:v>
                </c:pt>
                <c:pt idx="5853">
                  <c:v>1.1200000000000001</c:v>
                </c:pt>
                <c:pt idx="5854">
                  <c:v>1.1399999999999999</c:v>
                </c:pt>
                <c:pt idx="5855">
                  <c:v>1.1200000000000001</c:v>
                </c:pt>
                <c:pt idx="5856">
                  <c:v>1.0900000000000001</c:v>
                </c:pt>
                <c:pt idx="5857">
                  <c:v>1.1000000000000001</c:v>
                </c:pt>
                <c:pt idx="5858">
                  <c:v>1.08</c:v>
                </c:pt>
                <c:pt idx="5859">
                  <c:v>1.1100000000000001</c:v>
                </c:pt>
                <c:pt idx="5860">
                  <c:v>1.21</c:v>
                </c:pt>
                <c:pt idx="5861">
                  <c:v>1.24</c:v>
                </c:pt>
                <c:pt idx="5862">
                  <c:v>1.21</c:v>
                </c:pt>
                <c:pt idx="5863">
                  <c:v>1.2</c:v>
                </c:pt>
                <c:pt idx="5864">
                  <c:v>1.21</c:v>
                </c:pt>
                <c:pt idx="5865">
                  <c:v>1.24</c:v>
                </c:pt>
                <c:pt idx="5866">
                  <c:v>1.22</c:v>
                </c:pt>
                <c:pt idx="5867">
                  <c:v>1.21</c:v>
                </c:pt>
                <c:pt idx="5868">
                  <c:v>1.2</c:v>
                </c:pt>
                <c:pt idx="5869">
                  <c:v>1.1599999999999999</c:v>
                </c:pt>
                <c:pt idx="5870">
                  <c:v>1.1599999999999999</c:v>
                </c:pt>
                <c:pt idx="5871">
                  <c:v>1.17</c:v>
                </c:pt>
                <c:pt idx="5872">
                  <c:v>1.1499999999999999</c:v>
                </c:pt>
                <c:pt idx="5873">
                  <c:v>1.1499999999999999</c:v>
                </c:pt>
                <c:pt idx="5874">
                  <c:v>1.25</c:v>
                </c:pt>
                <c:pt idx="5875">
                  <c:v>1.22</c:v>
                </c:pt>
                <c:pt idx="5876">
                  <c:v>1.22</c:v>
                </c:pt>
                <c:pt idx="5877">
                  <c:v>1.18</c:v>
                </c:pt>
                <c:pt idx="5878">
                  <c:v>1.1399999999999999</c:v>
                </c:pt>
                <c:pt idx="5879">
                  <c:v>1.2</c:v>
                </c:pt>
                <c:pt idx="5880">
                  <c:v>1.2</c:v>
                </c:pt>
                <c:pt idx="5881">
                  <c:v>1.23</c:v>
                </c:pt>
                <c:pt idx="5882">
                  <c:v>1.25</c:v>
                </c:pt>
                <c:pt idx="5883">
                  <c:v>1.22</c:v>
                </c:pt>
                <c:pt idx="5884">
                  <c:v>1.21</c:v>
                </c:pt>
                <c:pt idx="5885">
                  <c:v>1.19</c:v>
                </c:pt>
                <c:pt idx="5886">
                  <c:v>1.21</c:v>
                </c:pt>
                <c:pt idx="5887">
                  <c:v>1.21</c:v>
                </c:pt>
                <c:pt idx="5888">
                  <c:v>1.22</c:v>
                </c:pt>
                <c:pt idx="5889">
                  <c:v>1.21</c:v>
                </c:pt>
                <c:pt idx="5890">
                  <c:v>1.22</c:v>
                </c:pt>
                <c:pt idx="5891">
                  <c:v>1.2</c:v>
                </c:pt>
                <c:pt idx="5892">
                  <c:v>1.22</c:v>
                </c:pt>
                <c:pt idx="5893">
                  <c:v>1.2</c:v>
                </c:pt>
                <c:pt idx="5894">
                  <c:v>1.18</c:v>
                </c:pt>
                <c:pt idx="5895">
                  <c:v>1.21</c:v>
                </c:pt>
                <c:pt idx="5896">
                  <c:v>1.18</c:v>
                </c:pt>
                <c:pt idx="5897">
                  <c:v>1.1499999999999999</c:v>
                </c:pt>
                <c:pt idx="5898">
                  <c:v>1.1499999999999999</c:v>
                </c:pt>
                <c:pt idx="5899">
                  <c:v>1.1200000000000001</c:v>
                </c:pt>
                <c:pt idx="5900">
                  <c:v>1.1299999999999999</c:v>
                </c:pt>
                <c:pt idx="5901">
                  <c:v>1.1399999999999999</c:v>
                </c:pt>
                <c:pt idx="5902">
                  <c:v>1.1499999999999999</c:v>
                </c:pt>
                <c:pt idx="5903">
                  <c:v>1.1299999999999999</c:v>
                </c:pt>
                <c:pt idx="5904">
                  <c:v>1.17</c:v>
                </c:pt>
                <c:pt idx="5905">
                  <c:v>1.1499999999999999</c:v>
                </c:pt>
                <c:pt idx="5906">
                  <c:v>1.1299999999999999</c:v>
                </c:pt>
                <c:pt idx="5907">
                  <c:v>1.1599999999999999</c:v>
                </c:pt>
                <c:pt idx="5908">
                  <c:v>1.18</c:v>
                </c:pt>
                <c:pt idx="5909">
                  <c:v>1.19</c:v>
                </c:pt>
                <c:pt idx="5910">
                  <c:v>1.18</c:v>
                </c:pt>
                <c:pt idx="5911">
                  <c:v>1.18</c:v>
                </c:pt>
                <c:pt idx="5912">
                  <c:v>1.17</c:v>
                </c:pt>
                <c:pt idx="5913">
                  <c:v>1.19</c:v>
                </c:pt>
                <c:pt idx="5914">
                  <c:v>1.1599999999999999</c:v>
                </c:pt>
                <c:pt idx="5915">
                  <c:v>1.19</c:v>
                </c:pt>
                <c:pt idx="5916">
                  <c:v>1.1599999999999999</c:v>
                </c:pt>
                <c:pt idx="5917">
                  <c:v>1.19</c:v>
                </c:pt>
                <c:pt idx="5918">
                  <c:v>1.19</c:v>
                </c:pt>
                <c:pt idx="5919">
                  <c:v>1.17</c:v>
                </c:pt>
                <c:pt idx="5920">
                  <c:v>1.1499999999999999</c:v>
                </c:pt>
                <c:pt idx="5921">
                  <c:v>1.1399999999999999</c:v>
                </c:pt>
                <c:pt idx="5922">
                  <c:v>1.1000000000000001</c:v>
                </c:pt>
                <c:pt idx="5923">
                  <c:v>1.1200000000000001</c:v>
                </c:pt>
                <c:pt idx="5924">
                  <c:v>1.1000000000000001</c:v>
                </c:pt>
                <c:pt idx="5925">
                  <c:v>1.1100000000000001</c:v>
                </c:pt>
                <c:pt idx="5926">
                  <c:v>1.1299999999999999</c:v>
                </c:pt>
                <c:pt idx="5927">
                  <c:v>1.1000000000000001</c:v>
                </c:pt>
                <c:pt idx="5928">
                  <c:v>1.0900000000000001</c:v>
                </c:pt>
                <c:pt idx="5929">
                  <c:v>1.0900000000000001</c:v>
                </c:pt>
                <c:pt idx="5930">
                  <c:v>1.1200000000000001</c:v>
                </c:pt>
                <c:pt idx="5931">
                  <c:v>1.1399999999999999</c:v>
                </c:pt>
                <c:pt idx="5932">
                  <c:v>1.1499999999999999</c:v>
                </c:pt>
                <c:pt idx="5933">
                  <c:v>1.1399999999999999</c:v>
                </c:pt>
                <c:pt idx="5934">
                  <c:v>1.1499999999999999</c:v>
                </c:pt>
                <c:pt idx="5935">
                  <c:v>1.1299999999999999</c:v>
                </c:pt>
                <c:pt idx="5936">
                  <c:v>1.1499999999999999</c:v>
                </c:pt>
                <c:pt idx="5937">
                  <c:v>1.1399999999999999</c:v>
                </c:pt>
                <c:pt idx="5938">
                  <c:v>1.17</c:v>
                </c:pt>
                <c:pt idx="5939">
                  <c:v>1.1399999999999999</c:v>
                </c:pt>
                <c:pt idx="5940">
                  <c:v>1.1100000000000001</c:v>
                </c:pt>
                <c:pt idx="5941">
                  <c:v>1.1499999999999999</c:v>
                </c:pt>
                <c:pt idx="5942">
                  <c:v>1.1499999999999999</c:v>
                </c:pt>
                <c:pt idx="5943">
                  <c:v>1.1299999999999999</c:v>
                </c:pt>
                <c:pt idx="5944">
                  <c:v>1.1299999999999999</c:v>
                </c:pt>
                <c:pt idx="5945">
                  <c:v>1.1499999999999999</c:v>
                </c:pt>
                <c:pt idx="5946">
                  <c:v>1.1499999999999999</c:v>
                </c:pt>
                <c:pt idx="5947">
                  <c:v>1.18</c:v>
                </c:pt>
                <c:pt idx="5948">
                  <c:v>1.1499999999999999</c:v>
                </c:pt>
                <c:pt idx="5949">
                  <c:v>1.1599999999999999</c:v>
                </c:pt>
                <c:pt idx="5950">
                  <c:v>1.1399999999999999</c:v>
                </c:pt>
                <c:pt idx="5951">
                  <c:v>1.1299999999999999</c:v>
                </c:pt>
                <c:pt idx="5952">
                  <c:v>1.1599999999999999</c:v>
                </c:pt>
                <c:pt idx="5953">
                  <c:v>1.18</c:v>
                </c:pt>
                <c:pt idx="5954">
                  <c:v>1.22</c:v>
                </c:pt>
                <c:pt idx="5955">
                  <c:v>1.34</c:v>
                </c:pt>
                <c:pt idx="5956">
                  <c:v>1.38</c:v>
                </c:pt>
                <c:pt idx="5957">
                  <c:v>1.3</c:v>
                </c:pt>
                <c:pt idx="5958">
                  <c:v>1.29</c:v>
                </c:pt>
                <c:pt idx="5959">
                  <c:v>1.22</c:v>
                </c:pt>
                <c:pt idx="5960">
                  <c:v>1.22</c:v>
                </c:pt>
                <c:pt idx="5961">
                  <c:v>1.21</c:v>
                </c:pt>
                <c:pt idx="5962">
                  <c:v>1.18</c:v>
                </c:pt>
                <c:pt idx="5963">
                  <c:v>1.22</c:v>
                </c:pt>
                <c:pt idx="5964">
                  <c:v>1.25</c:v>
                </c:pt>
                <c:pt idx="5965">
                  <c:v>1.27</c:v>
                </c:pt>
                <c:pt idx="5966">
                  <c:v>1.27</c:v>
                </c:pt>
                <c:pt idx="5967">
                  <c:v>1.27</c:v>
                </c:pt>
                <c:pt idx="5968">
                  <c:v>1.36</c:v>
                </c:pt>
                <c:pt idx="5969">
                  <c:v>1.34</c:v>
                </c:pt>
                <c:pt idx="5970">
                  <c:v>1.35</c:v>
                </c:pt>
                <c:pt idx="5971">
                  <c:v>1.37</c:v>
                </c:pt>
                <c:pt idx="5972">
                  <c:v>1.41</c:v>
                </c:pt>
                <c:pt idx="5973">
                  <c:v>1.46</c:v>
                </c:pt>
                <c:pt idx="5974">
                  <c:v>1.42</c:v>
                </c:pt>
                <c:pt idx="5975">
                  <c:v>1.44</c:v>
                </c:pt>
                <c:pt idx="5976">
                  <c:v>1.45</c:v>
                </c:pt>
                <c:pt idx="5977">
                  <c:v>1.45</c:v>
                </c:pt>
                <c:pt idx="5978">
                  <c:v>1.48</c:v>
                </c:pt>
                <c:pt idx="5979">
                  <c:v>1.47</c:v>
                </c:pt>
                <c:pt idx="5980">
                  <c:v>1.46</c:v>
                </c:pt>
                <c:pt idx="5981">
                  <c:v>1.41</c:v>
                </c:pt>
                <c:pt idx="5982">
                  <c:v>1.41</c:v>
                </c:pt>
                <c:pt idx="5983">
                  <c:v>1.43</c:v>
                </c:pt>
                <c:pt idx="5984">
                  <c:v>1.46</c:v>
                </c:pt>
                <c:pt idx="5985">
                  <c:v>1.44</c:v>
                </c:pt>
                <c:pt idx="5986">
                  <c:v>1.42</c:v>
                </c:pt>
                <c:pt idx="5987">
                  <c:v>1.43</c:v>
                </c:pt>
                <c:pt idx="5988">
                  <c:v>1.41</c:v>
                </c:pt>
                <c:pt idx="5989">
                  <c:v>1.39</c:v>
                </c:pt>
                <c:pt idx="5990">
                  <c:v>1.42</c:v>
                </c:pt>
                <c:pt idx="5991">
                  <c:v>1.46</c:v>
                </c:pt>
                <c:pt idx="5992">
                  <c:v>1.42</c:v>
                </c:pt>
                <c:pt idx="5993">
                  <c:v>1.35</c:v>
                </c:pt>
                <c:pt idx="5994">
                  <c:v>1.34</c:v>
                </c:pt>
                <c:pt idx="5995">
                  <c:v>1.34</c:v>
                </c:pt>
                <c:pt idx="5996">
                  <c:v>1.49</c:v>
                </c:pt>
                <c:pt idx="5997">
                  <c:v>1.47</c:v>
                </c:pt>
                <c:pt idx="5998">
                  <c:v>1.46</c:v>
                </c:pt>
                <c:pt idx="5999">
                  <c:v>1.46</c:v>
                </c:pt>
                <c:pt idx="6000">
                  <c:v>1.46</c:v>
                </c:pt>
                <c:pt idx="6001">
                  <c:v>1.44</c:v>
                </c:pt>
                <c:pt idx="6002">
                  <c:v>1.42</c:v>
                </c:pt>
                <c:pt idx="6003">
                  <c:v>1.47</c:v>
                </c:pt>
                <c:pt idx="6004">
                  <c:v>1.46</c:v>
                </c:pt>
                <c:pt idx="6005">
                  <c:v>1.48</c:v>
                </c:pt>
                <c:pt idx="6006">
                  <c:v>1.48</c:v>
                </c:pt>
                <c:pt idx="6007">
                  <c:v>1.48</c:v>
                </c:pt>
                <c:pt idx="6008">
                  <c:v>1.46</c:v>
                </c:pt>
                <c:pt idx="6009">
                  <c:v>1.45</c:v>
                </c:pt>
                <c:pt idx="6010">
                  <c:v>1.44</c:v>
                </c:pt>
                <c:pt idx="6011">
                  <c:v>1.44</c:v>
                </c:pt>
                <c:pt idx="6012">
                  <c:v>1.44</c:v>
                </c:pt>
                <c:pt idx="6013">
                  <c:v>1.47</c:v>
                </c:pt>
                <c:pt idx="6014">
                  <c:v>1.45</c:v>
                </c:pt>
                <c:pt idx="6015">
                  <c:v>1.46</c:v>
                </c:pt>
                <c:pt idx="6016">
                  <c:v>1.47</c:v>
                </c:pt>
                <c:pt idx="6017">
                  <c:v>1.49</c:v>
                </c:pt>
                <c:pt idx="6018">
                  <c:v>1.5</c:v>
                </c:pt>
                <c:pt idx="6019">
                  <c:v>1.49</c:v>
                </c:pt>
                <c:pt idx="6020">
                  <c:v>1.5</c:v>
                </c:pt>
                <c:pt idx="6021">
                  <c:v>1.41</c:v>
                </c:pt>
                <c:pt idx="6022">
                  <c:v>1.44</c:v>
                </c:pt>
                <c:pt idx="6023">
                  <c:v>1.46</c:v>
                </c:pt>
                <c:pt idx="6024">
                  <c:v>1.47</c:v>
                </c:pt>
                <c:pt idx="6025">
                  <c:v>1.61</c:v>
                </c:pt>
                <c:pt idx="6026">
                  <c:v>1.65</c:v>
                </c:pt>
                <c:pt idx="6027">
                  <c:v>1.65</c:v>
                </c:pt>
                <c:pt idx="6028">
                  <c:v>1.61</c:v>
                </c:pt>
                <c:pt idx="6029">
                  <c:v>1.65</c:v>
                </c:pt>
                <c:pt idx="6030">
                  <c:v>1.68</c:v>
                </c:pt>
                <c:pt idx="6031">
                  <c:v>1.73</c:v>
                </c:pt>
                <c:pt idx="6032">
                  <c:v>1.71</c:v>
                </c:pt>
                <c:pt idx="6033">
                  <c:v>1.65</c:v>
                </c:pt>
                <c:pt idx="6034">
                  <c:v>1.64</c:v>
                </c:pt>
                <c:pt idx="6035">
                  <c:v>1.64</c:v>
                </c:pt>
                <c:pt idx="6036">
                  <c:v>1.7</c:v>
                </c:pt>
                <c:pt idx="6037">
                  <c:v>1.75</c:v>
                </c:pt>
                <c:pt idx="6038">
                  <c:v>1.72</c:v>
                </c:pt>
                <c:pt idx="6039">
                  <c:v>1.79</c:v>
                </c:pt>
                <c:pt idx="6040">
                  <c:v>1.68</c:v>
                </c:pt>
                <c:pt idx="6041">
                  <c:v>1.66</c:v>
                </c:pt>
                <c:pt idx="6042">
                  <c:v>1.49</c:v>
                </c:pt>
                <c:pt idx="6043">
                  <c:v>1.62</c:v>
                </c:pt>
                <c:pt idx="6044">
                  <c:v>1.59</c:v>
                </c:pt>
                <c:pt idx="6045">
                  <c:v>1.6</c:v>
                </c:pt>
                <c:pt idx="6046">
                  <c:v>1.68</c:v>
                </c:pt>
                <c:pt idx="6047">
                  <c:v>1.56</c:v>
                </c:pt>
                <c:pt idx="6048">
                  <c:v>1.52</c:v>
                </c:pt>
                <c:pt idx="6049">
                  <c:v>1.54</c:v>
                </c:pt>
                <c:pt idx="6050">
                  <c:v>1.66</c:v>
                </c:pt>
                <c:pt idx="6051">
                  <c:v>1.63</c:v>
                </c:pt>
                <c:pt idx="6052">
                  <c:v>1.6</c:v>
                </c:pt>
                <c:pt idx="6053">
                  <c:v>1.55</c:v>
                </c:pt>
                <c:pt idx="6054">
                  <c:v>1.58</c:v>
                </c:pt>
                <c:pt idx="6055">
                  <c:v>1.55</c:v>
                </c:pt>
                <c:pt idx="6056">
                  <c:v>1.6</c:v>
                </c:pt>
                <c:pt idx="6057">
                  <c:v>1.6</c:v>
                </c:pt>
                <c:pt idx="6058">
                  <c:v>1.57</c:v>
                </c:pt>
                <c:pt idx="6059">
                  <c:v>1.55</c:v>
                </c:pt>
                <c:pt idx="6060">
                  <c:v>1.54</c:v>
                </c:pt>
                <c:pt idx="6061">
                  <c:v>1.54</c:v>
                </c:pt>
                <c:pt idx="6062">
                  <c:v>1.56</c:v>
                </c:pt>
                <c:pt idx="6063">
                  <c:v>1.53</c:v>
                </c:pt>
                <c:pt idx="6064">
                  <c:v>1.49</c:v>
                </c:pt>
                <c:pt idx="6065">
                  <c:v>1.57</c:v>
                </c:pt>
                <c:pt idx="6066">
                  <c:v>1.58</c:v>
                </c:pt>
                <c:pt idx="6067">
                  <c:v>1.68</c:v>
                </c:pt>
                <c:pt idx="6068">
                  <c:v>1.71</c:v>
                </c:pt>
                <c:pt idx="6069">
                  <c:v>1.65</c:v>
                </c:pt>
                <c:pt idx="6070">
                  <c:v>1.7</c:v>
                </c:pt>
                <c:pt idx="6071">
                  <c:v>1.69</c:v>
                </c:pt>
                <c:pt idx="6072">
                  <c:v>1.65</c:v>
                </c:pt>
                <c:pt idx="6073">
                  <c:v>1.61</c:v>
                </c:pt>
                <c:pt idx="6074">
                  <c:v>1.66</c:v>
                </c:pt>
                <c:pt idx="6075">
                  <c:v>1.66</c:v>
                </c:pt>
                <c:pt idx="6076">
                  <c:v>1.66</c:v>
                </c:pt>
                <c:pt idx="6077">
                  <c:v>1.62</c:v>
                </c:pt>
                <c:pt idx="6078">
                  <c:v>1.64</c:v>
                </c:pt>
                <c:pt idx="6079">
                  <c:v>1.67</c:v>
                </c:pt>
                <c:pt idx="6080">
                  <c:v>1.68</c:v>
                </c:pt>
                <c:pt idx="6081">
                  <c:v>1.73</c:v>
                </c:pt>
                <c:pt idx="6082">
                  <c:v>1.75</c:v>
                </c:pt>
                <c:pt idx="6083">
                  <c:v>1.8</c:v>
                </c:pt>
                <c:pt idx="6084">
                  <c:v>1.83</c:v>
                </c:pt>
                <c:pt idx="6085">
                  <c:v>1.89</c:v>
                </c:pt>
                <c:pt idx="6086">
                  <c:v>1.87</c:v>
                </c:pt>
                <c:pt idx="6087">
                  <c:v>1.93</c:v>
                </c:pt>
                <c:pt idx="6088">
                  <c:v>1.97</c:v>
                </c:pt>
                <c:pt idx="6089">
                  <c:v>1.9</c:v>
                </c:pt>
                <c:pt idx="6090">
                  <c:v>2.0299999999999998</c:v>
                </c:pt>
                <c:pt idx="6091">
                  <c:v>2.08</c:v>
                </c:pt>
                <c:pt idx="6092">
                  <c:v>2.04</c:v>
                </c:pt>
                <c:pt idx="6093">
                  <c:v>2.04</c:v>
                </c:pt>
                <c:pt idx="6094">
                  <c:v>1.98</c:v>
                </c:pt>
                <c:pt idx="6095">
                  <c:v>1.98</c:v>
                </c:pt>
                <c:pt idx="6096">
                  <c:v>1.93</c:v>
                </c:pt>
                <c:pt idx="6097">
                  <c:v>2.0699999999999998</c:v>
                </c:pt>
                <c:pt idx="6098">
                  <c:v>2.0099999999999998</c:v>
                </c:pt>
                <c:pt idx="6099">
                  <c:v>2.06</c:v>
                </c:pt>
                <c:pt idx="6100">
                  <c:v>2.12</c:v>
                </c:pt>
                <c:pt idx="6101">
                  <c:v>2.14</c:v>
                </c:pt>
                <c:pt idx="6102">
                  <c:v>2.14</c:v>
                </c:pt>
                <c:pt idx="6103">
                  <c:v>2.17</c:v>
                </c:pt>
                <c:pt idx="6104">
                  <c:v>2.11</c:v>
                </c:pt>
                <c:pt idx="6105">
                  <c:v>2.0299999999999998</c:v>
                </c:pt>
                <c:pt idx="6106">
                  <c:v>2.09</c:v>
                </c:pt>
                <c:pt idx="6107">
                  <c:v>2.12</c:v>
                </c:pt>
                <c:pt idx="6108">
                  <c:v>2.13</c:v>
                </c:pt>
                <c:pt idx="6109">
                  <c:v>2.15</c:v>
                </c:pt>
                <c:pt idx="6110">
                  <c:v>2.2400000000000002</c:v>
                </c:pt>
                <c:pt idx="6111">
                  <c:v>2.23</c:v>
                </c:pt>
                <c:pt idx="6112">
                  <c:v>2.17</c:v>
                </c:pt>
                <c:pt idx="6113">
                  <c:v>2.1800000000000002</c:v>
                </c:pt>
                <c:pt idx="6114">
                  <c:v>2.17</c:v>
                </c:pt>
                <c:pt idx="6115">
                  <c:v>2.46</c:v>
                </c:pt>
                <c:pt idx="6116">
                  <c:v>2.48</c:v>
                </c:pt>
                <c:pt idx="6117">
                  <c:v>2.52</c:v>
                </c:pt>
                <c:pt idx="6118">
                  <c:v>2.21</c:v>
                </c:pt>
                <c:pt idx="6119">
                  <c:v>2.2200000000000002</c:v>
                </c:pt>
                <c:pt idx="6120">
                  <c:v>2.1</c:v>
                </c:pt>
                <c:pt idx="6121">
                  <c:v>2.12</c:v>
                </c:pt>
                <c:pt idx="6122">
                  <c:v>2.1</c:v>
                </c:pt>
                <c:pt idx="6123">
                  <c:v>2.0699999999999998</c:v>
                </c:pt>
                <c:pt idx="6124">
                  <c:v>2.11</c:v>
                </c:pt>
                <c:pt idx="6125">
                  <c:v>2.1800000000000002</c:v>
                </c:pt>
                <c:pt idx="6126">
                  <c:v>2.14</c:v>
                </c:pt>
                <c:pt idx="6127">
                  <c:v>2.09</c:v>
                </c:pt>
                <c:pt idx="6128">
                  <c:v>2.0499999999999998</c:v>
                </c:pt>
                <c:pt idx="6129">
                  <c:v>2.0499999999999998</c:v>
                </c:pt>
                <c:pt idx="6130">
                  <c:v>1.85</c:v>
                </c:pt>
                <c:pt idx="6131">
                  <c:v>2.06</c:v>
                </c:pt>
                <c:pt idx="6132">
                  <c:v>2.1</c:v>
                </c:pt>
                <c:pt idx="6133">
                  <c:v>2.0699999999999998</c:v>
                </c:pt>
                <c:pt idx="6134">
                  <c:v>2.15</c:v>
                </c:pt>
                <c:pt idx="6135">
                  <c:v>2.16</c:v>
                </c:pt>
                <c:pt idx="6136">
                  <c:v>2.12</c:v>
                </c:pt>
                <c:pt idx="6137">
                  <c:v>2.2999999999999998</c:v>
                </c:pt>
                <c:pt idx="6138">
                  <c:v>2.1800000000000002</c:v>
                </c:pt>
                <c:pt idx="6139">
                  <c:v>2.2999999999999998</c:v>
                </c:pt>
                <c:pt idx="6140">
                  <c:v>2.33</c:v>
                </c:pt>
                <c:pt idx="6141">
                  <c:v>2.33</c:v>
                </c:pt>
                <c:pt idx="6142">
                  <c:v>2.2599999999999998</c:v>
                </c:pt>
                <c:pt idx="6143">
                  <c:v>2.2799999999999998</c:v>
                </c:pt>
                <c:pt idx="6144">
                  <c:v>2.37</c:v>
                </c:pt>
                <c:pt idx="6145">
                  <c:v>2.4900000000000002</c:v>
                </c:pt>
                <c:pt idx="6146">
                  <c:v>2.44</c:v>
                </c:pt>
                <c:pt idx="6147">
                  <c:v>2.48</c:v>
                </c:pt>
                <c:pt idx="6148">
                  <c:v>2.59</c:v>
                </c:pt>
                <c:pt idx="6149">
                  <c:v>2.46</c:v>
                </c:pt>
                <c:pt idx="6150">
                  <c:v>2.5</c:v>
                </c:pt>
                <c:pt idx="6151">
                  <c:v>2.2999999999999998</c:v>
                </c:pt>
                <c:pt idx="6152">
                  <c:v>2.2999999999999998</c:v>
                </c:pt>
                <c:pt idx="6153">
                  <c:v>2.29</c:v>
                </c:pt>
                <c:pt idx="6154">
                  <c:v>2.19</c:v>
                </c:pt>
                <c:pt idx="6155">
                  <c:v>2.2799999999999998</c:v>
                </c:pt>
                <c:pt idx="6156">
                  <c:v>2.21</c:v>
                </c:pt>
                <c:pt idx="6157">
                  <c:v>2.2400000000000002</c:v>
                </c:pt>
                <c:pt idx="6158">
                  <c:v>2.1800000000000002</c:v>
                </c:pt>
                <c:pt idx="6159">
                  <c:v>2.0699999999999998</c:v>
                </c:pt>
                <c:pt idx="6160">
                  <c:v>2.1</c:v>
                </c:pt>
                <c:pt idx="6161">
                  <c:v>2.15</c:v>
                </c:pt>
                <c:pt idx="6162">
                  <c:v>2.19</c:v>
                </c:pt>
                <c:pt idx="6163">
                  <c:v>2.23</c:v>
                </c:pt>
                <c:pt idx="6164">
                  <c:v>2.2599999999999998</c:v>
                </c:pt>
                <c:pt idx="6165">
                  <c:v>2.29</c:v>
                </c:pt>
                <c:pt idx="6166">
                  <c:v>2.31</c:v>
                </c:pt>
                <c:pt idx="6167">
                  <c:v>2.34</c:v>
                </c:pt>
                <c:pt idx="6168">
                  <c:v>2.39</c:v>
                </c:pt>
                <c:pt idx="6169">
                  <c:v>2.27</c:v>
                </c:pt>
                <c:pt idx="6170">
                  <c:v>2.39</c:v>
                </c:pt>
                <c:pt idx="6171">
                  <c:v>2.2200000000000002</c:v>
                </c:pt>
                <c:pt idx="6172">
                  <c:v>2.31</c:v>
                </c:pt>
                <c:pt idx="6173">
                  <c:v>2.2999999999999998</c:v>
                </c:pt>
                <c:pt idx="6174">
                  <c:v>2.2999999999999998</c:v>
                </c:pt>
                <c:pt idx="6175">
                  <c:v>2.37</c:v>
                </c:pt>
                <c:pt idx="6176">
                  <c:v>2.39</c:v>
                </c:pt>
                <c:pt idx="6177">
                  <c:v>2.41</c:v>
                </c:pt>
                <c:pt idx="6178">
                  <c:v>2.33</c:v>
                </c:pt>
                <c:pt idx="6179">
                  <c:v>2.2999999999999998</c:v>
                </c:pt>
                <c:pt idx="6180">
                  <c:v>2.31</c:v>
                </c:pt>
                <c:pt idx="6181">
                  <c:v>2.29</c:v>
                </c:pt>
                <c:pt idx="6182">
                  <c:v>2.2999999999999998</c:v>
                </c:pt>
                <c:pt idx="6183">
                  <c:v>2.35</c:v>
                </c:pt>
                <c:pt idx="6184">
                  <c:v>2.2799999999999998</c:v>
                </c:pt>
                <c:pt idx="6185">
                  <c:v>2.33</c:v>
                </c:pt>
                <c:pt idx="6186">
                  <c:v>2.31</c:v>
                </c:pt>
                <c:pt idx="6187">
                  <c:v>2.31</c:v>
                </c:pt>
                <c:pt idx="6188">
                  <c:v>2.29</c:v>
                </c:pt>
                <c:pt idx="6189">
                  <c:v>2.2200000000000002</c:v>
                </c:pt>
                <c:pt idx="6190">
                  <c:v>2.33</c:v>
                </c:pt>
                <c:pt idx="6191">
                  <c:v>2.42</c:v>
                </c:pt>
                <c:pt idx="6192">
                  <c:v>2.48</c:v>
                </c:pt>
                <c:pt idx="6193">
                  <c:v>2.33</c:v>
                </c:pt>
                <c:pt idx="6194">
                  <c:v>2.46</c:v>
                </c:pt>
                <c:pt idx="6195">
                  <c:v>2.4300000000000002</c:v>
                </c:pt>
                <c:pt idx="6196">
                  <c:v>2.4</c:v>
                </c:pt>
                <c:pt idx="6197">
                  <c:v>2.2999999999999998</c:v>
                </c:pt>
                <c:pt idx="6198">
                  <c:v>2.2999999999999998</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6B5-4F35-BB59-01C0CA246491}"/>
            </c:ext>
          </c:extLst>
        </c:ser>
        <c:ser>
          <c:idx val="3"/>
          <c:order val="2"/>
          <c:tx>
            <c:strRef>
              <c:f>Sheet1!$E$1</c:f>
              <c:strCache>
                <c:ptCount val="1"/>
                <c:pt idx="0">
                  <c:v>Portugal</c:v>
                </c:pt>
              </c:strCache>
            </c:strRef>
          </c:tx>
          <c:spPr>
            <a:ln w="38100" cap="rnd">
              <a:solidFill>
                <a:schemeClr val="accent4"/>
              </a:solidFill>
              <a:round/>
            </a:ln>
            <a:effectLst/>
          </c:spPr>
          <c:marker>
            <c:symbol val="none"/>
          </c:marker>
          <c:cat>
            <c:numRef>
              <c:f>Sheet1!$A$2:$A$11158</c:f>
              <c:numCache>
                <c:formatCode>yyyy\-mm\-dd;@</c:formatCode>
                <c:ptCount val="11157"/>
                <c:pt idx="0">
                  <c:v>36161</c:v>
                </c:pt>
                <c:pt idx="1">
                  <c:v>36164</c:v>
                </c:pt>
                <c:pt idx="2">
                  <c:v>36165</c:v>
                </c:pt>
                <c:pt idx="3">
                  <c:v>36166</c:v>
                </c:pt>
                <c:pt idx="4">
                  <c:v>36167</c:v>
                </c:pt>
                <c:pt idx="5">
                  <c:v>36168</c:v>
                </c:pt>
                <c:pt idx="6">
                  <c:v>36171</c:v>
                </c:pt>
                <c:pt idx="7">
                  <c:v>36172</c:v>
                </c:pt>
                <c:pt idx="8">
                  <c:v>36173</c:v>
                </c:pt>
                <c:pt idx="9">
                  <c:v>36174</c:v>
                </c:pt>
                <c:pt idx="10">
                  <c:v>36175</c:v>
                </c:pt>
                <c:pt idx="11">
                  <c:v>36178</c:v>
                </c:pt>
                <c:pt idx="12">
                  <c:v>36179</c:v>
                </c:pt>
                <c:pt idx="13">
                  <c:v>36180</c:v>
                </c:pt>
                <c:pt idx="14">
                  <c:v>36181</c:v>
                </c:pt>
                <c:pt idx="15">
                  <c:v>36182</c:v>
                </c:pt>
                <c:pt idx="16">
                  <c:v>36185</c:v>
                </c:pt>
                <c:pt idx="17">
                  <c:v>36186</c:v>
                </c:pt>
                <c:pt idx="18">
                  <c:v>36187</c:v>
                </c:pt>
                <c:pt idx="19">
                  <c:v>36188</c:v>
                </c:pt>
                <c:pt idx="20">
                  <c:v>36189</c:v>
                </c:pt>
                <c:pt idx="21">
                  <c:v>36192</c:v>
                </c:pt>
                <c:pt idx="22">
                  <c:v>36193</c:v>
                </c:pt>
                <c:pt idx="23">
                  <c:v>36194</c:v>
                </c:pt>
                <c:pt idx="24">
                  <c:v>36195</c:v>
                </c:pt>
                <c:pt idx="25">
                  <c:v>36196</c:v>
                </c:pt>
                <c:pt idx="26">
                  <c:v>36199</c:v>
                </c:pt>
                <c:pt idx="27">
                  <c:v>36200</c:v>
                </c:pt>
                <c:pt idx="28">
                  <c:v>36201</c:v>
                </c:pt>
                <c:pt idx="29">
                  <c:v>36202</c:v>
                </c:pt>
                <c:pt idx="30">
                  <c:v>36203</c:v>
                </c:pt>
                <c:pt idx="31">
                  <c:v>36206</c:v>
                </c:pt>
                <c:pt idx="32">
                  <c:v>36207</c:v>
                </c:pt>
                <c:pt idx="33">
                  <c:v>36208</c:v>
                </c:pt>
                <c:pt idx="34">
                  <c:v>36209</c:v>
                </c:pt>
                <c:pt idx="35">
                  <c:v>36210</c:v>
                </c:pt>
                <c:pt idx="36">
                  <c:v>36213</c:v>
                </c:pt>
                <c:pt idx="37">
                  <c:v>36214</c:v>
                </c:pt>
                <c:pt idx="38">
                  <c:v>36215</c:v>
                </c:pt>
                <c:pt idx="39">
                  <c:v>36216</c:v>
                </c:pt>
                <c:pt idx="40">
                  <c:v>36217</c:v>
                </c:pt>
                <c:pt idx="41">
                  <c:v>36220</c:v>
                </c:pt>
                <c:pt idx="42">
                  <c:v>36221</c:v>
                </c:pt>
                <c:pt idx="43">
                  <c:v>36222</c:v>
                </c:pt>
                <c:pt idx="44">
                  <c:v>36223</c:v>
                </c:pt>
                <c:pt idx="45">
                  <c:v>36224</c:v>
                </c:pt>
                <c:pt idx="46">
                  <c:v>36227</c:v>
                </c:pt>
                <c:pt idx="47">
                  <c:v>36228</c:v>
                </c:pt>
                <c:pt idx="48">
                  <c:v>36229</c:v>
                </c:pt>
                <c:pt idx="49">
                  <c:v>36230</c:v>
                </c:pt>
                <c:pt idx="50">
                  <c:v>36231</c:v>
                </c:pt>
                <c:pt idx="51">
                  <c:v>36234</c:v>
                </c:pt>
                <c:pt idx="52">
                  <c:v>36235</c:v>
                </c:pt>
                <c:pt idx="53">
                  <c:v>36236</c:v>
                </c:pt>
                <c:pt idx="54">
                  <c:v>36237</c:v>
                </c:pt>
                <c:pt idx="55">
                  <c:v>36238</c:v>
                </c:pt>
                <c:pt idx="56">
                  <c:v>36241</c:v>
                </c:pt>
                <c:pt idx="57">
                  <c:v>36242</c:v>
                </c:pt>
                <c:pt idx="58">
                  <c:v>36243</c:v>
                </c:pt>
                <c:pt idx="59">
                  <c:v>36244</c:v>
                </c:pt>
                <c:pt idx="60">
                  <c:v>36245</c:v>
                </c:pt>
                <c:pt idx="61">
                  <c:v>36248</c:v>
                </c:pt>
                <c:pt idx="62">
                  <c:v>36249</c:v>
                </c:pt>
                <c:pt idx="63">
                  <c:v>36250</c:v>
                </c:pt>
                <c:pt idx="64">
                  <c:v>36251</c:v>
                </c:pt>
                <c:pt idx="65">
                  <c:v>36252</c:v>
                </c:pt>
                <c:pt idx="66">
                  <c:v>36255</c:v>
                </c:pt>
                <c:pt idx="67">
                  <c:v>36256</c:v>
                </c:pt>
                <c:pt idx="68">
                  <c:v>36257</c:v>
                </c:pt>
                <c:pt idx="69">
                  <c:v>36258</c:v>
                </c:pt>
                <c:pt idx="70">
                  <c:v>36259</c:v>
                </c:pt>
                <c:pt idx="71">
                  <c:v>36262</c:v>
                </c:pt>
                <c:pt idx="72">
                  <c:v>36263</c:v>
                </c:pt>
                <c:pt idx="73">
                  <c:v>36264</c:v>
                </c:pt>
                <c:pt idx="74">
                  <c:v>36265</c:v>
                </c:pt>
                <c:pt idx="75">
                  <c:v>36266</c:v>
                </c:pt>
                <c:pt idx="76">
                  <c:v>36269</c:v>
                </c:pt>
                <c:pt idx="77">
                  <c:v>36270</c:v>
                </c:pt>
                <c:pt idx="78">
                  <c:v>36271</c:v>
                </c:pt>
                <c:pt idx="79">
                  <c:v>36272</c:v>
                </c:pt>
                <c:pt idx="80">
                  <c:v>36273</c:v>
                </c:pt>
                <c:pt idx="81">
                  <c:v>36276</c:v>
                </c:pt>
                <c:pt idx="82">
                  <c:v>36277</c:v>
                </c:pt>
                <c:pt idx="83">
                  <c:v>36278</c:v>
                </c:pt>
                <c:pt idx="84">
                  <c:v>36279</c:v>
                </c:pt>
                <c:pt idx="85">
                  <c:v>36280</c:v>
                </c:pt>
                <c:pt idx="86">
                  <c:v>36283</c:v>
                </c:pt>
                <c:pt idx="87">
                  <c:v>36284</c:v>
                </c:pt>
                <c:pt idx="88">
                  <c:v>36285</c:v>
                </c:pt>
                <c:pt idx="89">
                  <c:v>36286</c:v>
                </c:pt>
                <c:pt idx="90">
                  <c:v>36287</c:v>
                </c:pt>
                <c:pt idx="91">
                  <c:v>36290</c:v>
                </c:pt>
                <c:pt idx="92">
                  <c:v>36291</c:v>
                </c:pt>
                <c:pt idx="93">
                  <c:v>36292</c:v>
                </c:pt>
                <c:pt idx="94">
                  <c:v>36293</c:v>
                </c:pt>
                <c:pt idx="95">
                  <c:v>36294</c:v>
                </c:pt>
                <c:pt idx="96">
                  <c:v>36297</c:v>
                </c:pt>
                <c:pt idx="97">
                  <c:v>36298</c:v>
                </c:pt>
                <c:pt idx="98">
                  <c:v>36299</c:v>
                </c:pt>
                <c:pt idx="99">
                  <c:v>36300</c:v>
                </c:pt>
                <c:pt idx="100">
                  <c:v>36301</c:v>
                </c:pt>
                <c:pt idx="101">
                  <c:v>36304</c:v>
                </c:pt>
                <c:pt idx="102">
                  <c:v>36305</c:v>
                </c:pt>
                <c:pt idx="103">
                  <c:v>36306</c:v>
                </c:pt>
                <c:pt idx="104">
                  <c:v>36307</c:v>
                </c:pt>
                <c:pt idx="105">
                  <c:v>36308</c:v>
                </c:pt>
                <c:pt idx="106">
                  <c:v>36311</c:v>
                </c:pt>
                <c:pt idx="107">
                  <c:v>36312</c:v>
                </c:pt>
                <c:pt idx="108">
                  <c:v>36313</c:v>
                </c:pt>
                <c:pt idx="109">
                  <c:v>36314</c:v>
                </c:pt>
                <c:pt idx="110">
                  <c:v>36315</c:v>
                </c:pt>
                <c:pt idx="111">
                  <c:v>36318</c:v>
                </c:pt>
                <c:pt idx="112">
                  <c:v>36319</c:v>
                </c:pt>
                <c:pt idx="113">
                  <c:v>36320</c:v>
                </c:pt>
                <c:pt idx="114">
                  <c:v>36321</c:v>
                </c:pt>
                <c:pt idx="115">
                  <c:v>36322</c:v>
                </c:pt>
                <c:pt idx="116">
                  <c:v>36325</c:v>
                </c:pt>
                <c:pt idx="117">
                  <c:v>36326</c:v>
                </c:pt>
                <c:pt idx="118">
                  <c:v>36327</c:v>
                </c:pt>
                <c:pt idx="119">
                  <c:v>36328</c:v>
                </c:pt>
                <c:pt idx="120">
                  <c:v>36329</c:v>
                </c:pt>
                <c:pt idx="121">
                  <c:v>36332</c:v>
                </c:pt>
                <c:pt idx="122">
                  <c:v>36333</c:v>
                </c:pt>
                <c:pt idx="123">
                  <c:v>36334</c:v>
                </c:pt>
                <c:pt idx="124">
                  <c:v>36335</c:v>
                </c:pt>
                <c:pt idx="125">
                  <c:v>36336</c:v>
                </c:pt>
                <c:pt idx="126">
                  <c:v>36339</c:v>
                </c:pt>
                <c:pt idx="127">
                  <c:v>36340</c:v>
                </c:pt>
                <c:pt idx="128">
                  <c:v>36341</c:v>
                </c:pt>
                <c:pt idx="129">
                  <c:v>36342</c:v>
                </c:pt>
                <c:pt idx="130">
                  <c:v>36343</c:v>
                </c:pt>
                <c:pt idx="131">
                  <c:v>36346</c:v>
                </c:pt>
                <c:pt idx="132">
                  <c:v>36347</c:v>
                </c:pt>
                <c:pt idx="133">
                  <c:v>36348</c:v>
                </c:pt>
                <c:pt idx="134">
                  <c:v>36349</c:v>
                </c:pt>
                <c:pt idx="135">
                  <c:v>36350</c:v>
                </c:pt>
                <c:pt idx="136">
                  <c:v>36353</c:v>
                </c:pt>
                <c:pt idx="137">
                  <c:v>36354</c:v>
                </c:pt>
                <c:pt idx="138">
                  <c:v>36355</c:v>
                </c:pt>
                <c:pt idx="139">
                  <c:v>36356</c:v>
                </c:pt>
                <c:pt idx="140">
                  <c:v>36357</c:v>
                </c:pt>
                <c:pt idx="141">
                  <c:v>36360</c:v>
                </c:pt>
                <c:pt idx="142">
                  <c:v>36361</c:v>
                </c:pt>
                <c:pt idx="143">
                  <c:v>36362</c:v>
                </c:pt>
                <c:pt idx="144">
                  <c:v>36363</c:v>
                </c:pt>
                <c:pt idx="145">
                  <c:v>36364</c:v>
                </c:pt>
                <c:pt idx="146">
                  <c:v>36367</c:v>
                </c:pt>
                <c:pt idx="147">
                  <c:v>36368</c:v>
                </c:pt>
                <c:pt idx="148">
                  <c:v>36369</c:v>
                </c:pt>
                <c:pt idx="149">
                  <c:v>36370</c:v>
                </c:pt>
                <c:pt idx="150">
                  <c:v>36371</c:v>
                </c:pt>
                <c:pt idx="151">
                  <c:v>36374</c:v>
                </c:pt>
                <c:pt idx="152">
                  <c:v>36375</c:v>
                </c:pt>
                <c:pt idx="153">
                  <c:v>36376</c:v>
                </c:pt>
                <c:pt idx="154">
                  <c:v>36377</c:v>
                </c:pt>
                <c:pt idx="155">
                  <c:v>36378</c:v>
                </c:pt>
                <c:pt idx="156">
                  <c:v>36381</c:v>
                </c:pt>
                <c:pt idx="157">
                  <c:v>36382</c:v>
                </c:pt>
                <c:pt idx="158">
                  <c:v>36383</c:v>
                </c:pt>
                <c:pt idx="159">
                  <c:v>36384</c:v>
                </c:pt>
                <c:pt idx="160">
                  <c:v>36385</c:v>
                </c:pt>
                <c:pt idx="161">
                  <c:v>36388</c:v>
                </c:pt>
                <c:pt idx="162">
                  <c:v>36389</c:v>
                </c:pt>
                <c:pt idx="163">
                  <c:v>36390</c:v>
                </c:pt>
                <c:pt idx="164">
                  <c:v>36391</c:v>
                </c:pt>
                <c:pt idx="165">
                  <c:v>36392</c:v>
                </c:pt>
                <c:pt idx="166">
                  <c:v>36395</c:v>
                </c:pt>
                <c:pt idx="167">
                  <c:v>36396</c:v>
                </c:pt>
                <c:pt idx="168">
                  <c:v>36397</c:v>
                </c:pt>
                <c:pt idx="169">
                  <c:v>36398</c:v>
                </c:pt>
                <c:pt idx="170">
                  <c:v>36399</c:v>
                </c:pt>
                <c:pt idx="171">
                  <c:v>36402</c:v>
                </c:pt>
                <c:pt idx="172">
                  <c:v>36403</c:v>
                </c:pt>
                <c:pt idx="173">
                  <c:v>36404</c:v>
                </c:pt>
                <c:pt idx="174">
                  <c:v>36405</c:v>
                </c:pt>
                <c:pt idx="175">
                  <c:v>36406</c:v>
                </c:pt>
                <c:pt idx="176">
                  <c:v>36409</c:v>
                </c:pt>
                <c:pt idx="177">
                  <c:v>36410</c:v>
                </c:pt>
                <c:pt idx="178">
                  <c:v>36411</c:v>
                </c:pt>
                <c:pt idx="179">
                  <c:v>36412</c:v>
                </c:pt>
                <c:pt idx="180">
                  <c:v>36413</c:v>
                </c:pt>
                <c:pt idx="181">
                  <c:v>36416</c:v>
                </c:pt>
                <c:pt idx="182">
                  <c:v>36417</c:v>
                </c:pt>
                <c:pt idx="183">
                  <c:v>36418</c:v>
                </c:pt>
                <c:pt idx="184">
                  <c:v>36419</c:v>
                </c:pt>
                <c:pt idx="185">
                  <c:v>36420</c:v>
                </c:pt>
                <c:pt idx="186">
                  <c:v>36423</c:v>
                </c:pt>
                <c:pt idx="187">
                  <c:v>36424</c:v>
                </c:pt>
                <c:pt idx="188">
                  <c:v>36425</c:v>
                </c:pt>
                <c:pt idx="189">
                  <c:v>36426</c:v>
                </c:pt>
                <c:pt idx="190">
                  <c:v>36427</c:v>
                </c:pt>
                <c:pt idx="191">
                  <c:v>36430</c:v>
                </c:pt>
                <c:pt idx="192">
                  <c:v>36431</c:v>
                </c:pt>
                <c:pt idx="193">
                  <c:v>36432</c:v>
                </c:pt>
                <c:pt idx="194">
                  <c:v>36433</c:v>
                </c:pt>
                <c:pt idx="195">
                  <c:v>36434</c:v>
                </c:pt>
                <c:pt idx="196">
                  <c:v>36437</c:v>
                </c:pt>
                <c:pt idx="197">
                  <c:v>36438</c:v>
                </c:pt>
                <c:pt idx="198">
                  <c:v>36439</c:v>
                </c:pt>
                <c:pt idx="199">
                  <c:v>36440</c:v>
                </c:pt>
                <c:pt idx="200">
                  <c:v>36441</c:v>
                </c:pt>
                <c:pt idx="201">
                  <c:v>36444</c:v>
                </c:pt>
                <c:pt idx="202">
                  <c:v>36445</c:v>
                </c:pt>
                <c:pt idx="203">
                  <c:v>36446</c:v>
                </c:pt>
                <c:pt idx="204">
                  <c:v>36447</c:v>
                </c:pt>
                <c:pt idx="205">
                  <c:v>36448</c:v>
                </c:pt>
                <c:pt idx="206">
                  <c:v>36451</c:v>
                </c:pt>
                <c:pt idx="207">
                  <c:v>36452</c:v>
                </c:pt>
                <c:pt idx="208">
                  <c:v>36453</c:v>
                </c:pt>
                <c:pt idx="209">
                  <c:v>36454</c:v>
                </c:pt>
                <c:pt idx="210">
                  <c:v>36455</c:v>
                </c:pt>
                <c:pt idx="211">
                  <c:v>36458</c:v>
                </c:pt>
                <c:pt idx="212">
                  <c:v>36459</c:v>
                </c:pt>
                <c:pt idx="213">
                  <c:v>36460</c:v>
                </c:pt>
                <c:pt idx="214">
                  <c:v>36461</c:v>
                </c:pt>
                <c:pt idx="215">
                  <c:v>36462</c:v>
                </c:pt>
                <c:pt idx="216">
                  <c:v>36465</c:v>
                </c:pt>
                <c:pt idx="217">
                  <c:v>36466</c:v>
                </c:pt>
                <c:pt idx="218">
                  <c:v>36467</c:v>
                </c:pt>
                <c:pt idx="219">
                  <c:v>36468</c:v>
                </c:pt>
                <c:pt idx="220">
                  <c:v>36469</c:v>
                </c:pt>
                <c:pt idx="221">
                  <c:v>36472</c:v>
                </c:pt>
                <c:pt idx="222">
                  <c:v>36473</c:v>
                </c:pt>
                <c:pt idx="223">
                  <c:v>36474</c:v>
                </c:pt>
                <c:pt idx="224">
                  <c:v>36475</c:v>
                </c:pt>
                <c:pt idx="225">
                  <c:v>36476</c:v>
                </c:pt>
                <c:pt idx="226">
                  <c:v>36479</c:v>
                </c:pt>
                <c:pt idx="227">
                  <c:v>36480</c:v>
                </c:pt>
                <c:pt idx="228">
                  <c:v>36481</c:v>
                </c:pt>
                <c:pt idx="229">
                  <c:v>36482</c:v>
                </c:pt>
                <c:pt idx="230">
                  <c:v>36483</c:v>
                </c:pt>
                <c:pt idx="231">
                  <c:v>36486</c:v>
                </c:pt>
                <c:pt idx="232">
                  <c:v>36487</c:v>
                </c:pt>
                <c:pt idx="233">
                  <c:v>36488</c:v>
                </c:pt>
                <c:pt idx="234">
                  <c:v>36489</c:v>
                </c:pt>
                <c:pt idx="235">
                  <c:v>36490</c:v>
                </c:pt>
                <c:pt idx="236">
                  <c:v>36493</c:v>
                </c:pt>
                <c:pt idx="237">
                  <c:v>36494</c:v>
                </c:pt>
                <c:pt idx="238">
                  <c:v>36495</c:v>
                </c:pt>
                <c:pt idx="239">
                  <c:v>36496</c:v>
                </c:pt>
                <c:pt idx="240">
                  <c:v>36497</c:v>
                </c:pt>
                <c:pt idx="241">
                  <c:v>36500</c:v>
                </c:pt>
                <c:pt idx="242">
                  <c:v>36501</c:v>
                </c:pt>
                <c:pt idx="243">
                  <c:v>36502</c:v>
                </c:pt>
                <c:pt idx="244">
                  <c:v>36503</c:v>
                </c:pt>
                <c:pt idx="245">
                  <c:v>36504</c:v>
                </c:pt>
                <c:pt idx="246">
                  <c:v>36507</c:v>
                </c:pt>
                <c:pt idx="247">
                  <c:v>36508</c:v>
                </c:pt>
                <c:pt idx="248">
                  <c:v>36509</c:v>
                </c:pt>
                <c:pt idx="249">
                  <c:v>36510</c:v>
                </c:pt>
                <c:pt idx="250">
                  <c:v>36511</c:v>
                </c:pt>
                <c:pt idx="251">
                  <c:v>36514</c:v>
                </c:pt>
                <c:pt idx="252">
                  <c:v>36515</c:v>
                </c:pt>
                <c:pt idx="253">
                  <c:v>36516</c:v>
                </c:pt>
                <c:pt idx="254">
                  <c:v>36517</c:v>
                </c:pt>
                <c:pt idx="255">
                  <c:v>36518</c:v>
                </c:pt>
                <c:pt idx="256">
                  <c:v>36521</c:v>
                </c:pt>
                <c:pt idx="257">
                  <c:v>36522</c:v>
                </c:pt>
                <c:pt idx="258">
                  <c:v>36523</c:v>
                </c:pt>
                <c:pt idx="259">
                  <c:v>36524</c:v>
                </c:pt>
                <c:pt idx="260">
                  <c:v>36525</c:v>
                </c:pt>
                <c:pt idx="261">
                  <c:v>36528</c:v>
                </c:pt>
                <c:pt idx="262">
                  <c:v>36529</c:v>
                </c:pt>
                <c:pt idx="263">
                  <c:v>36530</c:v>
                </c:pt>
                <c:pt idx="264">
                  <c:v>36531</c:v>
                </c:pt>
                <c:pt idx="265">
                  <c:v>36532</c:v>
                </c:pt>
                <c:pt idx="266">
                  <c:v>36535</c:v>
                </c:pt>
                <c:pt idx="267">
                  <c:v>36536</c:v>
                </c:pt>
                <c:pt idx="268">
                  <c:v>36537</c:v>
                </c:pt>
                <c:pt idx="269">
                  <c:v>36538</c:v>
                </c:pt>
                <c:pt idx="270">
                  <c:v>36539</c:v>
                </c:pt>
                <c:pt idx="271">
                  <c:v>36542</c:v>
                </c:pt>
                <c:pt idx="272">
                  <c:v>36543</c:v>
                </c:pt>
                <c:pt idx="273">
                  <c:v>36544</c:v>
                </c:pt>
                <c:pt idx="274">
                  <c:v>36545</c:v>
                </c:pt>
                <c:pt idx="275">
                  <c:v>36546</c:v>
                </c:pt>
                <c:pt idx="276">
                  <c:v>36549</c:v>
                </c:pt>
                <c:pt idx="277">
                  <c:v>36550</c:v>
                </c:pt>
                <c:pt idx="278">
                  <c:v>36551</c:v>
                </c:pt>
                <c:pt idx="279">
                  <c:v>36552</c:v>
                </c:pt>
                <c:pt idx="280">
                  <c:v>36553</c:v>
                </c:pt>
                <c:pt idx="281">
                  <c:v>36556</c:v>
                </c:pt>
                <c:pt idx="282">
                  <c:v>36557</c:v>
                </c:pt>
                <c:pt idx="283">
                  <c:v>36558</c:v>
                </c:pt>
                <c:pt idx="284">
                  <c:v>36559</c:v>
                </c:pt>
                <c:pt idx="285">
                  <c:v>36560</c:v>
                </c:pt>
                <c:pt idx="286">
                  <c:v>36563</c:v>
                </c:pt>
                <c:pt idx="287">
                  <c:v>36564</c:v>
                </c:pt>
                <c:pt idx="288">
                  <c:v>36565</c:v>
                </c:pt>
                <c:pt idx="289">
                  <c:v>36566</c:v>
                </c:pt>
                <c:pt idx="290">
                  <c:v>36567</c:v>
                </c:pt>
                <c:pt idx="291">
                  <c:v>36570</c:v>
                </c:pt>
                <c:pt idx="292">
                  <c:v>36571</c:v>
                </c:pt>
                <c:pt idx="293">
                  <c:v>36572</c:v>
                </c:pt>
                <c:pt idx="294">
                  <c:v>36573</c:v>
                </c:pt>
                <c:pt idx="295">
                  <c:v>36574</c:v>
                </c:pt>
                <c:pt idx="296">
                  <c:v>36577</c:v>
                </c:pt>
                <c:pt idx="297">
                  <c:v>36578</c:v>
                </c:pt>
                <c:pt idx="298">
                  <c:v>36579</c:v>
                </c:pt>
                <c:pt idx="299">
                  <c:v>36580</c:v>
                </c:pt>
                <c:pt idx="300">
                  <c:v>36581</c:v>
                </c:pt>
                <c:pt idx="301">
                  <c:v>36584</c:v>
                </c:pt>
                <c:pt idx="302">
                  <c:v>36585</c:v>
                </c:pt>
                <c:pt idx="303">
                  <c:v>36586</c:v>
                </c:pt>
                <c:pt idx="304">
                  <c:v>36587</c:v>
                </c:pt>
                <c:pt idx="305">
                  <c:v>36588</c:v>
                </c:pt>
                <c:pt idx="306">
                  <c:v>36591</c:v>
                </c:pt>
                <c:pt idx="307">
                  <c:v>36592</c:v>
                </c:pt>
                <c:pt idx="308">
                  <c:v>36593</c:v>
                </c:pt>
                <c:pt idx="309">
                  <c:v>36594</c:v>
                </c:pt>
                <c:pt idx="310">
                  <c:v>36595</c:v>
                </c:pt>
                <c:pt idx="311">
                  <c:v>36598</c:v>
                </c:pt>
                <c:pt idx="312">
                  <c:v>36599</c:v>
                </c:pt>
                <c:pt idx="313">
                  <c:v>36600</c:v>
                </c:pt>
                <c:pt idx="314">
                  <c:v>36601</c:v>
                </c:pt>
                <c:pt idx="315">
                  <c:v>36602</c:v>
                </c:pt>
                <c:pt idx="316">
                  <c:v>36605</c:v>
                </c:pt>
                <c:pt idx="317">
                  <c:v>36606</c:v>
                </c:pt>
                <c:pt idx="318">
                  <c:v>36607</c:v>
                </c:pt>
                <c:pt idx="319">
                  <c:v>36608</c:v>
                </c:pt>
                <c:pt idx="320">
                  <c:v>36609</c:v>
                </c:pt>
                <c:pt idx="321">
                  <c:v>36612</c:v>
                </c:pt>
                <c:pt idx="322">
                  <c:v>36613</c:v>
                </c:pt>
                <c:pt idx="323">
                  <c:v>36614</c:v>
                </c:pt>
                <c:pt idx="324">
                  <c:v>36615</c:v>
                </c:pt>
                <c:pt idx="325">
                  <c:v>36616</c:v>
                </c:pt>
                <c:pt idx="326">
                  <c:v>36619</c:v>
                </c:pt>
                <c:pt idx="327">
                  <c:v>36620</c:v>
                </c:pt>
                <c:pt idx="328">
                  <c:v>36621</c:v>
                </c:pt>
                <c:pt idx="329">
                  <c:v>36622</c:v>
                </c:pt>
                <c:pt idx="330">
                  <c:v>36623</c:v>
                </c:pt>
                <c:pt idx="331">
                  <c:v>36626</c:v>
                </c:pt>
                <c:pt idx="332">
                  <c:v>36627</c:v>
                </c:pt>
                <c:pt idx="333">
                  <c:v>36628</c:v>
                </c:pt>
                <c:pt idx="334">
                  <c:v>36629</c:v>
                </c:pt>
                <c:pt idx="335">
                  <c:v>36630</c:v>
                </c:pt>
                <c:pt idx="336">
                  <c:v>36633</c:v>
                </c:pt>
                <c:pt idx="337">
                  <c:v>36634</c:v>
                </c:pt>
                <c:pt idx="338">
                  <c:v>36635</c:v>
                </c:pt>
                <c:pt idx="339">
                  <c:v>36636</c:v>
                </c:pt>
                <c:pt idx="340">
                  <c:v>36637</c:v>
                </c:pt>
                <c:pt idx="341">
                  <c:v>36640</c:v>
                </c:pt>
                <c:pt idx="342">
                  <c:v>36641</c:v>
                </c:pt>
                <c:pt idx="343">
                  <c:v>36642</c:v>
                </c:pt>
                <c:pt idx="344">
                  <c:v>36643</c:v>
                </c:pt>
                <c:pt idx="345">
                  <c:v>36644</c:v>
                </c:pt>
                <c:pt idx="346">
                  <c:v>36647</c:v>
                </c:pt>
                <c:pt idx="347">
                  <c:v>36648</c:v>
                </c:pt>
                <c:pt idx="348">
                  <c:v>36649</c:v>
                </c:pt>
                <c:pt idx="349">
                  <c:v>36650</c:v>
                </c:pt>
                <c:pt idx="350">
                  <c:v>36651</c:v>
                </c:pt>
                <c:pt idx="351">
                  <c:v>36654</c:v>
                </c:pt>
                <c:pt idx="352">
                  <c:v>36655</c:v>
                </c:pt>
                <c:pt idx="353">
                  <c:v>36656</c:v>
                </c:pt>
                <c:pt idx="354">
                  <c:v>36657</c:v>
                </c:pt>
                <c:pt idx="355">
                  <c:v>36658</c:v>
                </c:pt>
                <c:pt idx="356">
                  <c:v>36661</c:v>
                </c:pt>
                <c:pt idx="357">
                  <c:v>36662</c:v>
                </c:pt>
                <c:pt idx="358">
                  <c:v>36663</c:v>
                </c:pt>
                <c:pt idx="359">
                  <c:v>36664</c:v>
                </c:pt>
                <c:pt idx="360">
                  <c:v>36665</c:v>
                </c:pt>
                <c:pt idx="361">
                  <c:v>36668</c:v>
                </c:pt>
                <c:pt idx="362">
                  <c:v>36669</c:v>
                </c:pt>
                <c:pt idx="363">
                  <c:v>36670</c:v>
                </c:pt>
                <c:pt idx="364">
                  <c:v>36671</c:v>
                </c:pt>
                <c:pt idx="365">
                  <c:v>36672</c:v>
                </c:pt>
                <c:pt idx="366">
                  <c:v>36675</c:v>
                </c:pt>
                <c:pt idx="367">
                  <c:v>36676</c:v>
                </c:pt>
                <c:pt idx="368">
                  <c:v>36677</c:v>
                </c:pt>
                <c:pt idx="369">
                  <c:v>36678</c:v>
                </c:pt>
                <c:pt idx="370">
                  <c:v>36679</c:v>
                </c:pt>
                <c:pt idx="371">
                  <c:v>36682</c:v>
                </c:pt>
                <c:pt idx="372">
                  <c:v>36683</c:v>
                </c:pt>
                <c:pt idx="373">
                  <c:v>36684</c:v>
                </c:pt>
                <c:pt idx="374">
                  <c:v>36685</c:v>
                </c:pt>
                <c:pt idx="375">
                  <c:v>36686</c:v>
                </c:pt>
                <c:pt idx="376">
                  <c:v>36689</c:v>
                </c:pt>
                <c:pt idx="377">
                  <c:v>36690</c:v>
                </c:pt>
                <c:pt idx="378">
                  <c:v>36691</c:v>
                </c:pt>
                <c:pt idx="379">
                  <c:v>36692</c:v>
                </c:pt>
                <c:pt idx="380">
                  <c:v>36693</c:v>
                </c:pt>
                <c:pt idx="381">
                  <c:v>36696</c:v>
                </c:pt>
                <c:pt idx="382">
                  <c:v>36697</c:v>
                </c:pt>
                <c:pt idx="383">
                  <c:v>36698</c:v>
                </c:pt>
                <c:pt idx="384">
                  <c:v>36699</c:v>
                </c:pt>
                <c:pt idx="385">
                  <c:v>36700</c:v>
                </c:pt>
                <c:pt idx="386">
                  <c:v>36703</c:v>
                </c:pt>
                <c:pt idx="387">
                  <c:v>36704</c:v>
                </c:pt>
                <c:pt idx="388">
                  <c:v>36705</c:v>
                </c:pt>
                <c:pt idx="389">
                  <c:v>36706</c:v>
                </c:pt>
                <c:pt idx="390">
                  <c:v>36707</c:v>
                </c:pt>
                <c:pt idx="391">
                  <c:v>36710</c:v>
                </c:pt>
                <c:pt idx="392">
                  <c:v>36711</c:v>
                </c:pt>
                <c:pt idx="393">
                  <c:v>36712</c:v>
                </c:pt>
                <c:pt idx="394">
                  <c:v>36713</c:v>
                </c:pt>
                <c:pt idx="395">
                  <c:v>36714</c:v>
                </c:pt>
                <c:pt idx="396">
                  <c:v>36717</c:v>
                </c:pt>
                <c:pt idx="397">
                  <c:v>36718</c:v>
                </c:pt>
                <c:pt idx="398">
                  <c:v>36719</c:v>
                </c:pt>
                <c:pt idx="399">
                  <c:v>36720</c:v>
                </c:pt>
                <c:pt idx="400">
                  <c:v>36721</c:v>
                </c:pt>
                <c:pt idx="401">
                  <c:v>36724</c:v>
                </c:pt>
                <c:pt idx="402">
                  <c:v>36725</c:v>
                </c:pt>
                <c:pt idx="403">
                  <c:v>36726</c:v>
                </c:pt>
                <c:pt idx="404">
                  <c:v>36727</c:v>
                </c:pt>
                <c:pt idx="405">
                  <c:v>36728</c:v>
                </c:pt>
                <c:pt idx="406">
                  <c:v>36731</c:v>
                </c:pt>
                <c:pt idx="407">
                  <c:v>36732</c:v>
                </c:pt>
                <c:pt idx="408">
                  <c:v>36733</c:v>
                </c:pt>
                <c:pt idx="409">
                  <c:v>36734</c:v>
                </c:pt>
                <c:pt idx="410">
                  <c:v>36735</c:v>
                </c:pt>
                <c:pt idx="411">
                  <c:v>36738</c:v>
                </c:pt>
                <c:pt idx="412">
                  <c:v>36739</c:v>
                </c:pt>
                <c:pt idx="413">
                  <c:v>36740</c:v>
                </c:pt>
                <c:pt idx="414">
                  <c:v>36741</c:v>
                </c:pt>
                <c:pt idx="415">
                  <c:v>36742</c:v>
                </c:pt>
                <c:pt idx="416">
                  <c:v>36745</c:v>
                </c:pt>
                <c:pt idx="417">
                  <c:v>36746</c:v>
                </c:pt>
                <c:pt idx="418">
                  <c:v>36747</c:v>
                </c:pt>
                <c:pt idx="419">
                  <c:v>36748</c:v>
                </c:pt>
                <c:pt idx="420">
                  <c:v>36749</c:v>
                </c:pt>
                <c:pt idx="421">
                  <c:v>36752</c:v>
                </c:pt>
                <c:pt idx="422">
                  <c:v>36753</c:v>
                </c:pt>
                <c:pt idx="423">
                  <c:v>36754</c:v>
                </c:pt>
                <c:pt idx="424">
                  <c:v>36755</c:v>
                </c:pt>
                <c:pt idx="425">
                  <c:v>36756</c:v>
                </c:pt>
                <c:pt idx="426">
                  <c:v>36759</c:v>
                </c:pt>
                <c:pt idx="427">
                  <c:v>36760</c:v>
                </c:pt>
                <c:pt idx="428">
                  <c:v>36761</c:v>
                </c:pt>
                <c:pt idx="429">
                  <c:v>36762</c:v>
                </c:pt>
                <c:pt idx="430">
                  <c:v>36763</c:v>
                </c:pt>
                <c:pt idx="431">
                  <c:v>36766</c:v>
                </c:pt>
                <c:pt idx="432">
                  <c:v>36767</c:v>
                </c:pt>
                <c:pt idx="433">
                  <c:v>36768</c:v>
                </c:pt>
                <c:pt idx="434">
                  <c:v>36769</c:v>
                </c:pt>
                <c:pt idx="435">
                  <c:v>36770</c:v>
                </c:pt>
                <c:pt idx="436">
                  <c:v>36773</c:v>
                </c:pt>
                <c:pt idx="437">
                  <c:v>36774</c:v>
                </c:pt>
                <c:pt idx="438">
                  <c:v>36775</c:v>
                </c:pt>
                <c:pt idx="439">
                  <c:v>36776</c:v>
                </c:pt>
                <c:pt idx="440">
                  <c:v>36777</c:v>
                </c:pt>
                <c:pt idx="441">
                  <c:v>36780</c:v>
                </c:pt>
                <c:pt idx="442">
                  <c:v>36781</c:v>
                </c:pt>
                <c:pt idx="443">
                  <c:v>36782</c:v>
                </c:pt>
                <c:pt idx="444">
                  <c:v>36783</c:v>
                </c:pt>
                <c:pt idx="445">
                  <c:v>36784</c:v>
                </c:pt>
                <c:pt idx="446">
                  <c:v>36787</c:v>
                </c:pt>
                <c:pt idx="447">
                  <c:v>36788</c:v>
                </c:pt>
                <c:pt idx="448">
                  <c:v>36789</c:v>
                </c:pt>
                <c:pt idx="449">
                  <c:v>36790</c:v>
                </c:pt>
                <c:pt idx="450">
                  <c:v>36791</c:v>
                </c:pt>
                <c:pt idx="451">
                  <c:v>36794</c:v>
                </c:pt>
                <c:pt idx="452">
                  <c:v>36795</c:v>
                </c:pt>
                <c:pt idx="453">
                  <c:v>36796</c:v>
                </c:pt>
                <c:pt idx="454">
                  <c:v>36797</c:v>
                </c:pt>
                <c:pt idx="455">
                  <c:v>36798</c:v>
                </c:pt>
                <c:pt idx="456">
                  <c:v>36801</c:v>
                </c:pt>
                <c:pt idx="457">
                  <c:v>36802</c:v>
                </c:pt>
                <c:pt idx="458">
                  <c:v>36803</c:v>
                </c:pt>
                <c:pt idx="459">
                  <c:v>36804</c:v>
                </c:pt>
                <c:pt idx="460">
                  <c:v>36805</c:v>
                </c:pt>
                <c:pt idx="461">
                  <c:v>36808</c:v>
                </c:pt>
                <c:pt idx="462">
                  <c:v>36809</c:v>
                </c:pt>
                <c:pt idx="463">
                  <c:v>36810</c:v>
                </c:pt>
                <c:pt idx="464">
                  <c:v>36811</c:v>
                </c:pt>
                <c:pt idx="465">
                  <c:v>36812</c:v>
                </c:pt>
                <c:pt idx="466">
                  <c:v>36815</c:v>
                </c:pt>
                <c:pt idx="467">
                  <c:v>36816</c:v>
                </c:pt>
                <c:pt idx="468">
                  <c:v>36817</c:v>
                </c:pt>
                <c:pt idx="469">
                  <c:v>36818</c:v>
                </c:pt>
                <c:pt idx="470">
                  <c:v>36819</c:v>
                </c:pt>
                <c:pt idx="471">
                  <c:v>36822</c:v>
                </c:pt>
                <c:pt idx="472">
                  <c:v>36823</c:v>
                </c:pt>
                <c:pt idx="473">
                  <c:v>36824</c:v>
                </c:pt>
                <c:pt idx="474">
                  <c:v>36825</c:v>
                </c:pt>
                <c:pt idx="475">
                  <c:v>36826</c:v>
                </c:pt>
                <c:pt idx="476">
                  <c:v>36829</c:v>
                </c:pt>
                <c:pt idx="477">
                  <c:v>36830</c:v>
                </c:pt>
                <c:pt idx="478">
                  <c:v>36831</c:v>
                </c:pt>
                <c:pt idx="479">
                  <c:v>36832</c:v>
                </c:pt>
                <c:pt idx="480">
                  <c:v>36833</c:v>
                </c:pt>
                <c:pt idx="481">
                  <c:v>36836</c:v>
                </c:pt>
                <c:pt idx="482">
                  <c:v>36837</c:v>
                </c:pt>
                <c:pt idx="483">
                  <c:v>36838</c:v>
                </c:pt>
                <c:pt idx="484">
                  <c:v>36839</c:v>
                </c:pt>
                <c:pt idx="485">
                  <c:v>36840</c:v>
                </c:pt>
                <c:pt idx="486">
                  <c:v>36843</c:v>
                </c:pt>
                <c:pt idx="487">
                  <c:v>36844</c:v>
                </c:pt>
                <c:pt idx="488">
                  <c:v>36845</c:v>
                </c:pt>
                <c:pt idx="489">
                  <c:v>36846</c:v>
                </c:pt>
                <c:pt idx="490">
                  <c:v>36847</c:v>
                </c:pt>
                <c:pt idx="491">
                  <c:v>36850</c:v>
                </c:pt>
                <c:pt idx="492">
                  <c:v>36851</c:v>
                </c:pt>
                <c:pt idx="493">
                  <c:v>36852</c:v>
                </c:pt>
                <c:pt idx="494">
                  <c:v>36853</c:v>
                </c:pt>
                <c:pt idx="495">
                  <c:v>36854</c:v>
                </c:pt>
                <c:pt idx="496">
                  <c:v>36857</c:v>
                </c:pt>
                <c:pt idx="497">
                  <c:v>36858</c:v>
                </c:pt>
                <c:pt idx="498">
                  <c:v>36859</c:v>
                </c:pt>
                <c:pt idx="499">
                  <c:v>36860</c:v>
                </c:pt>
                <c:pt idx="500">
                  <c:v>36861</c:v>
                </c:pt>
                <c:pt idx="501">
                  <c:v>36864</c:v>
                </c:pt>
                <c:pt idx="502">
                  <c:v>36865</c:v>
                </c:pt>
                <c:pt idx="503">
                  <c:v>36866</c:v>
                </c:pt>
                <c:pt idx="504">
                  <c:v>36867</c:v>
                </c:pt>
                <c:pt idx="505">
                  <c:v>36868</c:v>
                </c:pt>
                <c:pt idx="506">
                  <c:v>36871</c:v>
                </c:pt>
                <c:pt idx="507">
                  <c:v>36872</c:v>
                </c:pt>
                <c:pt idx="508">
                  <c:v>36873</c:v>
                </c:pt>
                <c:pt idx="509">
                  <c:v>36874</c:v>
                </c:pt>
                <c:pt idx="510">
                  <c:v>36875</c:v>
                </c:pt>
                <c:pt idx="511">
                  <c:v>36878</c:v>
                </c:pt>
                <c:pt idx="512">
                  <c:v>36879</c:v>
                </c:pt>
                <c:pt idx="513">
                  <c:v>36880</c:v>
                </c:pt>
                <c:pt idx="514">
                  <c:v>36881</c:v>
                </c:pt>
                <c:pt idx="515">
                  <c:v>36882</c:v>
                </c:pt>
                <c:pt idx="516">
                  <c:v>36885</c:v>
                </c:pt>
                <c:pt idx="517">
                  <c:v>36886</c:v>
                </c:pt>
                <c:pt idx="518">
                  <c:v>36887</c:v>
                </c:pt>
                <c:pt idx="519">
                  <c:v>36888</c:v>
                </c:pt>
                <c:pt idx="520">
                  <c:v>36889</c:v>
                </c:pt>
                <c:pt idx="521">
                  <c:v>36892</c:v>
                </c:pt>
                <c:pt idx="522">
                  <c:v>36893</c:v>
                </c:pt>
                <c:pt idx="523">
                  <c:v>36894</c:v>
                </c:pt>
                <c:pt idx="524">
                  <c:v>36895</c:v>
                </c:pt>
                <c:pt idx="525">
                  <c:v>36896</c:v>
                </c:pt>
                <c:pt idx="526">
                  <c:v>36899</c:v>
                </c:pt>
                <c:pt idx="527">
                  <c:v>36900</c:v>
                </c:pt>
                <c:pt idx="528">
                  <c:v>36901</c:v>
                </c:pt>
                <c:pt idx="529">
                  <c:v>36902</c:v>
                </c:pt>
                <c:pt idx="530">
                  <c:v>36903</c:v>
                </c:pt>
                <c:pt idx="531">
                  <c:v>36906</c:v>
                </c:pt>
                <c:pt idx="532">
                  <c:v>36907</c:v>
                </c:pt>
                <c:pt idx="533">
                  <c:v>36908</c:v>
                </c:pt>
                <c:pt idx="534">
                  <c:v>36909</c:v>
                </c:pt>
                <c:pt idx="535">
                  <c:v>36910</c:v>
                </c:pt>
                <c:pt idx="536">
                  <c:v>36913</c:v>
                </c:pt>
                <c:pt idx="537">
                  <c:v>36914</c:v>
                </c:pt>
                <c:pt idx="538">
                  <c:v>36915</c:v>
                </c:pt>
                <c:pt idx="539">
                  <c:v>36916</c:v>
                </c:pt>
                <c:pt idx="540">
                  <c:v>36917</c:v>
                </c:pt>
                <c:pt idx="541">
                  <c:v>36920</c:v>
                </c:pt>
                <c:pt idx="542">
                  <c:v>36921</c:v>
                </c:pt>
                <c:pt idx="543">
                  <c:v>36922</c:v>
                </c:pt>
                <c:pt idx="544">
                  <c:v>36923</c:v>
                </c:pt>
                <c:pt idx="545">
                  <c:v>36924</c:v>
                </c:pt>
                <c:pt idx="546">
                  <c:v>36927</c:v>
                </c:pt>
                <c:pt idx="547">
                  <c:v>36928</c:v>
                </c:pt>
                <c:pt idx="548">
                  <c:v>36929</c:v>
                </c:pt>
                <c:pt idx="549">
                  <c:v>36930</c:v>
                </c:pt>
                <c:pt idx="550">
                  <c:v>36931</c:v>
                </c:pt>
                <c:pt idx="551">
                  <c:v>36934</c:v>
                </c:pt>
                <c:pt idx="552">
                  <c:v>36935</c:v>
                </c:pt>
                <c:pt idx="553">
                  <c:v>36936</c:v>
                </c:pt>
                <c:pt idx="554">
                  <c:v>36937</c:v>
                </c:pt>
                <c:pt idx="555">
                  <c:v>36938</c:v>
                </c:pt>
                <c:pt idx="556">
                  <c:v>36941</c:v>
                </c:pt>
                <c:pt idx="557">
                  <c:v>36942</c:v>
                </c:pt>
                <c:pt idx="558">
                  <c:v>36943</c:v>
                </c:pt>
                <c:pt idx="559">
                  <c:v>36944</c:v>
                </c:pt>
                <c:pt idx="560">
                  <c:v>36945</c:v>
                </c:pt>
                <c:pt idx="561">
                  <c:v>36948</c:v>
                </c:pt>
                <c:pt idx="562">
                  <c:v>36949</c:v>
                </c:pt>
                <c:pt idx="563">
                  <c:v>36950</c:v>
                </c:pt>
                <c:pt idx="564">
                  <c:v>36951</c:v>
                </c:pt>
                <c:pt idx="565">
                  <c:v>36952</c:v>
                </c:pt>
                <c:pt idx="566">
                  <c:v>36955</c:v>
                </c:pt>
                <c:pt idx="567">
                  <c:v>36956</c:v>
                </c:pt>
                <c:pt idx="568">
                  <c:v>36957</c:v>
                </c:pt>
                <c:pt idx="569">
                  <c:v>36958</c:v>
                </c:pt>
                <c:pt idx="570">
                  <c:v>36959</c:v>
                </c:pt>
                <c:pt idx="571">
                  <c:v>36962</c:v>
                </c:pt>
                <c:pt idx="572">
                  <c:v>36963</c:v>
                </c:pt>
                <c:pt idx="573">
                  <c:v>36964</c:v>
                </c:pt>
                <c:pt idx="574">
                  <c:v>36965</c:v>
                </c:pt>
                <c:pt idx="575">
                  <c:v>36966</c:v>
                </c:pt>
                <c:pt idx="576">
                  <c:v>36969</c:v>
                </c:pt>
                <c:pt idx="577">
                  <c:v>36970</c:v>
                </c:pt>
                <c:pt idx="578">
                  <c:v>36971</c:v>
                </c:pt>
                <c:pt idx="579">
                  <c:v>36972</c:v>
                </c:pt>
                <c:pt idx="580">
                  <c:v>36973</c:v>
                </c:pt>
                <c:pt idx="581">
                  <c:v>36976</c:v>
                </c:pt>
                <c:pt idx="582">
                  <c:v>36977</c:v>
                </c:pt>
                <c:pt idx="583">
                  <c:v>36978</c:v>
                </c:pt>
                <c:pt idx="584">
                  <c:v>36979</c:v>
                </c:pt>
                <c:pt idx="585">
                  <c:v>36980</c:v>
                </c:pt>
                <c:pt idx="586">
                  <c:v>36983</c:v>
                </c:pt>
                <c:pt idx="587">
                  <c:v>36984</c:v>
                </c:pt>
                <c:pt idx="588">
                  <c:v>36985</c:v>
                </c:pt>
                <c:pt idx="589">
                  <c:v>36986</c:v>
                </c:pt>
                <c:pt idx="590">
                  <c:v>36987</c:v>
                </c:pt>
                <c:pt idx="591">
                  <c:v>36990</c:v>
                </c:pt>
                <c:pt idx="592">
                  <c:v>36991</c:v>
                </c:pt>
                <c:pt idx="593">
                  <c:v>36992</c:v>
                </c:pt>
                <c:pt idx="594">
                  <c:v>36993</c:v>
                </c:pt>
                <c:pt idx="595">
                  <c:v>36994</c:v>
                </c:pt>
                <c:pt idx="596">
                  <c:v>36997</c:v>
                </c:pt>
                <c:pt idx="597">
                  <c:v>36998</c:v>
                </c:pt>
                <c:pt idx="598">
                  <c:v>36999</c:v>
                </c:pt>
                <c:pt idx="599">
                  <c:v>37000</c:v>
                </c:pt>
                <c:pt idx="600">
                  <c:v>37001</c:v>
                </c:pt>
                <c:pt idx="601">
                  <c:v>37004</c:v>
                </c:pt>
                <c:pt idx="602">
                  <c:v>37005</c:v>
                </c:pt>
                <c:pt idx="603">
                  <c:v>37006</c:v>
                </c:pt>
                <c:pt idx="604">
                  <c:v>37007</c:v>
                </c:pt>
                <c:pt idx="605">
                  <c:v>37008</c:v>
                </c:pt>
                <c:pt idx="606">
                  <c:v>37011</c:v>
                </c:pt>
                <c:pt idx="607">
                  <c:v>37012</c:v>
                </c:pt>
                <c:pt idx="608">
                  <c:v>37013</c:v>
                </c:pt>
                <c:pt idx="609">
                  <c:v>37014</c:v>
                </c:pt>
                <c:pt idx="610">
                  <c:v>37015</c:v>
                </c:pt>
                <c:pt idx="611">
                  <c:v>37018</c:v>
                </c:pt>
                <c:pt idx="612">
                  <c:v>37019</c:v>
                </c:pt>
                <c:pt idx="613">
                  <c:v>37020</c:v>
                </c:pt>
                <c:pt idx="614">
                  <c:v>37021</c:v>
                </c:pt>
                <c:pt idx="615">
                  <c:v>37022</c:v>
                </c:pt>
                <c:pt idx="616">
                  <c:v>37025</c:v>
                </c:pt>
                <c:pt idx="617">
                  <c:v>37026</c:v>
                </c:pt>
                <c:pt idx="618">
                  <c:v>37027</c:v>
                </c:pt>
                <c:pt idx="619">
                  <c:v>37028</c:v>
                </c:pt>
                <c:pt idx="620">
                  <c:v>37029</c:v>
                </c:pt>
                <c:pt idx="621">
                  <c:v>37032</c:v>
                </c:pt>
                <c:pt idx="622">
                  <c:v>37033</c:v>
                </c:pt>
                <c:pt idx="623">
                  <c:v>37034</c:v>
                </c:pt>
                <c:pt idx="624">
                  <c:v>37035</c:v>
                </c:pt>
                <c:pt idx="625">
                  <c:v>37036</c:v>
                </c:pt>
                <c:pt idx="626">
                  <c:v>37039</c:v>
                </c:pt>
                <c:pt idx="627">
                  <c:v>37040</c:v>
                </c:pt>
                <c:pt idx="628">
                  <c:v>37041</c:v>
                </c:pt>
                <c:pt idx="629">
                  <c:v>37042</c:v>
                </c:pt>
                <c:pt idx="630">
                  <c:v>37043</c:v>
                </c:pt>
                <c:pt idx="631">
                  <c:v>37046</c:v>
                </c:pt>
                <c:pt idx="632">
                  <c:v>37047</c:v>
                </c:pt>
                <c:pt idx="633">
                  <c:v>37048</c:v>
                </c:pt>
                <c:pt idx="634">
                  <c:v>37049</c:v>
                </c:pt>
                <c:pt idx="635">
                  <c:v>37050</c:v>
                </c:pt>
                <c:pt idx="636">
                  <c:v>37053</c:v>
                </c:pt>
                <c:pt idx="637">
                  <c:v>37054</c:v>
                </c:pt>
                <c:pt idx="638">
                  <c:v>37055</c:v>
                </c:pt>
                <c:pt idx="639">
                  <c:v>37056</c:v>
                </c:pt>
                <c:pt idx="640">
                  <c:v>37057</c:v>
                </c:pt>
                <c:pt idx="641">
                  <c:v>37060</c:v>
                </c:pt>
                <c:pt idx="642">
                  <c:v>37061</c:v>
                </c:pt>
                <c:pt idx="643">
                  <c:v>37062</c:v>
                </c:pt>
                <c:pt idx="644">
                  <c:v>37063</c:v>
                </c:pt>
                <c:pt idx="645">
                  <c:v>37064</c:v>
                </c:pt>
                <c:pt idx="646">
                  <c:v>37067</c:v>
                </c:pt>
                <c:pt idx="647">
                  <c:v>37068</c:v>
                </c:pt>
                <c:pt idx="648">
                  <c:v>37069</c:v>
                </c:pt>
                <c:pt idx="649">
                  <c:v>37070</c:v>
                </c:pt>
                <c:pt idx="650">
                  <c:v>37071</c:v>
                </c:pt>
                <c:pt idx="651">
                  <c:v>37074</c:v>
                </c:pt>
                <c:pt idx="652">
                  <c:v>37075</c:v>
                </c:pt>
                <c:pt idx="653">
                  <c:v>37076</c:v>
                </c:pt>
                <c:pt idx="654">
                  <c:v>37077</c:v>
                </c:pt>
                <c:pt idx="655">
                  <c:v>37078</c:v>
                </c:pt>
                <c:pt idx="656">
                  <c:v>37081</c:v>
                </c:pt>
                <c:pt idx="657">
                  <c:v>37082</c:v>
                </c:pt>
                <c:pt idx="658">
                  <c:v>37083</c:v>
                </c:pt>
                <c:pt idx="659">
                  <c:v>37084</c:v>
                </c:pt>
                <c:pt idx="660">
                  <c:v>37085</c:v>
                </c:pt>
                <c:pt idx="661">
                  <c:v>37088</c:v>
                </c:pt>
                <c:pt idx="662">
                  <c:v>37089</c:v>
                </c:pt>
                <c:pt idx="663">
                  <c:v>37090</c:v>
                </c:pt>
                <c:pt idx="664">
                  <c:v>37091</c:v>
                </c:pt>
                <c:pt idx="665">
                  <c:v>37092</c:v>
                </c:pt>
                <c:pt idx="666">
                  <c:v>37095</c:v>
                </c:pt>
                <c:pt idx="667">
                  <c:v>37096</c:v>
                </c:pt>
                <c:pt idx="668">
                  <c:v>37097</c:v>
                </c:pt>
                <c:pt idx="669">
                  <c:v>37098</c:v>
                </c:pt>
                <c:pt idx="670">
                  <c:v>37099</c:v>
                </c:pt>
                <c:pt idx="671">
                  <c:v>37102</c:v>
                </c:pt>
                <c:pt idx="672">
                  <c:v>37103</c:v>
                </c:pt>
                <c:pt idx="673">
                  <c:v>37104</c:v>
                </c:pt>
                <c:pt idx="674">
                  <c:v>37105</c:v>
                </c:pt>
                <c:pt idx="675">
                  <c:v>37106</c:v>
                </c:pt>
                <c:pt idx="676">
                  <c:v>37109</c:v>
                </c:pt>
                <c:pt idx="677">
                  <c:v>37110</c:v>
                </c:pt>
                <c:pt idx="678">
                  <c:v>37111</c:v>
                </c:pt>
                <c:pt idx="679">
                  <c:v>37112</c:v>
                </c:pt>
                <c:pt idx="680">
                  <c:v>37113</c:v>
                </c:pt>
                <c:pt idx="681">
                  <c:v>37116</c:v>
                </c:pt>
                <c:pt idx="682">
                  <c:v>37117</c:v>
                </c:pt>
                <c:pt idx="683">
                  <c:v>37118</c:v>
                </c:pt>
                <c:pt idx="684">
                  <c:v>37119</c:v>
                </c:pt>
                <c:pt idx="685">
                  <c:v>37120</c:v>
                </c:pt>
                <c:pt idx="686">
                  <c:v>37123</c:v>
                </c:pt>
                <c:pt idx="687">
                  <c:v>37124</c:v>
                </c:pt>
                <c:pt idx="688">
                  <c:v>37125</c:v>
                </c:pt>
                <c:pt idx="689">
                  <c:v>37126</c:v>
                </c:pt>
                <c:pt idx="690">
                  <c:v>37127</c:v>
                </c:pt>
                <c:pt idx="691">
                  <c:v>37130</c:v>
                </c:pt>
                <c:pt idx="692">
                  <c:v>37131</c:v>
                </c:pt>
                <c:pt idx="693">
                  <c:v>37132</c:v>
                </c:pt>
                <c:pt idx="694">
                  <c:v>37133</c:v>
                </c:pt>
                <c:pt idx="695">
                  <c:v>37134</c:v>
                </c:pt>
                <c:pt idx="696">
                  <c:v>37137</c:v>
                </c:pt>
                <c:pt idx="697">
                  <c:v>37138</c:v>
                </c:pt>
                <c:pt idx="698">
                  <c:v>37139</c:v>
                </c:pt>
                <c:pt idx="699">
                  <c:v>37140</c:v>
                </c:pt>
                <c:pt idx="700">
                  <c:v>37141</c:v>
                </c:pt>
                <c:pt idx="701">
                  <c:v>37144</c:v>
                </c:pt>
                <c:pt idx="702">
                  <c:v>37145</c:v>
                </c:pt>
                <c:pt idx="703">
                  <c:v>37146</c:v>
                </c:pt>
                <c:pt idx="704">
                  <c:v>37147</c:v>
                </c:pt>
                <c:pt idx="705">
                  <c:v>37148</c:v>
                </c:pt>
                <c:pt idx="706">
                  <c:v>37151</c:v>
                </c:pt>
                <c:pt idx="707">
                  <c:v>37152</c:v>
                </c:pt>
                <c:pt idx="708">
                  <c:v>37153</c:v>
                </c:pt>
                <c:pt idx="709">
                  <c:v>37154</c:v>
                </c:pt>
                <c:pt idx="710">
                  <c:v>37155</c:v>
                </c:pt>
                <c:pt idx="711">
                  <c:v>37158</c:v>
                </c:pt>
                <c:pt idx="712">
                  <c:v>37159</c:v>
                </c:pt>
                <c:pt idx="713">
                  <c:v>37160</c:v>
                </c:pt>
                <c:pt idx="714">
                  <c:v>37161</c:v>
                </c:pt>
                <c:pt idx="715">
                  <c:v>37162</c:v>
                </c:pt>
                <c:pt idx="716">
                  <c:v>37165</c:v>
                </c:pt>
                <c:pt idx="717">
                  <c:v>37166</c:v>
                </c:pt>
                <c:pt idx="718">
                  <c:v>37167</c:v>
                </c:pt>
                <c:pt idx="719">
                  <c:v>37168</c:v>
                </c:pt>
                <c:pt idx="720">
                  <c:v>37169</c:v>
                </c:pt>
                <c:pt idx="721">
                  <c:v>37172</c:v>
                </c:pt>
                <c:pt idx="722">
                  <c:v>37173</c:v>
                </c:pt>
                <c:pt idx="723">
                  <c:v>37174</c:v>
                </c:pt>
                <c:pt idx="724">
                  <c:v>37175</c:v>
                </c:pt>
                <c:pt idx="725">
                  <c:v>37176</c:v>
                </c:pt>
                <c:pt idx="726">
                  <c:v>37179</c:v>
                </c:pt>
                <c:pt idx="727">
                  <c:v>37180</c:v>
                </c:pt>
                <c:pt idx="728">
                  <c:v>37181</c:v>
                </c:pt>
                <c:pt idx="729">
                  <c:v>37182</c:v>
                </c:pt>
                <c:pt idx="730">
                  <c:v>37183</c:v>
                </c:pt>
                <c:pt idx="731">
                  <c:v>37186</c:v>
                </c:pt>
                <c:pt idx="732">
                  <c:v>37187</c:v>
                </c:pt>
                <c:pt idx="733">
                  <c:v>37188</c:v>
                </c:pt>
                <c:pt idx="734">
                  <c:v>37189</c:v>
                </c:pt>
                <c:pt idx="735">
                  <c:v>37190</c:v>
                </c:pt>
                <c:pt idx="736">
                  <c:v>37193</c:v>
                </c:pt>
                <c:pt idx="737">
                  <c:v>37194</c:v>
                </c:pt>
                <c:pt idx="738">
                  <c:v>37195</c:v>
                </c:pt>
                <c:pt idx="739">
                  <c:v>37196</c:v>
                </c:pt>
                <c:pt idx="740">
                  <c:v>37197</c:v>
                </c:pt>
                <c:pt idx="741">
                  <c:v>37200</c:v>
                </c:pt>
                <c:pt idx="742">
                  <c:v>37201</c:v>
                </c:pt>
                <c:pt idx="743">
                  <c:v>37202</c:v>
                </c:pt>
                <c:pt idx="744">
                  <c:v>37203</c:v>
                </c:pt>
                <c:pt idx="745">
                  <c:v>37204</c:v>
                </c:pt>
                <c:pt idx="746">
                  <c:v>37207</c:v>
                </c:pt>
                <c:pt idx="747">
                  <c:v>37208</c:v>
                </c:pt>
                <c:pt idx="748">
                  <c:v>37209</c:v>
                </c:pt>
                <c:pt idx="749">
                  <c:v>37210</c:v>
                </c:pt>
                <c:pt idx="750">
                  <c:v>37211</c:v>
                </c:pt>
                <c:pt idx="751">
                  <c:v>37214</c:v>
                </c:pt>
                <c:pt idx="752">
                  <c:v>37215</c:v>
                </c:pt>
                <c:pt idx="753">
                  <c:v>37216</c:v>
                </c:pt>
                <c:pt idx="754">
                  <c:v>37217</c:v>
                </c:pt>
                <c:pt idx="755">
                  <c:v>37218</c:v>
                </c:pt>
                <c:pt idx="756">
                  <c:v>37221</c:v>
                </c:pt>
                <c:pt idx="757">
                  <c:v>37222</c:v>
                </c:pt>
                <c:pt idx="758">
                  <c:v>37223</c:v>
                </c:pt>
                <c:pt idx="759">
                  <c:v>37224</c:v>
                </c:pt>
                <c:pt idx="760">
                  <c:v>37225</c:v>
                </c:pt>
                <c:pt idx="761">
                  <c:v>37228</c:v>
                </c:pt>
                <c:pt idx="762">
                  <c:v>37229</c:v>
                </c:pt>
                <c:pt idx="763">
                  <c:v>37230</c:v>
                </c:pt>
                <c:pt idx="764">
                  <c:v>37231</c:v>
                </c:pt>
                <c:pt idx="765">
                  <c:v>37232</c:v>
                </c:pt>
                <c:pt idx="766">
                  <c:v>37235</c:v>
                </c:pt>
                <c:pt idx="767">
                  <c:v>37236</c:v>
                </c:pt>
                <c:pt idx="768">
                  <c:v>37237</c:v>
                </c:pt>
                <c:pt idx="769">
                  <c:v>37238</c:v>
                </c:pt>
                <c:pt idx="770">
                  <c:v>37239</c:v>
                </c:pt>
                <c:pt idx="771">
                  <c:v>37242</c:v>
                </c:pt>
                <c:pt idx="772">
                  <c:v>37243</c:v>
                </c:pt>
                <c:pt idx="773">
                  <c:v>37244</c:v>
                </c:pt>
                <c:pt idx="774">
                  <c:v>37245</c:v>
                </c:pt>
                <c:pt idx="775">
                  <c:v>37246</c:v>
                </c:pt>
                <c:pt idx="776">
                  <c:v>37249</c:v>
                </c:pt>
                <c:pt idx="777">
                  <c:v>37250</c:v>
                </c:pt>
                <c:pt idx="778">
                  <c:v>37251</c:v>
                </c:pt>
                <c:pt idx="779">
                  <c:v>37252</c:v>
                </c:pt>
                <c:pt idx="780">
                  <c:v>37253</c:v>
                </c:pt>
                <c:pt idx="781">
                  <c:v>37256</c:v>
                </c:pt>
                <c:pt idx="782">
                  <c:v>37257</c:v>
                </c:pt>
                <c:pt idx="783">
                  <c:v>37258</c:v>
                </c:pt>
                <c:pt idx="784">
                  <c:v>37259</c:v>
                </c:pt>
                <c:pt idx="785">
                  <c:v>37260</c:v>
                </c:pt>
                <c:pt idx="786">
                  <c:v>37263</c:v>
                </c:pt>
                <c:pt idx="787">
                  <c:v>37264</c:v>
                </c:pt>
                <c:pt idx="788">
                  <c:v>37265</c:v>
                </c:pt>
                <c:pt idx="789">
                  <c:v>37266</c:v>
                </c:pt>
                <c:pt idx="790">
                  <c:v>37267</c:v>
                </c:pt>
                <c:pt idx="791">
                  <c:v>37270</c:v>
                </c:pt>
                <c:pt idx="792">
                  <c:v>37271</c:v>
                </c:pt>
                <c:pt idx="793">
                  <c:v>37272</c:v>
                </c:pt>
                <c:pt idx="794">
                  <c:v>37273</c:v>
                </c:pt>
                <c:pt idx="795">
                  <c:v>37274</c:v>
                </c:pt>
                <c:pt idx="796">
                  <c:v>37277</c:v>
                </c:pt>
                <c:pt idx="797">
                  <c:v>37278</c:v>
                </c:pt>
                <c:pt idx="798">
                  <c:v>37279</c:v>
                </c:pt>
                <c:pt idx="799">
                  <c:v>37280</c:v>
                </c:pt>
                <c:pt idx="800">
                  <c:v>37281</c:v>
                </c:pt>
                <c:pt idx="801">
                  <c:v>37284</c:v>
                </c:pt>
                <c:pt idx="802">
                  <c:v>37285</c:v>
                </c:pt>
                <c:pt idx="803">
                  <c:v>37286</c:v>
                </c:pt>
                <c:pt idx="804">
                  <c:v>37287</c:v>
                </c:pt>
                <c:pt idx="805">
                  <c:v>37288</c:v>
                </c:pt>
                <c:pt idx="806">
                  <c:v>37291</c:v>
                </c:pt>
                <c:pt idx="807">
                  <c:v>37292</c:v>
                </c:pt>
                <c:pt idx="808">
                  <c:v>37293</c:v>
                </c:pt>
                <c:pt idx="809">
                  <c:v>37294</c:v>
                </c:pt>
                <c:pt idx="810">
                  <c:v>37295</c:v>
                </c:pt>
                <c:pt idx="811">
                  <c:v>37298</c:v>
                </c:pt>
                <c:pt idx="812">
                  <c:v>37299</c:v>
                </c:pt>
                <c:pt idx="813">
                  <c:v>37300</c:v>
                </c:pt>
                <c:pt idx="814">
                  <c:v>37301</c:v>
                </c:pt>
                <c:pt idx="815">
                  <c:v>37302</c:v>
                </c:pt>
                <c:pt idx="816">
                  <c:v>37305</c:v>
                </c:pt>
                <c:pt idx="817">
                  <c:v>37306</c:v>
                </c:pt>
                <c:pt idx="818">
                  <c:v>37307</c:v>
                </c:pt>
                <c:pt idx="819">
                  <c:v>37308</c:v>
                </c:pt>
                <c:pt idx="820">
                  <c:v>37309</c:v>
                </c:pt>
                <c:pt idx="821">
                  <c:v>37312</c:v>
                </c:pt>
                <c:pt idx="822">
                  <c:v>37313</c:v>
                </c:pt>
                <c:pt idx="823">
                  <c:v>37314</c:v>
                </c:pt>
                <c:pt idx="824">
                  <c:v>37315</c:v>
                </c:pt>
                <c:pt idx="825">
                  <c:v>37316</c:v>
                </c:pt>
                <c:pt idx="826">
                  <c:v>37319</c:v>
                </c:pt>
                <c:pt idx="827">
                  <c:v>37320</c:v>
                </c:pt>
                <c:pt idx="828">
                  <c:v>37321</c:v>
                </c:pt>
                <c:pt idx="829">
                  <c:v>37322</c:v>
                </c:pt>
                <c:pt idx="830">
                  <c:v>37323</c:v>
                </c:pt>
                <c:pt idx="831">
                  <c:v>37326</c:v>
                </c:pt>
                <c:pt idx="832">
                  <c:v>37327</c:v>
                </c:pt>
                <c:pt idx="833">
                  <c:v>37328</c:v>
                </c:pt>
                <c:pt idx="834">
                  <c:v>37329</c:v>
                </c:pt>
                <c:pt idx="835">
                  <c:v>37330</c:v>
                </c:pt>
                <c:pt idx="836">
                  <c:v>37333</c:v>
                </c:pt>
                <c:pt idx="837">
                  <c:v>37334</c:v>
                </c:pt>
                <c:pt idx="838">
                  <c:v>37335</c:v>
                </c:pt>
                <c:pt idx="839">
                  <c:v>37336</c:v>
                </c:pt>
                <c:pt idx="840">
                  <c:v>37337</c:v>
                </c:pt>
                <c:pt idx="841">
                  <c:v>37340</c:v>
                </c:pt>
                <c:pt idx="842">
                  <c:v>37341</c:v>
                </c:pt>
                <c:pt idx="843">
                  <c:v>37342</c:v>
                </c:pt>
                <c:pt idx="844">
                  <c:v>37343</c:v>
                </c:pt>
                <c:pt idx="845">
                  <c:v>37344</c:v>
                </c:pt>
                <c:pt idx="846">
                  <c:v>37347</c:v>
                </c:pt>
                <c:pt idx="847">
                  <c:v>37348</c:v>
                </c:pt>
                <c:pt idx="848">
                  <c:v>37349</c:v>
                </c:pt>
                <c:pt idx="849">
                  <c:v>37350</c:v>
                </c:pt>
                <c:pt idx="850">
                  <c:v>37351</c:v>
                </c:pt>
                <c:pt idx="851">
                  <c:v>37354</c:v>
                </c:pt>
                <c:pt idx="852">
                  <c:v>37355</c:v>
                </c:pt>
                <c:pt idx="853">
                  <c:v>37356</c:v>
                </c:pt>
                <c:pt idx="854">
                  <c:v>37357</c:v>
                </c:pt>
                <c:pt idx="855">
                  <c:v>37358</c:v>
                </c:pt>
                <c:pt idx="856">
                  <c:v>37361</c:v>
                </c:pt>
                <c:pt idx="857">
                  <c:v>37362</c:v>
                </c:pt>
                <c:pt idx="858">
                  <c:v>37363</c:v>
                </c:pt>
                <c:pt idx="859">
                  <c:v>37364</c:v>
                </c:pt>
                <c:pt idx="860">
                  <c:v>37365</c:v>
                </c:pt>
                <c:pt idx="861">
                  <c:v>37368</c:v>
                </c:pt>
                <c:pt idx="862">
                  <c:v>37369</c:v>
                </c:pt>
                <c:pt idx="863">
                  <c:v>37370</c:v>
                </c:pt>
                <c:pt idx="864">
                  <c:v>37371</c:v>
                </c:pt>
                <c:pt idx="865">
                  <c:v>37372</c:v>
                </c:pt>
                <c:pt idx="866">
                  <c:v>37375</c:v>
                </c:pt>
                <c:pt idx="867">
                  <c:v>37376</c:v>
                </c:pt>
                <c:pt idx="868">
                  <c:v>37377</c:v>
                </c:pt>
                <c:pt idx="869">
                  <c:v>37378</c:v>
                </c:pt>
                <c:pt idx="870">
                  <c:v>37379</c:v>
                </c:pt>
                <c:pt idx="871">
                  <c:v>37382</c:v>
                </c:pt>
                <c:pt idx="872">
                  <c:v>37383</c:v>
                </c:pt>
                <c:pt idx="873">
                  <c:v>37384</c:v>
                </c:pt>
                <c:pt idx="874">
                  <c:v>37385</c:v>
                </c:pt>
                <c:pt idx="875">
                  <c:v>37386</c:v>
                </c:pt>
                <c:pt idx="876">
                  <c:v>37389</c:v>
                </c:pt>
                <c:pt idx="877">
                  <c:v>37390</c:v>
                </c:pt>
                <c:pt idx="878">
                  <c:v>37391</c:v>
                </c:pt>
                <c:pt idx="879">
                  <c:v>37392</c:v>
                </c:pt>
                <c:pt idx="880">
                  <c:v>37393</c:v>
                </c:pt>
                <c:pt idx="881">
                  <c:v>37396</c:v>
                </c:pt>
                <c:pt idx="882">
                  <c:v>37397</c:v>
                </c:pt>
                <c:pt idx="883">
                  <c:v>37398</c:v>
                </c:pt>
                <c:pt idx="884">
                  <c:v>37399</c:v>
                </c:pt>
                <c:pt idx="885">
                  <c:v>37400</c:v>
                </c:pt>
                <c:pt idx="886">
                  <c:v>37403</c:v>
                </c:pt>
                <c:pt idx="887">
                  <c:v>37404</c:v>
                </c:pt>
                <c:pt idx="888">
                  <c:v>37405</c:v>
                </c:pt>
                <c:pt idx="889">
                  <c:v>37406</c:v>
                </c:pt>
                <c:pt idx="890">
                  <c:v>37407</c:v>
                </c:pt>
                <c:pt idx="891">
                  <c:v>37410</c:v>
                </c:pt>
                <c:pt idx="892">
                  <c:v>37411</c:v>
                </c:pt>
                <c:pt idx="893">
                  <c:v>37412</c:v>
                </c:pt>
                <c:pt idx="894">
                  <c:v>37413</c:v>
                </c:pt>
                <c:pt idx="895">
                  <c:v>37414</c:v>
                </c:pt>
                <c:pt idx="896">
                  <c:v>37417</c:v>
                </c:pt>
                <c:pt idx="897">
                  <c:v>37418</c:v>
                </c:pt>
                <c:pt idx="898">
                  <c:v>37419</c:v>
                </c:pt>
                <c:pt idx="899">
                  <c:v>37420</c:v>
                </c:pt>
                <c:pt idx="900">
                  <c:v>37421</c:v>
                </c:pt>
                <c:pt idx="901">
                  <c:v>37424</c:v>
                </c:pt>
                <c:pt idx="902">
                  <c:v>37425</c:v>
                </c:pt>
                <c:pt idx="903">
                  <c:v>37426</c:v>
                </c:pt>
                <c:pt idx="904">
                  <c:v>37427</c:v>
                </c:pt>
                <c:pt idx="905">
                  <c:v>37428</c:v>
                </c:pt>
                <c:pt idx="906">
                  <c:v>37431</c:v>
                </c:pt>
                <c:pt idx="907">
                  <c:v>37432</c:v>
                </c:pt>
                <c:pt idx="908">
                  <c:v>37433</c:v>
                </c:pt>
                <c:pt idx="909">
                  <c:v>37434</c:v>
                </c:pt>
                <c:pt idx="910">
                  <c:v>37435</c:v>
                </c:pt>
                <c:pt idx="911">
                  <c:v>37438</c:v>
                </c:pt>
                <c:pt idx="912">
                  <c:v>37439</c:v>
                </c:pt>
                <c:pt idx="913">
                  <c:v>37440</c:v>
                </c:pt>
                <c:pt idx="914">
                  <c:v>37441</c:v>
                </c:pt>
                <c:pt idx="915">
                  <c:v>37442</c:v>
                </c:pt>
                <c:pt idx="916">
                  <c:v>37445</c:v>
                </c:pt>
                <c:pt idx="917">
                  <c:v>37446</c:v>
                </c:pt>
                <c:pt idx="918">
                  <c:v>37447</c:v>
                </c:pt>
                <c:pt idx="919">
                  <c:v>37448</c:v>
                </c:pt>
                <c:pt idx="920">
                  <c:v>37449</c:v>
                </c:pt>
                <c:pt idx="921">
                  <c:v>37452</c:v>
                </c:pt>
                <c:pt idx="922">
                  <c:v>37453</c:v>
                </c:pt>
                <c:pt idx="923">
                  <c:v>37454</c:v>
                </c:pt>
                <c:pt idx="924">
                  <c:v>37455</c:v>
                </c:pt>
                <c:pt idx="925">
                  <c:v>37456</c:v>
                </c:pt>
                <c:pt idx="926">
                  <c:v>37459</c:v>
                </c:pt>
                <c:pt idx="927">
                  <c:v>37460</c:v>
                </c:pt>
                <c:pt idx="928">
                  <c:v>37461</c:v>
                </c:pt>
                <c:pt idx="929">
                  <c:v>37462</c:v>
                </c:pt>
                <c:pt idx="930">
                  <c:v>37463</c:v>
                </c:pt>
                <c:pt idx="931">
                  <c:v>37466</c:v>
                </c:pt>
                <c:pt idx="932">
                  <c:v>37467</c:v>
                </c:pt>
                <c:pt idx="933">
                  <c:v>37468</c:v>
                </c:pt>
                <c:pt idx="934">
                  <c:v>37469</c:v>
                </c:pt>
                <c:pt idx="935">
                  <c:v>37470</c:v>
                </c:pt>
                <c:pt idx="936">
                  <c:v>37473</c:v>
                </c:pt>
                <c:pt idx="937">
                  <c:v>37474</c:v>
                </c:pt>
                <c:pt idx="938">
                  <c:v>37475</c:v>
                </c:pt>
                <c:pt idx="939">
                  <c:v>37476</c:v>
                </c:pt>
                <c:pt idx="940">
                  <c:v>37477</c:v>
                </c:pt>
                <c:pt idx="941">
                  <c:v>37480</c:v>
                </c:pt>
                <c:pt idx="942">
                  <c:v>37481</c:v>
                </c:pt>
                <c:pt idx="943">
                  <c:v>37482</c:v>
                </c:pt>
                <c:pt idx="944">
                  <c:v>37483</c:v>
                </c:pt>
                <c:pt idx="945">
                  <c:v>37484</c:v>
                </c:pt>
                <c:pt idx="946">
                  <c:v>37487</c:v>
                </c:pt>
                <c:pt idx="947">
                  <c:v>37488</c:v>
                </c:pt>
                <c:pt idx="948">
                  <c:v>37489</c:v>
                </c:pt>
                <c:pt idx="949">
                  <c:v>37490</c:v>
                </c:pt>
                <c:pt idx="950">
                  <c:v>37491</c:v>
                </c:pt>
                <c:pt idx="951">
                  <c:v>37494</c:v>
                </c:pt>
                <c:pt idx="952">
                  <c:v>37495</c:v>
                </c:pt>
                <c:pt idx="953">
                  <c:v>37496</c:v>
                </c:pt>
                <c:pt idx="954">
                  <c:v>37497</c:v>
                </c:pt>
                <c:pt idx="955">
                  <c:v>37498</c:v>
                </c:pt>
                <c:pt idx="956">
                  <c:v>37501</c:v>
                </c:pt>
                <c:pt idx="957">
                  <c:v>37502</c:v>
                </c:pt>
                <c:pt idx="958">
                  <c:v>37503</c:v>
                </c:pt>
                <c:pt idx="959">
                  <c:v>37504</c:v>
                </c:pt>
                <c:pt idx="960">
                  <c:v>37505</c:v>
                </c:pt>
                <c:pt idx="961">
                  <c:v>37508</c:v>
                </c:pt>
                <c:pt idx="962">
                  <c:v>37509</c:v>
                </c:pt>
                <c:pt idx="963">
                  <c:v>37510</c:v>
                </c:pt>
                <c:pt idx="964">
                  <c:v>37511</c:v>
                </c:pt>
                <c:pt idx="965">
                  <c:v>37512</c:v>
                </c:pt>
                <c:pt idx="966">
                  <c:v>37515</c:v>
                </c:pt>
                <c:pt idx="967">
                  <c:v>37516</c:v>
                </c:pt>
                <c:pt idx="968">
                  <c:v>37517</c:v>
                </c:pt>
                <c:pt idx="969">
                  <c:v>37518</c:v>
                </c:pt>
                <c:pt idx="970">
                  <c:v>37519</c:v>
                </c:pt>
                <c:pt idx="971">
                  <c:v>37522</c:v>
                </c:pt>
                <c:pt idx="972">
                  <c:v>37523</c:v>
                </c:pt>
                <c:pt idx="973">
                  <c:v>37524</c:v>
                </c:pt>
                <c:pt idx="974">
                  <c:v>37525</c:v>
                </c:pt>
                <c:pt idx="975">
                  <c:v>37526</c:v>
                </c:pt>
                <c:pt idx="976">
                  <c:v>37529</c:v>
                </c:pt>
                <c:pt idx="977">
                  <c:v>37530</c:v>
                </c:pt>
                <c:pt idx="978">
                  <c:v>37531</c:v>
                </c:pt>
                <c:pt idx="979">
                  <c:v>37532</c:v>
                </c:pt>
                <c:pt idx="980">
                  <c:v>37533</c:v>
                </c:pt>
                <c:pt idx="981">
                  <c:v>37536</c:v>
                </c:pt>
                <c:pt idx="982">
                  <c:v>37537</c:v>
                </c:pt>
                <c:pt idx="983">
                  <c:v>37538</c:v>
                </c:pt>
                <c:pt idx="984">
                  <c:v>37539</c:v>
                </c:pt>
                <c:pt idx="985">
                  <c:v>37540</c:v>
                </c:pt>
                <c:pt idx="986">
                  <c:v>37543</c:v>
                </c:pt>
                <c:pt idx="987">
                  <c:v>37544</c:v>
                </c:pt>
                <c:pt idx="988">
                  <c:v>37545</c:v>
                </c:pt>
                <c:pt idx="989">
                  <c:v>37546</c:v>
                </c:pt>
                <c:pt idx="990">
                  <c:v>37547</c:v>
                </c:pt>
                <c:pt idx="991">
                  <c:v>37550</c:v>
                </c:pt>
                <c:pt idx="992">
                  <c:v>37551</c:v>
                </c:pt>
                <c:pt idx="993">
                  <c:v>37552</c:v>
                </c:pt>
                <c:pt idx="994">
                  <c:v>37553</c:v>
                </c:pt>
                <c:pt idx="995">
                  <c:v>37554</c:v>
                </c:pt>
                <c:pt idx="996">
                  <c:v>37557</c:v>
                </c:pt>
                <c:pt idx="997">
                  <c:v>37558</c:v>
                </c:pt>
                <c:pt idx="998">
                  <c:v>37559</c:v>
                </c:pt>
                <c:pt idx="999">
                  <c:v>37560</c:v>
                </c:pt>
                <c:pt idx="1000">
                  <c:v>37561</c:v>
                </c:pt>
                <c:pt idx="1001">
                  <c:v>37564</c:v>
                </c:pt>
                <c:pt idx="1002">
                  <c:v>37565</c:v>
                </c:pt>
                <c:pt idx="1003">
                  <c:v>37566</c:v>
                </c:pt>
                <c:pt idx="1004">
                  <c:v>37567</c:v>
                </c:pt>
                <c:pt idx="1005">
                  <c:v>37568</c:v>
                </c:pt>
                <c:pt idx="1006">
                  <c:v>37571</c:v>
                </c:pt>
                <c:pt idx="1007">
                  <c:v>37572</c:v>
                </c:pt>
                <c:pt idx="1008">
                  <c:v>37573</c:v>
                </c:pt>
                <c:pt idx="1009">
                  <c:v>37574</c:v>
                </c:pt>
                <c:pt idx="1010">
                  <c:v>37575</c:v>
                </c:pt>
                <c:pt idx="1011">
                  <c:v>37578</c:v>
                </c:pt>
                <c:pt idx="1012">
                  <c:v>37579</c:v>
                </c:pt>
                <c:pt idx="1013">
                  <c:v>37580</c:v>
                </c:pt>
                <c:pt idx="1014">
                  <c:v>37581</c:v>
                </c:pt>
                <c:pt idx="1015">
                  <c:v>37582</c:v>
                </c:pt>
                <c:pt idx="1016">
                  <c:v>37585</c:v>
                </c:pt>
                <c:pt idx="1017">
                  <c:v>37586</c:v>
                </c:pt>
                <c:pt idx="1018">
                  <c:v>37587</c:v>
                </c:pt>
                <c:pt idx="1019">
                  <c:v>37588</c:v>
                </c:pt>
                <c:pt idx="1020">
                  <c:v>37589</c:v>
                </c:pt>
                <c:pt idx="1021">
                  <c:v>37592</c:v>
                </c:pt>
                <c:pt idx="1022">
                  <c:v>37593</c:v>
                </c:pt>
                <c:pt idx="1023">
                  <c:v>37594</c:v>
                </c:pt>
                <c:pt idx="1024">
                  <c:v>37595</c:v>
                </c:pt>
                <c:pt idx="1025">
                  <c:v>37596</c:v>
                </c:pt>
                <c:pt idx="1026">
                  <c:v>37599</c:v>
                </c:pt>
                <c:pt idx="1027">
                  <c:v>37600</c:v>
                </c:pt>
                <c:pt idx="1028">
                  <c:v>37601</c:v>
                </c:pt>
                <c:pt idx="1029">
                  <c:v>37602</c:v>
                </c:pt>
                <c:pt idx="1030">
                  <c:v>37603</c:v>
                </c:pt>
                <c:pt idx="1031">
                  <c:v>37606</c:v>
                </c:pt>
                <c:pt idx="1032">
                  <c:v>37607</c:v>
                </c:pt>
                <c:pt idx="1033">
                  <c:v>37608</c:v>
                </c:pt>
                <c:pt idx="1034">
                  <c:v>37609</c:v>
                </c:pt>
                <c:pt idx="1035">
                  <c:v>37610</c:v>
                </c:pt>
                <c:pt idx="1036">
                  <c:v>37613</c:v>
                </c:pt>
                <c:pt idx="1037">
                  <c:v>37614</c:v>
                </c:pt>
                <c:pt idx="1038">
                  <c:v>37615</c:v>
                </c:pt>
                <c:pt idx="1039">
                  <c:v>37616</c:v>
                </c:pt>
                <c:pt idx="1040">
                  <c:v>37617</c:v>
                </c:pt>
                <c:pt idx="1041">
                  <c:v>37620</c:v>
                </c:pt>
                <c:pt idx="1042">
                  <c:v>37621</c:v>
                </c:pt>
                <c:pt idx="1043">
                  <c:v>37622</c:v>
                </c:pt>
                <c:pt idx="1044">
                  <c:v>37623</c:v>
                </c:pt>
                <c:pt idx="1045">
                  <c:v>37624</c:v>
                </c:pt>
                <c:pt idx="1046">
                  <c:v>37627</c:v>
                </c:pt>
                <c:pt idx="1047">
                  <c:v>37628</c:v>
                </c:pt>
                <c:pt idx="1048">
                  <c:v>37629</c:v>
                </c:pt>
                <c:pt idx="1049">
                  <c:v>37630</c:v>
                </c:pt>
                <c:pt idx="1050">
                  <c:v>37631</c:v>
                </c:pt>
                <c:pt idx="1051">
                  <c:v>37634</c:v>
                </c:pt>
                <c:pt idx="1052">
                  <c:v>37635</c:v>
                </c:pt>
                <c:pt idx="1053">
                  <c:v>37636</c:v>
                </c:pt>
                <c:pt idx="1054">
                  <c:v>37637</c:v>
                </c:pt>
                <c:pt idx="1055">
                  <c:v>37638</c:v>
                </c:pt>
                <c:pt idx="1056">
                  <c:v>37641</c:v>
                </c:pt>
                <c:pt idx="1057">
                  <c:v>37642</c:v>
                </c:pt>
                <c:pt idx="1058">
                  <c:v>37643</c:v>
                </c:pt>
                <c:pt idx="1059">
                  <c:v>37644</c:v>
                </c:pt>
                <c:pt idx="1060">
                  <c:v>37645</c:v>
                </c:pt>
                <c:pt idx="1061">
                  <c:v>37648</c:v>
                </c:pt>
                <c:pt idx="1062">
                  <c:v>37649</c:v>
                </c:pt>
                <c:pt idx="1063">
                  <c:v>37650</c:v>
                </c:pt>
                <c:pt idx="1064">
                  <c:v>37651</c:v>
                </c:pt>
                <c:pt idx="1065">
                  <c:v>37652</c:v>
                </c:pt>
                <c:pt idx="1066">
                  <c:v>37655</c:v>
                </c:pt>
                <c:pt idx="1067">
                  <c:v>37656</c:v>
                </c:pt>
                <c:pt idx="1068">
                  <c:v>37657</c:v>
                </c:pt>
                <c:pt idx="1069">
                  <c:v>37658</c:v>
                </c:pt>
                <c:pt idx="1070">
                  <c:v>37659</c:v>
                </c:pt>
                <c:pt idx="1071">
                  <c:v>37662</c:v>
                </c:pt>
                <c:pt idx="1072">
                  <c:v>37663</c:v>
                </c:pt>
                <c:pt idx="1073">
                  <c:v>37664</c:v>
                </c:pt>
                <c:pt idx="1074">
                  <c:v>37665</c:v>
                </c:pt>
                <c:pt idx="1075">
                  <c:v>37666</c:v>
                </c:pt>
                <c:pt idx="1076">
                  <c:v>37669</c:v>
                </c:pt>
                <c:pt idx="1077">
                  <c:v>37670</c:v>
                </c:pt>
                <c:pt idx="1078">
                  <c:v>37671</c:v>
                </c:pt>
                <c:pt idx="1079">
                  <c:v>37672</c:v>
                </c:pt>
                <c:pt idx="1080">
                  <c:v>37673</c:v>
                </c:pt>
                <c:pt idx="1081">
                  <c:v>37676</c:v>
                </c:pt>
                <c:pt idx="1082">
                  <c:v>37677</c:v>
                </c:pt>
                <c:pt idx="1083">
                  <c:v>37678</c:v>
                </c:pt>
                <c:pt idx="1084">
                  <c:v>37679</c:v>
                </c:pt>
                <c:pt idx="1085">
                  <c:v>37680</c:v>
                </c:pt>
                <c:pt idx="1086">
                  <c:v>37683</c:v>
                </c:pt>
                <c:pt idx="1087">
                  <c:v>37684</c:v>
                </c:pt>
                <c:pt idx="1088">
                  <c:v>37685</c:v>
                </c:pt>
                <c:pt idx="1089">
                  <c:v>37686</c:v>
                </c:pt>
                <c:pt idx="1090">
                  <c:v>37687</c:v>
                </c:pt>
                <c:pt idx="1091">
                  <c:v>37690</c:v>
                </c:pt>
                <c:pt idx="1092">
                  <c:v>37691</c:v>
                </c:pt>
                <c:pt idx="1093">
                  <c:v>37692</c:v>
                </c:pt>
                <c:pt idx="1094">
                  <c:v>37693</c:v>
                </c:pt>
                <c:pt idx="1095">
                  <c:v>37694</c:v>
                </c:pt>
                <c:pt idx="1096">
                  <c:v>37697</c:v>
                </c:pt>
                <c:pt idx="1097">
                  <c:v>37698</c:v>
                </c:pt>
                <c:pt idx="1098">
                  <c:v>37699</c:v>
                </c:pt>
                <c:pt idx="1099">
                  <c:v>37700</c:v>
                </c:pt>
                <c:pt idx="1100">
                  <c:v>37701</c:v>
                </c:pt>
                <c:pt idx="1101">
                  <c:v>37704</c:v>
                </c:pt>
                <c:pt idx="1102">
                  <c:v>37705</c:v>
                </c:pt>
                <c:pt idx="1103">
                  <c:v>37706</c:v>
                </c:pt>
                <c:pt idx="1104">
                  <c:v>37707</c:v>
                </c:pt>
                <c:pt idx="1105">
                  <c:v>37708</c:v>
                </c:pt>
                <c:pt idx="1106">
                  <c:v>37711</c:v>
                </c:pt>
                <c:pt idx="1107">
                  <c:v>37712</c:v>
                </c:pt>
                <c:pt idx="1108">
                  <c:v>37713</c:v>
                </c:pt>
                <c:pt idx="1109">
                  <c:v>37714</c:v>
                </c:pt>
                <c:pt idx="1110">
                  <c:v>37715</c:v>
                </c:pt>
                <c:pt idx="1111">
                  <c:v>37718</c:v>
                </c:pt>
                <c:pt idx="1112">
                  <c:v>37719</c:v>
                </c:pt>
                <c:pt idx="1113">
                  <c:v>37720</c:v>
                </c:pt>
                <c:pt idx="1114">
                  <c:v>37721</c:v>
                </c:pt>
                <c:pt idx="1115">
                  <c:v>37722</c:v>
                </c:pt>
                <c:pt idx="1116">
                  <c:v>37725</c:v>
                </c:pt>
                <c:pt idx="1117">
                  <c:v>37726</c:v>
                </c:pt>
                <c:pt idx="1118">
                  <c:v>37727</c:v>
                </c:pt>
                <c:pt idx="1119">
                  <c:v>37728</c:v>
                </c:pt>
                <c:pt idx="1120">
                  <c:v>37729</c:v>
                </c:pt>
                <c:pt idx="1121">
                  <c:v>37732</c:v>
                </c:pt>
                <c:pt idx="1122">
                  <c:v>37733</c:v>
                </c:pt>
                <c:pt idx="1123">
                  <c:v>37734</c:v>
                </c:pt>
                <c:pt idx="1124">
                  <c:v>37735</c:v>
                </c:pt>
                <c:pt idx="1125">
                  <c:v>37736</c:v>
                </c:pt>
                <c:pt idx="1126">
                  <c:v>37739</c:v>
                </c:pt>
                <c:pt idx="1127">
                  <c:v>37740</c:v>
                </c:pt>
                <c:pt idx="1128">
                  <c:v>37741</c:v>
                </c:pt>
                <c:pt idx="1129">
                  <c:v>37742</c:v>
                </c:pt>
                <c:pt idx="1130">
                  <c:v>37743</c:v>
                </c:pt>
                <c:pt idx="1131">
                  <c:v>37746</c:v>
                </c:pt>
                <c:pt idx="1132">
                  <c:v>37747</c:v>
                </c:pt>
                <c:pt idx="1133">
                  <c:v>37748</c:v>
                </c:pt>
                <c:pt idx="1134">
                  <c:v>37749</c:v>
                </c:pt>
                <c:pt idx="1135">
                  <c:v>37750</c:v>
                </c:pt>
                <c:pt idx="1136">
                  <c:v>37753</c:v>
                </c:pt>
                <c:pt idx="1137">
                  <c:v>37754</c:v>
                </c:pt>
                <c:pt idx="1138">
                  <c:v>37755</c:v>
                </c:pt>
                <c:pt idx="1139">
                  <c:v>37756</c:v>
                </c:pt>
                <c:pt idx="1140">
                  <c:v>37757</c:v>
                </c:pt>
                <c:pt idx="1141">
                  <c:v>37760</c:v>
                </c:pt>
                <c:pt idx="1142">
                  <c:v>37761</c:v>
                </c:pt>
                <c:pt idx="1143">
                  <c:v>37762</c:v>
                </c:pt>
                <c:pt idx="1144">
                  <c:v>37763</c:v>
                </c:pt>
                <c:pt idx="1145">
                  <c:v>37764</c:v>
                </c:pt>
                <c:pt idx="1146">
                  <c:v>37767</c:v>
                </c:pt>
                <c:pt idx="1147">
                  <c:v>37768</c:v>
                </c:pt>
                <c:pt idx="1148">
                  <c:v>37769</c:v>
                </c:pt>
                <c:pt idx="1149">
                  <c:v>37770</c:v>
                </c:pt>
                <c:pt idx="1150">
                  <c:v>37771</c:v>
                </c:pt>
                <c:pt idx="1151">
                  <c:v>37774</c:v>
                </c:pt>
                <c:pt idx="1152">
                  <c:v>37775</c:v>
                </c:pt>
                <c:pt idx="1153">
                  <c:v>37776</c:v>
                </c:pt>
                <c:pt idx="1154">
                  <c:v>37777</c:v>
                </c:pt>
                <c:pt idx="1155">
                  <c:v>37778</c:v>
                </c:pt>
                <c:pt idx="1156">
                  <c:v>37781</c:v>
                </c:pt>
                <c:pt idx="1157">
                  <c:v>37782</c:v>
                </c:pt>
                <c:pt idx="1158">
                  <c:v>37783</c:v>
                </c:pt>
                <c:pt idx="1159">
                  <c:v>37784</c:v>
                </c:pt>
                <c:pt idx="1160">
                  <c:v>37785</c:v>
                </c:pt>
                <c:pt idx="1161">
                  <c:v>37788</c:v>
                </c:pt>
                <c:pt idx="1162">
                  <c:v>37789</c:v>
                </c:pt>
                <c:pt idx="1163">
                  <c:v>37790</c:v>
                </c:pt>
                <c:pt idx="1164">
                  <c:v>37791</c:v>
                </c:pt>
                <c:pt idx="1165">
                  <c:v>37792</c:v>
                </c:pt>
                <c:pt idx="1166">
                  <c:v>37795</c:v>
                </c:pt>
                <c:pt idx="1167">
                  <c:v>37796</c:v>
                </c:pt>
                <c:pt idx="1168">
                  <c:v>37797</c:v>
                </c:pt>
                <c:pt idx="1169">
                  <c:v>37798</c:v>
                </c:pt>
                <c:pt idx="1170">
                  <c:v>37799</c:v>
                </c:pt>
                <c:pt idx="1171">
                  <c:v>37802</c:v>
                </c:pt>
                <c:pt idx="1172">
                  <c:v>37803</c:v>
                </c:pt>
                <c:pt idx="1173">
                  <c:v>37804</c:v>
                </c:pt>
                <c:pt idx="1174">
                  <c:v>37805</c:v>
                </c:pt>
                <c:pt idx="1175">
                  <c:v>37806</c:v>
                </c:pt>
                <c:pt idx="1176">
                  <c:v>37809</c:v>
                </c:pt>
                <c:pt idx="1177">
                  <c:v>37810</c:v>
                </c:pt>
                <c:pt idx="1178">
                  <c:v>37811</c:v>
                </c:pt>
                <c:pt idx="1179">
                  <c:v>37812</c:v>
                </c:pt>
                <c:pt idx="1180">
                  <c:v>37813</c:v>
                </c:pt>
                <c:pt idx="1181">
                  <c:v>37816</c:v>
                </c:pt>
                <c:pt idx="1182">
                  <c:v>37817</c:v>
                </c:pt>
                <c:pt idx="1183">
                  <c:v>37818</c:v>
                </c:pt>
                <c:pt idx="1184">
                  <c:v>37819</c:v>
                </c:pt>
                <c:pt idx="1185">
                  <c:v>37820</c:v>
                </c:pt>
                <c:pt idx="1186">
                  <c:v>37823</c:v>
                </c:pt>
                <c:pt idx="1187">
                  <c:v>37824</c:v>
                </c:pt>
                <c:pt idx="1188">
                  <c:v>37825</c:v>
                </c:pt>
                <c:pt idx="1189">
                  <c:v>37826</c:v>
                </c:pt>
                <c:pt idx="1190">
                  <c:v>37827</c:v>
                </c:pt>
                <c:pt idx="1191">
                  <c:v>37830</c:v>
                </c:pt>
                <c:pt idx="1192">
                  <c:v>37831</c:v>
                </c:pt>
                <c:pt idx="1193">
                  <c:v>37832</c:v>
                </c:pt>
                <c:pt idx="1194">
                  <c:v>37833</c:v>
                </c:pt>
                <c:pt idx="1195">
                  <c:v>37834</c:v>
                </c:pt>
                <c:pt idx="1196">
                  <c:v>37837</c:v>
                </c:pt>
                <c:pt idx="1197">
                  <c:v>37838</c:v>
                </c:pt>
                <c:pt idx="1198">
                  <c:v>37839</c:v>
                </c:pt>
                <c:pt idx="1199">
                  <c:v>37840</c:v>
                </c:pt>
                <c:pt idx="1200">
                  <c:v>37841</c:v>
                </c:pt>
                <c:pt idx="1201">
                  <c:v>37844</c:v>
                </c:pt>
                <c:pt idx="1202">
                  <c:v>37845</c:v>
                </c:pt>
                <c:pt idx="1203">
                  <c:v>37846</c:v>
                </c:pt>
                <c:pt idx="1204">
                  <c:v>37847</c:v>
                </c:pt>
                <c:pt idx="1205">
                  <c:v>37848</c:v>
                </c:pt>
                <c:pt idx="1206">
                  <c:v>37851</c:v>
                </c:pt>
                <c:pt idx="1207">
                  <c:v>37852</c:v>
                </c:pt>
                <c:pt idx="1208">
                  <c:v>37853</c:v>
                </c:pt>
                <c:pt idx="1209">
                  <c:v>37854</c:v>
                </c:pt>
                <c:pt idx="1210">
                  <c:v>37855</c:v>
                </c:pt>
                <c:pt idx="1211">
                  <c:v>37858</c:v>
                </c:pt>
                <c:pt idx="1212">
                  <c:v>37859</c:v>
                </c:pt>
                <c:pt idx="1213">
                  <c:v>37860</c:v>
                </c:pt>
                <c:pt idx="1214">
                  <c:v>37861</c:v>
                </c:pt>
                <c:pt idx="1215">
                  <c:v>37862</c:v>
                </c:pt>
                <c:pt idx="1216">
                  <c:v>37865</c:v>
                </c:pt>
                <c:pt idx="1217">
                  <c:v>37866</c:v>
                </c:pt>
                <c:pt idx="1218">
                  <c:v>37867</c:v>
                </c:pt>
                <c:pt idx="1219">
                  <c:v>37868</c:v>
                </c:pt>
                <c:pt idx="1220">
                  <c:v>37869</c:v>
                </c:pt>
                <c:pt idx="1221">
                  <c:v>37872</c:v>
                </c:pt>
                <c:pt idx="1222">
                  <c:v>37873</c:v>
                </c:pt>
                <c:pt idx="1223">
                  <c:v>37874</c:v>
                </c:pt>
                <c:pt idx="1224">
                  <c:v>37875</c:v>
                </c:pt>
                <c:pt idx="1225">
                  <c:v>37876</c:v>
                </c:pt>
                <c:pt idx="1226">
                  <c:v>37879</c:v>
                </c:pt>
                <c:pt idx="1227">
                  <c:v>37880</c:v>
                </c:pt>
                <c:pt idx="1228">
                  <c:v>37881</c:v>
                </c:pt>
                <c:pt idx="1229">
                  <c:v>37882</c:v>
                </c:pt>
                <c:pt idx="1230">
                  <c:v>37883</c:v>
                </c:pt>
                <c:pt idx="1231">
                  <c:v>37886</c:v>
                </c:pt>
                <c:pt idx="1232">
                  <c:v>37887</c:v>
                </c:pt>
                <c:pt idx="1233">
                  <c:v>37888</c:v>
                </c:pt>
                <c:pt idx="1234">
                  <c:v>37889</c:v>
                </c:pt>
                <c:pt idx="1235">
                  <c:v>37890</c:v>
                </c:pt>
                <c:pt idx="1236">
                  <c:v>37893</c:v>
                </c:pt>
                <c:pt idx="1237">
                  <c:v>37894</c:v>
                </c:pt>
                <c:pt idx="1238">
                  <c:v>37895</c:v>
                </c:pt>
                <c:pt idx="1239">
                  <c:v>37896</c:v>
                </c:pt>
                <c:pt idx="1240">
                  <c:v>37897</c:v>
                </c:pt>
                <c:pt idx="1241">
                  <c:v>37900</c:v>
                </c:pt>
                <c:pt idx="1242">
                  <c:v>37901</c:v>
                </c:pt>
                <c:pt idx="1243">
                  <c:v>37902</c:v>
                </c:pt>
                <c:pt idx="1244">
                  <c:v>37903</c:v>
                </c:pt>
                <c:pt idx="1245">
                  <c:v>37904</c:v>
                </c:pt>
                <c:pt idx="1246">
                  <c:v>37907</c:v>
                </c:pt>
                <c:pt idx="1247">
                  <c:v>37908</c:v>
                </c:pt>
                <c:pt idx="1248">
                  <c:v>37909</c:v>
                </c:pt>
                <c:pt idx="1249">
                  <c:v>37910</c:v>
                </c:pt>
                <c:pt idx="1250">
                  <c:v>37911</c:v>
                </c:pt>
                <c:pt idx="1251">
                  <c:v>37914</c:v>
                </c:pt>
                <c:pt idx="1252">
                  <c:v>37915</c:v>
                </c:pt>
                <c:pt idx="1253">
                  <c:v>37916</c:v>
                </c:pt>
                <c:pt idx="1254">
                  <c:v>37917</c:v>
                </c:pt>
                <c:pt idx="1255">
                  <c:v>37918</c:v>
                </c:pt>
                <c:pt idx="1256">
                  <c:v>37921</c:v>
                </c:pt>
                <c:pt idx="1257">
                  <c:v>37922</c:v>
                </c:pt>
                <c:pt idx="1258">
                  <c:v>37923</c:v>
                </c:pt>
                <c:pt idx="1259">
                  <c:v>37924</c:v>
                </c:pt>
                <c:pt idx="1260">
                  <c:v>37925</c:v>
                </c:pt>
                <c:pt idx="1261">
                  <c:v>37928</c:v>
                </c:pt>
                <c:pt idx="1262">
                  <c:v>37929</c:v>
                </c:pt>
                <c:pt idx="1263">
                  <c:v>37930</c:v>
                </c:pt>
                <c:pt idx="1264">
                  <c:v>37931</c:v>
                </c:pt>
                <c:pt idx="1265">
                  <c:v>37932</c:v>
                </c:pt>
                <c:pt idx="1266">
                  <c:v>37935</c:v>
                </c:pt>
                <c:pt idx="1267">
                  <c:v>37936</c:v>
                </c:pt>
                <c:pt idx="1268">
                  <c:v>37937</c:v>
                </c:pt>
                <c:pt idx="1269">
                  <c:v>37938</c:v>
                </c:pt>
                <c:pt idx="1270">
                  <c:v>37939</c:v>
                </c:pt>
                <c:pt idx="1271">
                  <c:v>37942</c:v>
                </c:pt>
                <c:pt idx="1272">
                  <c:v>37943</c:v>
                </c:pt>
                <c:pt idx="1273">
                  <c:v>37944</c:v>
                </c:pt>
                <c:pt idx="1274">
                  <c:v>37945</c:v>
                </c:pt>
                <c:pt idx="1275">
                  <c:v>37946</c:v>
                </c:pt>
                <c:pt idx="1276">
                  <c:v>37949</c:v>
                </c:pt>
                <c:pt idx="1277">
                  <c:v>37950</c:v>
                </c:pt>
                <c:pt idx="1278">
                  <c:v>37951</c:v>
                </c:pt>
                <c:pt idx="1279">
                  <c:v>37952</c:v>
                </c:pt>
                <c:pt idx="1280">
                  <c:v>37953</c:v>
                </c:pt>
                <c:pt idx="1281">
                  <c:v>37956</c:v>
                </c:pt>
                <c:pt idx="1282">
                  <c:v>37957</c:v>
                </c:pt>
                <c:pt idx="1283">
                  <c:v>37958</c:v>
                </c:pt>
                <c:pt idx="1284">
                  <c:v>37959</c:v>
                </c:pt>
                <c:pt idx="1285">
                  <c:v>37960</c:v>
                </c:pt>
                <c:pt idx="1286">
                  <c:v>37963</c:v>
                </c:pt>
                <c:pt idx="1287">
                  <c:v>37964</c:v>
                </c:pt>
                <c:pt idx="1288">
                  <c:v>37965</c:v>
                </c:pt>
                <c:pt idx="1289">
                  <c:v>37966</c:v>
                </c:pt>
                <c:pt idx="1290">
                  <c:v>37967</c:v>
                </c:pt>
                <c:pt idx="1291">
                  <c:v>37970</c:v>
                </c:pt>
                <c:pt idx="1292">
                  <c:v>37971</c:v>
                </c:pt>
                <c:pt idx="1293">
                  <c:v>37972</c:v>
                </c:pt>
                <c:pt idx="1294">
                  <c:v>37973</c:v>
                </c:pt>
                <c:pt idx="1295">
                  <c:v>37974</c:v>
                </c:pt>
                <c:pt idx="1296">
                  <c:v>37977</c:v>
                </c:pt>
                <c:pt idx="1297">
                  <c:v>37978</c:v>
                </c:pt>
                <c:pt idx="1298">
                  <c:v>37979</c:v>
                </c:pt>
                <c:pt idx="1299">
                  <c:v>37980</c:v>
                </c:pt>
                <c:pt idx="1300">
                  <c:v>37981</c:v>
                </c:pt>
                <c:pt idx="1301">
                  <c:v>37984</c:v>
                </c:pt>
                <c:pt idx="1302">
                  <c:v>37985</c:v>
                </c:pt>
                <c:pt idx="1303">
                  <c:v>37986</c:v>
                </c:pt>
                <c:pt idx="1304">
                  <c:v>37987</c:v>
                </c:pt>
                <c:pt idx="1305">
                  <c:v>37988</c:v>
                </c:pt>
                <c:pt idx="1306">
                  <c:v>37991</c:v>
                </c:pt>
                <c:pt idx="1307">
                  <c:v>37992</c:v>
                </c:pt>
                <c:pt idx="1308">
                  <c:v>37993</c:v>
                </c:pt>
                <c:pt idx="1309">
                  <c:v>37994</c:v>
                </c:pt>
                <c:pt idx="1310">
                  <c:v>37995</c:v>
                </c:pt>
                <c:pt idx="1311">
                  <c:v>37998</c:v>
                </c:pt>
                <c:pt idx="1312">
                  <c:v>37999</c:v>
                </c:pt>
                <c:pt idx="1313">
                  <c:v>38000</c:v>
                </c:pt>
                <c:pt idx="1314">
                  <c:v>38001</c:v>
                </c:pt>
                <c:pt idx="1315">
                  <c:v>38002</c:v>
                </c:pt>
                <c:pt idx="1316">
                  <c:v>38005</c:v>
                </c:pt>
                <c:pt idx="1317">
                  <c:v>38006</c:v>
                </c:pt>
                <c:pt idx="1318">
                  <c:v>38007</c:v>
                </c:pt>
                <c:pt idx="1319">
                  <c:v>38008</c:v>
                </c:pt>
                <c:pt idx="1320">
                  <c:v>38009</c:v>
                </c:pt>
                <c:pt idx="1321">
                  <c:v>38012</c:v>
                </c:pt>
                <c:pt idx="1322">
                  <c:v>38013</c:v>
                </c:pt>
                <c:pt idx="1323">
                  <c:v>38014</c:v>
                </c:pt>
                <c:pt idx="1324">
                  <c:v>38015</c:v>
                </c:pt>
                <c:pt idx="1325">
                  <c:v>38016</c:v>
                </c:pt>
                <c:pt idx="1326">
                  <c:v>38019</c:v>
                </c:pt>
                <c:pt idx="1327">
                  <c:v>38020</c:v>
                </c:pt>
                <c:pt idx="1328">
                  <c:v>38021</c:v>
                </c:pt>
                <c:pt idx="1329">
                  <c:v>38022</c:v>
                </c:pt>
                <c:pt idx="1330">
                  <c:v>38023</c:v>
                </c:pt>
                <c:pt idx="1331">
                  <c:v>38026</c:v>
                </c:pt>
                <c:pt idx="1332">
                  <c:v>38027</c:v>
                </c:pt>
                <c:pt idx="1333">
                  <c:v>38028</c:v>
                </c:pt>
                <c:pt idx="1334">
                  <c:v>38029</c:v>
                </c:pt>
                <c:pt idx="1335">
                  <c:v>38030</c:v>
                </c:pt>
                <c:pt idx="1336">
                  <c:v>38033</c:v>
                </c:pt>
                <c:pt idx="1337">
                  <c:v>38034</c:v>
                </c:pt>
                <c:pt idx="1338">
                  <c:v>38035</c:v>
                </c:pt>
                <c:pt idx="1339">
                  <c:v>38036</c:v>
                </c:pt>
                <c:pt idx="1340">
                  <c:v>38037</c:v>
                </c:pt>
                <c:pt idx="1341">
                  <c:v>38040</c:v>
                </c:pt>
                <c:pt idx="1342">
                  <c:v>38041</c:v>
                </c:pt>
                <c:pt idx="1343">
                  <c:v>38042</c:v>
                </c:pt>
                <c:pt idx="1344">
                  <c:v>38043</c:v>
                </c:pt>
                <c:pt idx="1345">
                  <c:v>38044</c:v>
                </c:pt>
                <c:pt idx="1346">
                  <c:v>38047</c:v>
                </c:pt>
                <c:pt idx="1347">
                  <c:v>38048</c:v>
                </c:pt>
                <c:pt idx="1348">
                  <c:v>38049</c:v>
                </c:pt>
                <c:pt idx="1349">
                  <c:v>38050</c:v>
                </c:pt>
                <c:pt idx="1350">
                  <c:v>38051</c:v>
                </c:pt>
                <c:pt idx="1351">
                  <c:v>38054</c:v>
                </c:pt>
                <c:pt idx="1352">
                  <c:v>38055</c:v>
                </c:pt>
                <c:pt idx="1353">
                  <c:v>38056</c:v>
                </c:pt>
                <c:pt idx="1354">
                  <c:v>38057</c:v>
                </c:pt>
                <c:pt idx="1355">
                  <c:v>38058</c:v>
                </c:pt>
                <c:pt idx="1356">
                  <c:v>38061</c:v>
                </c:pt>
                <c:pt idx="1357">
                  <c:v>38062</c:v>
                </c:pt>
                <c:pt idx="1358">
                  <c:v>38063</c:v>
                </c:pt>
                <c:pt idx="1359">
                  <c:v>38064</c:v>
                </c:pt>
                <c:pt idx="1360">
                  <c:v>38065</c:v>
                </c:pt>
                <c:pt idx="1361">
                  <c:v>38068</c:v>
                </c:pt>
                <c:pt idx="1362">
                  <c:v>38069</c:v>
                </c:pt>
                <c:pt idx="1363">
                  <c:v>38070</c:v>
                </c:pt>
                <c:pt idx="1364">
                  <c:v>38071</c:v>
                </c:pt>
                <c:pt idx="1365">
                  <c:v>38072</c:v>
                </c:pt>
                <c:pt idx="1366">
                  <c:v>38075</c:v>
                </c:pt>
                <c:pt idx="1367">
                  <c:v>38076</c:v>
                </c:pt>
                <c:pt idx="1368">
                  <c:v>38077</c:v>
                </c:pt>
                <c:pt idx="1369">
                  <c:v>38078</c:v>
                </c:pt>
                <c:pt idx="1370">
                  <c:v>38079</c:v>
                </c:pt>
                <c:pt idx="1371">
                  <c:v>38082</c:v>
                </c:pt>
                <c:pt idx="1372">
                  <c:v>38083</c:v>
                </c:pt>
                <c:pt idx="1373">
                  <c:v>38084</c:v>
                </c:pt>
                <c:pt idx="1374">
                  <c:v>38085</c:v>
                </c:pt>
                <c:pt idx="1375">
                  <c:v>38086</c:v>
                </c:pt>
                <c:pt idx="1376">
                  <c:v>38089</c:v>
                </c:pt>
                <c:pt idx="1377">
                  <c:v>38090</c:v>
                </c:pt>
                <c:pt idx="1378">
                  <c:v>38091</c:v>
                </c:pt>
                <c:pt idx="1379">
                  <c:v>38092</c:v>
                </c:pt>
                <c:pt idx="1380">
                  <c:v>38093</c:v>
                </c:pt>
                <c:pt idx="1381">
                  <c:v>38096</c:v>
                </c:pt>
                <c:pt idx="1382">
                  <c:v>38097</c:v>
                </c:pt>
                <c:pt idx="1383">
                  <c:v>38098</c:v>
                </c:pt>
                <c:pt idx="1384">
                  <c:v>38099</c:v>
                </c:pt>
                <c:pt idx="1385">
                  <c:v>38100</c:v>
                </c:pt>
                <c:pt idx="1386">
                  <c:v>38103</c:v>
                </c:pt>
                <c:pt idx="1387">
                  <c:v>38104</c:v>
                </c:pt>
                <c:pt idx="1388">
                  <c:v>38105</c:v>
                </c:pt>
                <c:pt idx="1389">
                  <c:v>38106</c:v>
                </c:pt>
                <c:pt idx="1390">
                  <c:v>38107</c:v>
                </c:pt>
                <c:pt idx="1391">
                  <c:v>38110</c:v>
                </c:pt>
                <c:pt idx="1392">
                  <c:v>38111</c:v>
                </c:pt>
                <c:pt idx="1393">
                  <c:v>38112</c:v>
                </c:pt>
                <c:pt idx="1394">
                  <c:v>38113</c:v>
                </c:pt>
                <c:pt idx="1395">
                  <c:v>38114</c:v>
                </c:pt>
                <c:pt idx="1396">
                  <c:v>38117</c:v>
                </c:pt>
                <c:pt idx="1397">
                  <c:v>38118</c:v>
                </c:pt>
                <c:pt idx="1398">
                  <c:v>38119</c:v>
                </c:pt>
                <c:pt idx="1399">
                  <c:v>38120</c:v>
                </c:pt>
                <c:pt idx="1400">
                  <c:v>38121</c:v>
                </c:pt>
                <c:pt idx="1401">
                  <c:v>38124</c:v>
                </c:pt>
                <c:pt idx="1402">
                  <c:v>38125</c:v>
                </c:pt>
                <c:pt idx="1403">
                  <c:v>38126</c:v>
                </c:pt>
                <c:pt idx="1404">
                  <c:v>38127</c:v>
                </c:pt>
                <c:pt idx="1405">
                  <c:v>38128</c:v>
                </c:pt>
                <c:pt idx="1406">
                  <c:v>38131</c:v>
                </c:pt>
                <c:pt idx="1407">
                  <c:v>38132</c:v>
                </c:pt>
                <c:pt idx="1408">
                  <c:v>38133</c:v>
                </c:pt>
                <c:pt idx="1409">
                  <c:v>38134</c:v>
                </c:pt>
                <c:pt idx="1410">
                  <c:v>38135</c:v>
                </c:pt>
                <c:pt idx="1411">
                  <c:v>38138</c:v>
                </c:pt>
                <c:pt idx="1412">
                  <c:v>38139</c:v>
                </c:pt>
                <c:pt idx="1413">
                  <c:v>38140</c:v>
                </c:pt>
                <c:pt idx="1414">
                  <c:v>38141</c:v>
                </c:pt>
                <c:pt idx="1415">
                  <c:v>38142</c:v>
                </c:pt>
                <c:pt idx="1416">
                  <c:v>38145</c:v>
                </c:pt>
                <c:pt idx="1417">
                  <c:v>38146</c:v>
                </c:pt>
                <c:pt idx="1418">
                  <c:v>38147</c:v>
                </c:pt>
                <c:pt idx="1419">
                  <c:v>38148</c:v>
                </c:pt>
                <c:pt idx="1420">
                  <c:v>38149</c:v>
                </c:pt>
                <c:pt idx="1421">
                  <c:v>38152</c:v>
                </c:pt>
                <c:pt idx="1422">
                  <c:v>38153</c:v>
                </c:pt>
                <c:pt idx="1423">
                  <c:v>38154</c:v>
                </c:pt>
                <c:pt idx="1424">
                  <c:v>38155</c:v>
                </c:pt>
                <c:pt idx="1425">
                  <c:v>38156</c:v>
                </c:pt>
                <c:pt idx="1426">
                  <c:v>38159</c:v>
                </c:pt>
                <c:pt idx="1427">
                  <c:v>38160</c:v>
                </c:pt>
                <c:pt idx="1428">
                  <c:v>38161</c:v>
                </c:pt>
                <c:pt idx="1429">
                  <c:v>38162</c:v>
                </c:pt>
                <c:pt idx="1430">
                  <c:v>38163</c:v>
                </c:pt>
                <c:pt idx="1431">
                  <c:v>38166</c:v>
                </c:pt>
                <c:pt idx="1432">
                  <c:v>38167</c:v>
                </c:pt>
                <c:pt idx="1433">
                  <c:v>38168</c:v>
                </c:pt>
                <c:pt idx="1434">
                  <c:v>38169</c:v>
                </c:pt>
                <c:pt idx="1435">
                  <c:v>38170</c:v>
                </c:pt>
                <c:pt idx="1436">
                  <c:v>38173</c:v>
                </c:pt>
                <c:pt idx="1437">
                  <c:v>38174</c:v>
                </c:pt>
                <c:pt idx="1438">
                  <c:v>38175</c:v>
                </c:pt>
                <c:pt idx="1439">
                  <c:v>38176</c:v>
                </c:pt>
                <c:pt idx="1440">
                  <c:v>38177</c:v>
                </c:pt>
                <c:pt idx="1441">
                  <c:v>38180</c:v>
                </c:pt>
                <c:pt idx="1442">
                  <c:v>38181</c:v>
                </c:pt>
                <c:pt idx="1443">
                  <c:v>38182</c:v>
                </c:pt>
                <c:pt idx="1444">
                  <c:v>38183</c:v>
                </c:pt>
                <c:pt idx="1445">
                  <c:v>38184</c:v>
                </c:pt>
                <c:pt idx="1446">
                  <c:v>38187</c:v>
                </c:pt>
                <c:pt idx="1447">
                  <c:v>38188</c:v>
                </c:pt>
                <c:pt idx="1448">
                  <c:v>38189</c:v>
                </c:pt>
                <c:pt idx="1449">
                  <c:v>38190</c:v>
                </c:pt>
                <c:pt idx="1450">
                  <c:v>38191</c:v>
                </c:pt>
                <c:pt idx="1451">
                  <c:v>38194</c:v>
                </c:pt>
                <c:pt idx="1452">
                  <c:v>38195</c:v>
                </c:pt>
                <c:pt idx="1453">
                  <c:v>38196</c:v>
                </c:pt>
                <c:pt idx="1454">
                  <c:v>38197</c:v>
                </c:pt>
                <c:pt idx="1455">
                  <c:v>38198</c:v>
                </c:pt>
                <c:pt idx="1456">
                  <c:v>38201</c:v>
                </c:pt>
                <c:pt idx="1457">
                  <c:v>38202</c:v>
                </c:pt>
                <c:pt idx="1458">
                  <c:v>38203</c:v>
                </c:pt>
                <c:pt idx="1459">
                  <c:v>38204</c:v>
                </c:pt>
                <c:pt idx="1460">
                  <c:v>38205</c:v>
                </c:pt>
                <c:pt idx="1461">
                  <c:v>38208</c:v>
                </c:pt>
                <c:pt idx="1462">
                  <c:v>38209</c:v>
                </c:pt>
                <c:pt idx="1463">
                  <c:v>38210</c:v>
                </c:pt>
                <c:pt idx="1464">
                  <c:v>38211</c:v>
                </c:pt>
                <c:pt idx="1465">
                  <c:v>38212</c:v>
                </c:pt>
                <c:pt idx="1466">
                  <c:v>38215</c:v>
                </c:pt>
                <c:pt idx="1467">
                  <c:v>38216</c:v>
                </c:pt>
                <c:pt idx="1468">
                  <c:v>38217</c:v>
                </c:pt>
                <c:pt idx="1469">
                  <c:v>38218</c:v>
                </c:pt>
                <c:pt idx="1470">
                  <c:v>38219</c:v>
                </c:pt>
                <c:pt idx="1471">
                  <c:v>38222</c:v>
                </c:pt>
                <c:pt idx="1472">
                  <c:v>38223</c:v>
                </c:pt>
                <c:pt idx="1473">
                  <c:v>38224</c:v>
                </c:pt>
                <c:pt idx="1474">
                  <c:v>38225</c:v>
                </c:pt>
                <c:pt idx="1475">
                  <c:v>38226</c:v>
                </c:pt>
                <c:pt idx="1476">
                  <c:v>38229</c:v>
                </c:pt>
                <c:pt idx="1477">
                  <c:v>38230</c:v>
                </c:pt>
                <c:pt idx="1478">
                  <c:v>38231</c:v>
                </c:pt>
                <c:pt idx="1479">
                  <c:v>38232</c:v>
                </c:pt>
                <c:pt idx="1480">
                  <c:v>38233</c:v>
                </c:pt>
                <c:pt idx="1481">
                  <c:v>38236</c:v>
                </c:pt>
                <c:pt idx="1482">
                  <c:v>38237</c:v>
                </c:pt>
                <c:pt idx="1483">
                  <c:v>38238</c:v>
                </c:pt>
                <c:pt idx="1484">
                  <c:v>38239</c:v>
                </c:pt>
                <c:pt idx="1485">
                  <c:v>38240</c:v>
                </c:pt>
                <c:pt idx="1486">
                  <c:v>38243</c:v>
                </c:pt>
                <c:pt idx="1487">
                  <c:v>38244</c:v>
                </c:pt>
                <c:pt idx="1488">
                  <c:v>38245</c:v>
                </c:pt>
                <c:pt idx="1489">
                  <c:v>38246</c:v>
                </c:pt>
                <c:pt idx="1490">
                  <c:v>38247</c:v>
                </c:pt>
                <c:pt idx="1491">
                  <c:v>38250</c:v>
                </c:pt>
                <c:pt idx="1492">
                  <c:v>38251</c:v>
                </c:pt>
                <c:pt idx="1493">
                  <c:v>38252</c:v>
                </c:pt>
                <c:pt idx="1494">
                  <c:v>38253</c:v>
                </c:pt>
                <c:pt idx="1495">
                  <c:v>38254</c:v>
                </c:pt>
                <c:pt idx="1496">
                  <c:v>38257</c:v>
                </c:pt>
                <c:pt idx="1497">
                  <c:v>38258</c:v>
                </c:pt>
                <c:pt idx="1498">
                  <c:v>38259</c:v>
                </c:pt>
                <c:pt idx="1499">
                  <c:v>38260</c:v>
                </c:pt>
                <c:pt idx="1500">
                  <c:v>38261</c:v>
                </c:pt>
                <c:pt idx="1501">
                  <c:v>38264</c:v>
                </c:pt>
                <c:pt idx="1502">
                  <c:v>38265</c:v>
                </c:pt>
                <c:pt idx="1503">
                  <c:v>38266</c:v>
                </c:pt>
                <c:pt idx="1504">
                  <c:v>38267</c:v>
                </c:pt>
                <c:pt idx="1505">
                  <c:v>38268</c:v>
                </c:pt>
                <c:pt idx="1506">
                  <c:v>38271</c:v>
                </c:pt>
                <c:pt idx="1507">
                  <c:v>38272</c:v>
                </c:pt>
                <c:pt idx="1508">
                  <c:v>38273</c:v>
                </c:pt>
                <c:pt idx="1509">
                  <c:v>38274</c:v>
                </c:pt>
                <c:pt idx="1510">
                  <c:v>38275</c:v>
                </c:pt>
                <c:pt idx="1511">
                  <c:v>38278</c:v>
                </c:pt>
                <c:pt idx="1512">
                  <c:v>38279</c:v>
                </c:pt>
                <c:pt idx="1513">
                  <c:v>38280</c:v>
                </c:pt>
                <c:pt idx="1514">
                  <c:v>38281</c:v>
                </c:pt>
                <c:pt idx="1515">
                  <c:v>38282</c:v>
                </c:pt>
                <c:pt idx="1516">
                  <c:v>38285</c:v>
                </c:pt>
                <c:pt idx="1517">
                  <c:v>38286</c:v>
                </c:pt>
                <c:pt idx="1518">
                  <c:v>38287</c:v>
                </c:pt>
                <c:pt idx="1519">
                  <c:v>38288</c:v>
                </c:pt>
                <c:pt idx="1520">
                  <c:v>38289</c:v>
                </c:pt>
                <c:pt idx="1521">
                  <c:v>38292</c:v>
                </c:pt>
                <c:pt idx="1522">
                  <c:v>38293</c:v>
                </c:pt>
                <c:pt idx="1523">
                  <c:v>38294</c:v>
                </c:pt>
                <c:pt idx="1524">
                  <c:v>38295</c:v>
                </c:pt>
                <c:pt idx="1525">
                  <c:v>38296</c:v>
                </c:pt>
                <c:pt idx="1526">
                  <c:v>38299</c:v>
                </c:pt>
                <c:pt idx="1527">
                  <c:v>38300</c:v>
                </c:pt>
                <c:pt idx="1528">
                  <c:v>38301</c:v>
                </c:pt>
                <c:pt idx="1529">
                  <c:v>38302</c:v>
                </c:pt>
                <c:pt idx="1530">
                  <c:v>38303</c:v>
                </c:pt>
                <c:pt idx="1531">
                  <c:v>38306</c:v>
                </c:pt>
                <c:pt idx="1532">
                  <c:v>38307</c:v>
                </c:pt>
                <c:pt idx="1533">
                  <c:v>38308</c:v>
                </c:pt>
                <c:pt idx="1534">
                  <c:v>38309</c:v>
                </c:pt>
                <c:pt idx="1535">
                  <c:v>38310</c:v>
                </c:pt>
                <c:pt idx="1536">
                  <c:v>38313</c:v>
                </c:pt>
                <c:pt idx="1537">
                  <c:v>38314</c:v>
                </c:pt>
                <c:pt idx="1538">
                  <c:v>38315</c:v>
                </c:pt>
                <c:pt idx="1539">
                  <c:v>38316</c:v>
                </c:pt>
                <c:pt idx="1540">
                  <c:v>38317</c:v>
                </c:pt>
                <c:pt idx="1541">
                  <c:v>38320</c:v>
                </c:pt>
                <c:pt idx="1542">
                  <c:v>38321</c:v>
                </c:pt>
                <c:pt idx="1543">
                  <c:v>38322</c:v>
                </c:pt>
                <c:pt idx="1544">
                  <c:v>38323</c:v>
                </c:pt>
                <c:pt idx="1545">
                  <c:v>38324</c:v>
                </c:pt>
                <c:pt idx="1546">
                  <c:v>38327</c:v>
                </c:pt>
                <c:pt idx="1547">
                  <c:v>38328</c:v>
                </c:pt>
                <c:pt idx="1548">
                  <c:v>38329</c:v>
                </c:pt>
                <c:pt idx="1549">
                  <c:v>38330</c:v>
                </c:pt>
                <c:pt idx="1550">
                  <c:v>38331</c:v>
                </c:pt>
                <c:pt idx="1551">
                  <c:v>38334</c:v>
                </c:pt>
                <c:pt idx="1552">
                  <c:v>38335</c:v>
                </c:pt>
                <c:pt idx="1553">
                  <c:v>38336</c:v>
                </c:pt>
                <c:pt idx="1554">
                  <c:v>38337</c:v>
                </c:pt>
                <c:pt idx="1555">
                  <c:v>38338</c:v>
                </c:pt>
                <c:pt idx="1556">
                  <c:v>38341</c:v>
                </c:pt>
                <c:pt idx="1557">
                  <c:v>38342</c:v>
                </c:pt>
                <c:pt idx="1558">
                  <c:v>38343</c:v>
                </c:pt>
                <c:pt idx="1559">
                  <c:v>38344</c:v>
                </c:pt>
                <c:pt idx="1560">
                  <c:v>38345</c:v>
                </c:pt>
                <c:pt idx="1561">
                  <c:v>38348</c:v>
                </c:pt>
                <c:pt idx="1562">
                  <c:v>38349</c:v>
                </c:pt>
                <c:pt idx="1563">
                  <c:v>38350</c:v>
                </c:pt>
                <c:pt idx="1564">
                  <c:v>38351</c:v>
                </c:pt>
                <c:pt idx="1565">
                  <c:v>38352</c:v>
                </c:pt>
                <c:pt idx="1566">
                  <c:v>38355</c:v>
                </c:pt>
                <c:pt idx="1567">
                  <c:v>38356</c:v>
                </c:pt>
                <c:pt idx="1568">
                  <c:v>38357</c:v>
                </c:pt>
                <c:pt idx="1569">
                  <c:v>38358</c:v>
                </c:pt>
                <c:pt idx="1570">
                  <c:v>38359</c:v>
                </c:pt>
                <c:pt idx="1571">
                  <c:v>38362</c:v>
                </c:pt>
                <c:pt idx="1572">
                  <c:v>38363</c:v>
                </c:pt>
                <c:pt idx="1573">
                  <c:v>38364</c:v>
                </c:pt>
                <c:pt idx="1574">
                  <c:v>38365</c:v>
                </c:pt>
                <c:pt idx="1575">
                  <c:v>38366</c:v>
                </c:pt>
                <c:pt idx="1576">
                  <c:v>38369</c:v>
                </c:pt>
                <c:pt idx="1577">
                  <c:v>38370</c:v>
                </c:pt>
                <c:pt idx="1578">
                  <c:v>38371</c:v>
                </c:pt>
                <c:pt idx="1579">
                  <c:v>38372</c:v>
                </c:pt>
                <c:pt idx="1580">
                  <c:v>38373</c:v>
                </c:pt>
                <c:pt idx="1581">
                  <c:v>38376</c:v>
                </c:pt>
                <c:pt idx="1582">
                  <c:v>38377</c:v>
                </c:pt>
                <c:pt idx="1583">
                  <c:v>38378</c:v>
                </c:pt>
                <c:pt idx="1584">
                  <c:v>38379</c:v>
                </c:pt>
                <c:pt idx="1585">
                  <c:v>38380</c:v>
                </c:pt>
                <c:pt idx="1586">
                  <c:v>38383</c:v>
                </c:pt>
                <c:pt idx="1587">
                  <c:v>38384</c:v>
                </c:pt>
                <c:pt idx="1588">
                  <c:v>38385</c:v>
                </c:pt>
                <c:pt idx="1589">
                  <c:v>38386</c:v>
                </c:pt>
                <c:pt idx="1590">
                  <c:v>38387</c:v>
                </c:pt>
                <c:pt idx="1591">
                  <c:v>38390</c:v>
                </c:pt>
                <c:pt idx="1592">
                  <c:v>38391</c:v>
                </c:pt>
                <c:pt idx="1593">
                  <c:v>38392</c:v>
                </c:pt>
                <c:pt idx="1594">
                  <c:v>38393</c:v>
                </c:pt>
                <c:pt idx="1595">
                  <c:v>38394</c:v>
                </c:pt>
                <c:pt idx="1596">
                  <c:v>38397</c:v>
                </c:pt>
                <c:pt idx="1597">
                  <c:v>38398</c:v>
                </c:pt>
                <c:pt idx="1598">
                  <c:v>38399</c:v>
                </c:pt>
                <c:pt idx="1599">
                  <c:v>38400</c:v>
                </c:pt>
                <c:pt idx="1600">
                  <c:v>38401</c:v>
                </c:pt>
                <c:pt idx="1601">
                  <c:v>38404</c:v>
                </c:pt>
                <c:pt idx="1602">
                  <c:v>38405</c:v>
                </c:pt>
                <c:pt idx="1603">
                  <c:v>38406</c:v>
                </c:pt>
                <c:pt idx="1604">
                  <c:v>38407</c:v>
                </c:pt>
                <c:pt idx="1605">
                  <c:v>38408</c:v>
                </c:pt>
                <c:pt idx="1606">
                  <c:v>38411</c:v>
                </c:pt>
                <c:pt idx="1607">
                  <c:v>38412</c:v>
                </c:pt>
                <c:pt idx="1608">
                  <c:v>38413</c:v>
                </c:pt>
                <c:pt idx="1609">
                  <c:v>38414</c:v>
                </c:pt>
                <c:pt idx="1610">
                  <c:v>38415</c:v>
                </c:pt>
                <c:pt idx="1611">
                  <c:v>38418</c:v>
                </c:pt>
                <c:pt idx="1612">
                  <c:v>38419</c:v>
                </c:pt>
                <c:pt idx="1613">
                  <c:v>38420</c:v>
                </c:pt>
                <c:pt idx="1614">
                  <c:v>38421</c:v>
                </c:pt>
                <c:pt idx="1615">
                  <c:v>38422</c:v>
                </c:pt>
                <c:pt idx="1616">
                  <c:v>38425</c:v>
                </c:pt>
                <c:pt idx="1617">
                  <c:v>38426</c:v>
                </c:pt>
                <c:pt idx="1618">
                  <c:v>38427</c:v>
                </c:pt>
                <c:pt idx="1619">
                  <c:v>38428</c:v>
                </c:pt>
                <c:pt idx="1620">
                  <c:v>38429</c:v>
                </c:pt>
                <c:pt idx="1621">
                  <c:v>38432</c:v>
                </c:pt>
                <c:pt idx="1622">
                  <c:v>38433</c:v>
                </c:pt>
                <c:pt idx="1623">
                  <c:v>38434</c:v>
                </c:pt>
                <c:pt idx="1624">
                  <c:v>38435</c:v>
                </c:pt>
                <c:pt idx="1625">
                  <c:v>38436</c:v>
                </c:pt>
                <c:pt idx="1626">
                  <c:v>38439</c:v>
                </c:pt>
                <c:pt idx="1627">
                  <c:v>38440</c:v>
                </c:pt>
                <c:pt idx="1628">
                  <c:v>38441</c:v>
                </c:pt>
                <c:pt idx="1629">
                  <c:v>38442</c:v>
                </c:pt>
                <c:pt idx="1630">
                  <c:v>38443</c:v>
                </c:pt>
                <c:pt idx="1631">
                  <c:v>38446</c:v>
                </c:pt>
                <c:pt idx="1632">
                  <c:v>38447</c:v>
                </c:pt>
                <c:pt idx="1633">
                  <c:v>38448</c:v>
                </c:pt>
                <c:pt idx="1634">
                  <c:v>38449</c:v>
                </c:pt>
                <c:pt idx="1635">
                  <c:v>38450</c:v>
                </c:pt>
                <c:pt idx="1636">
                  <c:v>38453</c:v>
                </c:pt>
                <c:pt idx="1637">
                  <c:v>38454</c:v>
                </c:pt>
                <c:pt idx="1638">
                  <c:v>38455</c:v>
                </c:pt>
                <c:pt idx="1639">
                  <c:v>38456</c:v>
                </c:pt>
                <c:pt idx="1640">
                  <c:v>38457</c:v>
                </c:pt>
                <c:pt idx="1641">
                  <c:v>38460</c:v>
                </c:pt>
                <c:pt idx="1642">
                  <c:v>38461</c:v>
                </c:pt>
                <c:pt idx="1643">
                  <c:v>38462</c:v>
                </c:pt>
                <c:pt idx="1644">
                  <c:v>38463</c:v>
                </c:pt>
                <c:pt idx="1645">
                  <c:v>38464</c:v>
                </c:pt>
                <c:pt idx="1646">
                  <c:v>38467</c:v>
                </c:pt>
                <c:pt idx="1647">
                  <c:v>38468</c:v>
                </c:pt>
                <c:pt idx="1648">
                  <c:v>38469</c:v>
                </c:pt>
                <c:pt idx="1649">
                  <c:v>38470</c:v>
                </c:pt>
                <c:pt idx="1650">
                  <c:v>38471</c:v>
                </c:pt>
                <c:pt idx="1651">
                  <c:v>38474</c:v>
                </c:pt>
                <c:pt idx="1652">
                  <c:v>38475</c:v>
                </c:pt>
                <c:pt idx="1653">
                  <c:v>38476</c:v>
                </c:pt>
                <c:pt idx="1654">
                  <c:v>38477</c:v>
                </c:pt>
                <c:pt idx="1655">
                  <c:v>38478</c:v>
                </c:pt>
                <c:pt idx="1656">
                  <c:v>38481</c:v>
                </c:pt>
                <c:pt idx="1657">
                  <c:v>38482</c:v>
                </c:pt>
                <c:pt idx="1658">
                  <c:v>38483</c:v>
                </c:pt>
                <c:pt idx="1659">
                  <c:v>38484</c:v>
                </c:pt>
                <c:pt idx="1660">
                  <c:v>38485</c:v>
                </c:pt>
                <c:pt idx="1661">
                  <c:v>38488</c:v>
                </c:pt>
                <c:pt idx="1662">
                  <c:v>38489</c:v>
                </c:pt>
                <c:pt idx="1663">
                  <c:v>38490</c:v>
                </c:pt>
                <c:pt idx="1664">
                  <c:v>38491</c:v>
                </c:pt>
                <c:pt idx="1665">
                  <c:v>38492</c:v>
                </c:pt>
                <c:pt idx="1666">
                  <c:v>38495</c:v>
                </c:pt>
                <c:pt idx="1667">
                  <c:v>38496</c:v>
                </c:pt>
                <c:pt idx="1668">
                  <c:v>38497</c:v>
                </c:pt>
                <c:pt idx="1669">
                  <c:v>38498</c:v>
                </c:pt>
                <c:pt idx="1670">
                  <c:v>38499</c:v>
                </c:pt>
                <c:pt idx="1671">
                  <c:v>38502</c:v>
                </c:pt>
                <c:pt idx="1672">
                  <c:v>38503</c:v>
                </c:pt>
                <c:pt idx="1673">
                  <c:v>38504</c:v>
                </c:pt>
                <c:pt idx="1674">
                  <c:v>38505</c:v>
                </c:pt>
                <c:pt idx="1675">
                  <c:v>38506</c:v>
                </c:pt>
                <c:pt idx="1676">
                  <c:v>38509</c:v>
                </c:pt>
                <c:pt idx="1677">
                  <c:v>38510</c:v>
                </c:pt>
                <c:pt idx="1678">
                  <c:v>38511</c:v>
                </c:pt>
                <c:pt idx="1679">
                  <c:v>38512</c:v>
                </c:pt>
                <c:pt idx="1680">
                  <c:v>38513</c:v>
                </c:pt>
                <c:pt idx="1681">
                  <c:v>38516</c:v>
                </c:pt>
                <c:pt idx="1682">
                  <c:v>38517</c:v>
                </c:pt>
                <c:pt idx="1683">
                  <c:v>38518</c:v>
                </c:pt>
                <c:pt idx="1684">
                  <c:v>38519</c:v>
                </c:pt>
                <c:pt idx="1685">
                  <c:v>38520</c:v>
                </c:pt>
                <c:pt idx="1686">
                  <c:v>38523</c:v>
                </c:pt>
                <c:pt idx="1687">
                  <c:v>38524</c:v>
                </c:pt>
                <c:pt idx="1688">
                  <c:v>38525</c:v>
                </c:pt>
                <c:pt idx="1689">
                  <c:v>38526</c:v>
                </c:pt>
                <c:pt idx="1690">
                  <c:v>38527</c:v>
                </c:pt>
                <c:pt idx="1691">
                  <c:v>38530</c:v>
                </c:pt>
                <c:pt idx="1692">
                  <c:v>38531</c:v>
                </c:pt>
                <c:pt idx="1693">
                  <c:v>38532</c:v>
                </c:pt>
                <c:pt idx="1694">
                  <c:v>38533</c:v>
                </c:pt>
                <c:pt idx="1695">
                  <c:v>38534</c:v>
                </c:pt>
                <c:pt idx="1696">
                  <c:v>38537</c:v>
                </c:pt>
                <c:pt idx="1697">
                  <c:v>38538</c:v>
                </c:pt>
                <c:pt idx="1698">
                  <c:v>38539</c:v>
                </c:pt>
                <c:pt idx="1699">
                  <c:v>38540</c:v>
                </c:pt>
                <c:pt idx="1700">
                  <c:v>38541</c:v>
                </c:pt>
                <c:pt idx="1701">
                  <c:v>38544</c:v>
                </c:pt>
                <c:pt idx="1702">
                  <c:v>38545</c:v>
                </c:pt>
                <c:pt idx="1703">
                  <c:v>38546</c:v>
                </c:pt>
                <c:pt idx="1704">
                  <c:v>38547</c:v>
                </c:pt>
                <c:pt idx="1705">
                  <c:v>38548</c:v>
                </c:pt>
                <c:pt idx="1706">
                  <c:v>38551</c:v>
                </c:pt>
                <c:pt idx="1707">
                  <c:v>38552</c:v>
                </c:pt>
                <c:pt idx="1708">
                  <c:v>38553</c:v>
                </c:pt>
                <c:pt idx="1709">
                  <c:v>38554</c:v>
                </c:pt>
                <c:pt idx="1710">
                  <c:v>38555</c:v>
                </c:pt>
                <c:pt idx="1711">
                  <c:v>38558</c:v>
                </c:pt>
                <c:pt idx="1712">
                  <c:v>38559</c:v>
                </c:pt>
                <c:pt idx="1713">
                  <c:v>38560</c:v>
                </c:pt>
                <c:pt idx="1714">
                  <c:v>38561</c:v>
                </c:pt>
                <c:pt idx="1715">
                  <c:v>38562</c:v>
                </c:pt>
                <c:pt idx="1716">
                  <c:v>38565</c:v>
                </c:pt>
                <c:pt idx="1717">
                  <c:v>38566</c:v>
                </c:pt>
                <c:pt idx="1718">
                  <c:v>38567</c:v>
                </c:pt>
                <c:pt idx="1719">
                  <c:v>38568</c:v>
                </c:pt>
                <c:pt idx="1720">
                  <c:v>38569</c:v>
                </c:pt>
                <c:pt idx="1721">
                  <c:v>38572</c:v>
                </c:pt>
                <c:pt idx="1722">
                  <c:v>38573</c:v>
                </c:pt>
                <c:pt idx="1723">
                  <c:v>38574</c:v>
                </c:pt>
                <c:pt idx="1724">
                  <c:v>38575</c:v>
                </c:pt>
                <c:pt idx="1725">
                  <c:v>38576</c:v>
                </c:pt>
                <c:pt idx="1726">
                  <c:v>38579</c:v>
                </c:pt>
                <c:pt idx="1727">
                  <c:v>38580</c:v>
                </c:pt>
                <c:pt idx="1728">
                  <c:v>38581</c:v>
                </c:pt>
                <c:pt idx="1729">
                  <c:v>38582</c:v>
                </c:pt>
                <c:pt idx="1730">
                  <c:v>38583</c:v>
                </c:pt>
                <c:pt idx="1731">
                  <c:v>38586</c:v>
                </c:pt>
                <c:pt idx="1732">
                  <c:v>38587</c:v>
                </c:pt>
                <c:pt idx="1733">
                  <c:v>38588</c:v>
                </c:pt>
                <c:pt idx="1734">
                  <c:v>38589</c:v>
                </c:pt>
                <c:pt idx="1735">
                  <c:v>38590</c:v>
                </c:pt>
                <c:pt idx="1736">
                  <c:v>38593</c:v>
                </c:pt>
                <c:pt idx="1737">
                  <c:v>38594</c:v>
                </c:pt>
                <c:pt idx="1738">
                  <c:v>38595</c:v>
                </c:pt>
                <c:pt idx="1739">
                  <c:v>38596</c:v>
                </c:pt>
                <c:pt idx="1740">
                  <c:v>38597</c:v>
                </c:pt>
                <c:pt idx="1741">
                  <c:v>38600</c:v>
                </c:pt>
                <c:pt idx="1742">
                  <c:v>38601</c:v>
                </c:pt>
                <c:pt idx="1743">
                  <c:v>38602</c:v>
                </c:pt>
                <c:pt idx="1744">
                  <c:v>38603</c:v>
                </c:pt>
                <c:pt idx="1745">
                  <c:v>38604</c:v>
                </c:pt>
                <c:pt idx="1746">
                  <c:v>38607</c:v>
                </c:pt>
                <c:pt idx="1747">
                  <c:v>38608</c:v>
                </c:pt>
                <c:pt idx="1748">
                  <c:v>38609</c:v>
                </c:pt>
                <c:pt idx="1749">
                  <c:v>38610</c:v>
                </c:pt>
                <c:pt idx="1750">
                  <c:v>38611</c:v>
                </c:pt>
                <c:pt idx="1751">
                  <c:v>38614</c:v>
                </c:pt>
                <c:pt idx="1752">
                  <c:v>38615</c:v>
                </c:pt>
                <c:pt idx="1753">
                  <c:v>38616</c:v>
                </c:pt>
                <c:pt idx="1754">
                  <c:v>38617</c:v>
                </c:pt>
                <c:pt idx="1755">
                  <c:v>38618</c:v>
                </c:pt>
                <c:pt idx="1756">
                  <c:v>38621</c:v>
                </c:pt>
                <c:pt idx="1757">
                  <c:v>38622</c:v>
                </c:pt>
                <c:pt idx="1758">
                  <c:v>38623</c:v>
                </c:pt>
                <c:pt idx="1759">
                  <c:v>38624</c:v>
                </c:pt>
                <c:pt idx="1760">
                  <c:v>38625</c:v>
                </c:pt>
                <c:pt idx="1761">
                  <c:v>38628</c:v>
                </c:pt>
                <c:pt idx="1762">
                  <c:v>38629</c:v>
                </c:pt>
                <c:pt idx="1763">
                  <c:v>38630</c:v>
                </c:pt>
                <c:pt idx="1764">
                  <c:v>38631</c:v>
                </c:pt>
                <c:pt idx="1765">
                  <c:v>38632</c:v>
                </c:pt>
                <c:pt idx="1766">
                  <c:v>38635</c:v>
                </c:pt>
                <c:pt idx="1767">
                  <c:v>38636</c:v>
                </c:pt>
                <c:pt idx="1768">
                  <c:v>38637</c:v>
                </c:pt>
                <c:pt idx="1769">
                  <c:v>38638</c:v>
                </c:pt>
                <c:pt idx="1770">
                  <c:v>38639</c:v>
                </c:pt>
                <c:pt idx="1771">
                  <c:v>38642</c:v>
                </c:pt>
                <c:pt idx="1772">
                  <c:v>38643</c:v>
                </c:pt>
                <c:pt idx="1773">
                  <c:v>38644</c:v>
                </c:pt>
                <c:pt idx="1774">
                  <c:v>38645</c:v>
                </c:pt>
                <c:pt idx="1775">
                  <c:v>38646</c:v>
                </c:pt>
                <c:pt idx="1776">
                  <c:v>38649</c:v>
                </c:pt>
                <c:pt idx="1777">
                  <c:v>38650</c:v>
                </c:pt>
                <c:pt idx="1778">
                  <c:v>38651</c:v>
                </c:pt>
                <c:pt idx="1779">
                  <c:v>38652</c:v>
                </c:pt>
                <c:pt idx="1780">
                  <c:v>38653</c:v>
                </c:pt>
                <c:pt idx="1781">
                  <c:v>38656</c:v>
                </c:pt>
                <c:pt idx="1782">
                  <c:v>38657</c:v>
                </c:pt>
                <c:pt idx="1783">
                  <c:v>38658</c:v>
                </c:pt>
                <c:pt idx="1784">
                  <c:v>38659</c:v>
                </c:pt>
                <c:pt idx="1785">
                  <c:v>38660</c:v>
                </c:pt>
                <c:pt idx="1786">
                  <c:v>38663</c:v>
                </c:pt>
                <c:pt idx="1787">
                  <c:v>38664</c:v>
                </c:pt>
                <c:pt idx="1788">
                  <c:v>38665</c:v>
                </c:pt>
                <c:pt idx="1789">
                  <c:v>38666</c:v>
                </c:pt>
                <c:pt idx="1790">
                  <c:v>38667</c:v>
                </c:pt>
                <c:pt idx="1791">
                  <c:v>38670</c:v>
                </c:pt>
                <c:pt idx="1792">
                  <c:v>38671</c:v>
                </c:pt>
                <c:pt idx="1793">
                  <c:v>38672</c:v>
                </c:pt>
                <c:pt idx="1794">
                  <c:v>38673</c:v>
                </c:pt>
                <c:pt idx="1795">
                  <c:v>38674</c:v>
                </c:pt>
                <c:pt idx="1796">
                  <c:v>38677</c:v>
                </c:pt>
                <c:pt idx="1797">
                  <c:v>38678</c:v>
                </c:pt>
                <c:pt idx="1798">
                  <c:v>38679</c:v>
                </c:pt>
                <c:pt idx="1799">
                  <c:v>38680</c:v>
                </c:pt>
                <c:pt idx="1800">
                  <c:v>38681</c:v>
                </c:pt>
                <c:pt idx="1801">
                  <c:v>38684</c:v>
                </c:pt>
                <c:pt idx="1802">
                  <c:v>38685</c:v>
                </c:pt>
                <c:pt idx="1803">
                  <c:v>38686</c:v>
                </c:pt>
                <c:pt idx="1804">
                  <c:v>38687</c:v>
                </c:pt>
                <c:pt idx="1805">
                  <c:v>38688</c:v>
                </c:pt>
                <c:pt idx="1806">
                  <c:v>38691</c:v>
                </c:pt>
                <c:pt idx="1807">
                  <c:v>38692</c:v>
                </c:pt>
                <c:pt idx="1808">
                  <c:v>38693</c:v>
                </c:pt>
                <c:pt idx="1809">
                  <c:v>38694</c:v>
                </c:pt>
                <c:pt idx="1810">
                  <c:v>38695</c:v>
                </c:pt>
                <c:pt idx="1811">
                  <c:v>38698</c:v>
                </c:pt>
                <c:pt idx="1812">
                  <c:v>38699</c:v>
                </c:pt>
                <c:pt idx="1813">
                  <c:v>38700</c:v>
                </c:pt>
                <c:pt idx="1814">
                  <c:v>38701</c:v>
                </c:pt>
                <c:pt idx="1815">
                  <c:v>38702</c:v>
                </c:pt>
                <c:pt idx="1816">
                  <c:v>38705</c:v>
                </c:pt>
                <c:pt idx="1817">
                  <c:v>38706</c:v>
                </c:pt>
                <c:pt idx="1818">
                  <c:v>38707</c:v>
                </c:pt>
                <c:pt idx="1819">
                  <c:v>38708</c:v>
                </c:pt>
                <c:pt idx="1820">
                  <c:v>38709</c:v>
                </c:pt>
                <c:pt idx="1821">
                  <c:v>38712</c:v>
                </c:pt>
                <c:pt idx="1822">
                  <c:v>38713</c:v>
                </c:pt>
                <c:pt idx="1823">
                  <c:v>38714</c:v>
                </c:pt>
                <c:pt idx="1824">
                  <c:v>38715</c:v>
                </c:pt>
                <c:pt idx="1825">
                  <c:v>38716</c:v>
                </c:pt>
                <c:pt idx="1826">
                  <c:v>38719</c:v>
                </c:pt>
                <c:pt idx="1827">
                  <c:v>38720</c:v>
                </c:pt>
                <c:pt idx="1828">
                  <c:v>38721</c:v>
                </c:pt>
                <c:pt idx="1829">
                  <c:v>38722</c:v>
                </c:pt>
                <c:pt idx="1830">
                  <c:v>38723</c:v>
                </c:pt>
                <c:pt idx="1831">
                  <c:v>38726</c:v>
                </c:pt>
                <c:pt idx="1832">
                  <c:v>38727</c:v>
                </c:pt>
                <c:pt idx="1833">
                  <c:v>38728</c:v>
                </c:pt>
                <c:pt idx="1834">
                  <c:v>38729</c:v>
                </c:pt>
                <c:pt idx="1835">
                  <c:v>38730</c:v>
                </c:pt>
                <c:pt idx="1836">
                  <c:v>38733</c:v>
                </c:pt>
                <c:pt idx="1837">
                  <c:v>38734</c:v>
                </c:pt>
                <c:pt idx="1838">
                  <c:v>38735</c:v>
                </c:pt>
                <c:pt idx="1839">
                  <c:v>38736</c:v>
                </c:pt>
                <c:pt idx="1840">
                  <c:v>38737</c:v>
                </c:pt>
                <c:pt idx="1841">
                  <c:v>38740</c:v>
                </c:pt>
                <c:pt idx="1842">
                  <c:v>38741</c:v>
                </c:pt>
                <c:pt idx="1843">
                  <c:v>38742</c:v>
                </c:pt>
                <c:pt idx="1844">
                  <c:v>38743</c:v>
                </c:pt>
                <c:pt idx="1845">
                  <c:v>38744</c:v>
                </c:pt>
                <c:pt idx="1846">
                  <c:v>38747</c:v>
                </c:pt>
                <c:pt idx="1847">
                  <c:v>38748</c:v>
                </c:pt>
                <c:pt idx="1848">
                  <c:v>38749</c:v>
                </c:pt>
                <c:pt idx="1849">
                  <c:v>38750</c:v>
                </c:pt>
                <c:pt idx="1850">
                  <c:v>38751</c:v>
                </c:pt>
                <c:pt idx="1851">
                  <c:v>38754</c:v>
                </c:pt>
                <c:pt idx="1852">
                  <c:v>38755</c:v>
                </c:pt>
                <c:pt idx="1853">
                  <c:v>38756</c:v>
                </c:pt>
                <c:pt idx="1854">
                  <c:v>38757</c:v>
                </c:pt>
                <c:pt idx="1855">
                  <c:v>38758</c:v>
                </c:pt>
                <c:pt idx="1856">
                  <c:v>38761</c:v>
                </c:pt>
                <c:pt idx="1857">
                  <c:v>38762</c:v>
                </c:pt>
                <c:pt idx="1858">
                  <c:v>38763</c:v>
                </c:pt>
                <c:pt idx="1859">
                  <c:v>38764</c:v>
                </c:pt>
                <c:pt idx="1860">
                  <c:v>38765</c:v>
                </c:pt>
                <c:pt idx="1861">
                  <c:v>38768</c:v>
                </c:pt>
                <c:pt idx="1862">
                  <c:v>38769</c:v>
                </c:pt>
                <c:pt idx="1863">
                  <c:v>38770</c:v>
                </c:pt>
                <c:pt idx="1864">
                  <c:v>38771</c:v>
                </c:pt>
                <c:pt idx="1865">
                  <c:v>38772</c:v>
                </c:pt>
                <c:pt idx="1866">
                  <c:v>38775</c:v>
                </c:pt>
                <c:pt idx="1867">
                  <c:v>38776</c:v>
                </c:pt>
                <c:pt idx="1868">
                  <c:v>38777</c:v>
                </c:pt>
                <c:pt idx="1869">
                  <c:v>38778</c:v>
                </c:pt>
                <c:pt idx="1870">
                  <c:v>38779</c:v>
                </c:pt>
                <c:pt idx="1871">
                  <c:v>38782</c:v>
                </c:pt>
                <c:pt idx="1872">
                  <c:v>38783</c:v>
                </c:pt>
                <c:pt idx="1873">
                  <c:v>38784</c:v>
                </c:pt>
                <c:pt idx="1874">
                  <c:v>38785</c:v>
                </c:pt>
                <c:pt idx="1875">
                  <c:v>38786</c:v>
                </c:pt>
                <c:pt idx="1876">
                  <c:v>38789</c:v>
                </c:pt>
                <c:pt idx="1877">
                  <c:v>38790</c:v>
                </c:pt>
                <c:pt idx="1878">
                  <c:v>38791</c:v>
                </c:pt>
                <c:pt idx="1879">
                  <c:v>38792</c:v>
                </c:pt>
                <c:pt idx="1880">
                  <c:v>38793</c:v>
                </c:pt>
                <c:pt idx="1881">
                  <c:v>38796</c:v>
                </c:pt>
                <c:pt idx="1882">
                  <c:v>38797</c:v>
                </c:pt>
                <c:pt idx="1883">
                  <c:v>38798</c:v>
                </c:pt>
                <c:pt idx="1884">
                  <c:v>38799</c:v>
                </c:pt>
                <c:pt idx="1885">
                  <c:v>38800</c:v>
                </c:pt>
                <c:pt idx="1886">
                  <c:v>38803</c:v>
                </c:pt>
                <c:pt idx="1887">
                  <c:v>38804</c:v>
                </c:pt>
                <c:pt idx="1888">
                  <c:v>38805</c:v>
                </c:pt>
                <c:pt idx="1889">
                  <c:v>38806</c:v>
                </c:pt>
                <c:pt idx="1890">
                  <c:v>38807</c:v>
                </c:pt>
                <c:pt idx="1891">
                  <c:v>38810</c:v>
                </c:pt>
                <c:pt idx="1892">
                  <c:v>38811</c:v>
                </c:pt>
                <c:pt idx="1893">
                  <c:v>38812</c:v>
                </c:pt>
                <c:pt idx="1894">
                  <c:v>38813</c:v>
                </c:pt>
                <c:pt idx="1895">
                  <c:v>38814</c:v>
                </c:pt>
                <c:pt idx="1896">
                  <c:v>38817</c:v>
                </c:pt>
                <c:pt idx="1897">
                  <c:v>38818</c:v>
                </c:pt>
                <c:pt idx="1898">
                  <c:v>38819</c:v>
                </c:pt>
                <c:pt idx="1899">
                  <c:v>38820</c:v>
                </c:pt>
                <c:pt idx="1900">
                  <c:v>38821</c:v>
                </c:pt>
                <c:pt idx="1901">
                  <c:v>38824</c:v>
                </c:pt>
                <c:pt idx="1902">
                  <c:v>38825</c:v>
                </c:pt>
                <c:pt idx="1903">
                  <c:v>38826</c:v>
                </c:pt>
                <c:pt idx="1904">
                  <c:v>38827</c:v>
                </c:pt>
                <c:pt idx="1905">
                  <c:v>38828</c:v>
                </c:pt>
                <c:pt idx="1906">
                  <c:v>38831</c:v>
                </c:pt>
                <c:pt idx="1907">
                  <c:v>38832</c:v>
                </c:pt>
                <c:pt idx="1908">
                  <c:v>38833</c:v>
                </c:pt>
                <c:pt idx="1909">
                  <c:v>38834</c:v>
                </c:pt>
                <c:pt idx="1910">
                  <c:v>38835</c:v>
                </c:pt>
                <c:pt idx="1911">
                  <c:v>38838</c:v>
                </c:pt>
                <c:pt idx="1912">
                  <c:v>38839</c:v>
                </c:pt>
                <c:pt idx="1913">
                  <c:v>38840</c:v>
                </c:pt>
                <c:pt idx="1914">
                  <c:v>38841</c:v>
                </c:pt>
                <c:pt idx="1915">
                  <c:v>38842</c:v>
                </c:pt>
                <c:pt idx="1916">
                  <c:v>38845</c:v>
                </c:pt>
                <c:pt idx="1917">
                  <c:v>38846</c:v>
                </c:pt>
                <c:pt idx="1918">
                  <c:v>38847</c:v>
                </c:pt>
                <c:pt idx="1919">
                  <c:v>38848</c:v>
                </c:pt>
                <c:pt idx="1920">
                  <c:v>38849</c:v>
                </c:pt>
                <c:pt idx="1921">
                  <c:v>38852</c:v>
                </c:pt>
                <c:pt idx="1922">
                  <c:v>38853</c:v>
                </c:pt>
                <c:pt idx="1923">
                  <c:v>38854</c:v>
                </c:pt>
                <c:pt idx="1924">
                  <c:v>38855</c:v>
                </c:pt>
                <c:pt idx="1925">
                  <c:v>38856</c:v>
                </c:pt>
                <c:pt idx="1926">
                  <c:v>38859</c:v>
                </c:pt>
                <c:pt idx="1927">
                  <c:v>38860</c:v>
                </c:pt>
                <c:pt idx="1928">
                  <c:v>38861</c:v>
                </c:pt>
                <c:pt idx="1929">
                  <c:v>38862</c:v>
                </c:pt>
                <c:pt idx="1930">
                  <c:v>38863</c:v>
                </c:pt>
                <c:pt idx="1931">
                  <c:v>38866</c:v>
                </c:pt>
                <c:pt idx="1932">
                  <c:v>38867</c:v>
                </c:pt>
                <c:pt idx="1933">
                  <c:v>38868</c:v>
                </c:pt>
                <c:pt idx="1934">
                  <c:v>38869</c:v>
                </c:pt>
                <c:pt idx="1935">
                  <c:v>38870</c:v>
                </c:pt>
                <c:pt idx="1936">
                  <c:v>38873</c:v>
                </c:pt>
                <c:pt idx="1937">
                  <c:v>38874</c:v>
                </c:pt>
                <c:pt idx="1938">
                  <c:v>38875</c:v>
                </c:pt>
                <c:pt idx="1939">
                  <c:v>38876</c:v>
                </c:pt>
                <c:pt idx="1940">
                  <c:v>38877</c:v>
                </c:pt>
                <c:pt idx="1941">
                  <c:v>38880</c:v>
                </c:pt>
                <c:pt idx="1942">
                  <c:v>38881</c:v>
                </c:pt>
                <c:pt idx="1943">
                  <c:v>38882</c:v>
                </c:pt>
                <c:pt idx="1944">
                  <c:v>38883</c:v>
                </c:pt>
                <c:pt idx="1945">
                  <c:v>38884</c:v>
                </c:pt>
                <c:pt idx="1946">
                  <c:v>38887</c:v>
                </c:pt>
                <c:pt idx="1947">
                  <c:v>38888</c:v>
                </c:pt>
                <c:pt idx="1948">
                  <c:v>38889</c:v>
                </c:pt>
                <c:pt idx="1949">
                  <c:v>38890</c:v>
                </c:pt>
                <c:pt idx="1950">
                  <c:v>38891</c:v>
                </c:pt>
                <c:pt idx="1951">
                  <c:v>38894</c:v>
                </c:pt>
                <c:pt idx="1952">
                  <c:v>38895</c:v>
                </c:pt>
                <c:pt idx="1953">
                  <c:v>38896</c:v>
                </c:pt>
                <c:pt idx="1954">
                  <c:v>38897</c:v>
                </c:pt>
                <c:pt idx="1955">
                  <c:v>38898</c:v>
                </c:pt>
                <c:pt idx="1956">
                  <c:v>38901</c:v>
                </c:pt>
                <c:pt idx="1957">
                  <c:v>38902</c:v>
                </c:pt>
                <c:pt idx="1958">
                  <c:v>38903</c:v>
                </c:pt>
                <c:pt idx="1959">
                  <c:v>38904</c:v>
                </c:pt>
                <c:pt idx="1960">
                  <c:v>38905</c:v>
                </c:pt>
                <c:pt idx="1961">
                  <c:v>38908</c:v>
                </c:pt>
                <c:pt idx="1962">
                  <c:v>38909</c:v>
                </c:pt>
                <c:pt idx="1963">
                  <c:v>38910</c:v>
                </c:pt>
                <c:pt idx="1964">
                  <c:v>38911</c:v>
                </c:pt>
                <c:pt idx="1965">
                  <c:v>38912</c:v>
                </c:pt>
                <c:pt idx="1966">
                  <c:v>38915</c:v>
                </c:pt>
                <c:pt idx="1967">
                  <c:v>38916</c:v>
                </c:pt>
                <c:pt idx="1968">
                  <c:v>38917</c:v>
                </c:pt>
                <c:pt idx="1969">
                  <c:v>38918</c:v>
                </c:pt>
                <c:pt idx="1970">
                  <c:v>38919</c:v>
                </c:pt>
                <c:pt idx="1971">
                  <c:v>38922</c:v>
                </c:pt>
                <c:pt idx="1972">
                  <c:v>38923</c:v>
                </c:pt>
                <c:pt idx="1973">
                  <c:v>38924</c:v>
                </c:pt>
                <c:pt idx="1974">
                  <c:v>38925</c:v>
                </c:pt>
                <c:pt idx="1975">
                  <c:v>38926</c:v>
                </c:pt>
                <c:pt idx="1976">
                  <c:v>38929</c:v>
                </c:pt>
                <c:pt idx="1977">
                  <c:v>38930</c:v>
                </c:pt>
                <c:pt idx="1978">
                  <c:v>38931</c:v>
                </c:pt>
                <c:pt idx="1979">
                  <c:v>38932</c:v>
                </c:pt>
                <c:pt idx="1980">
                  <c:v>38933</c:v>
                </c:pt>
                <c:pt idx="1981">
                  <c:v>38936</c:v>
                </c:pt>
                <c:pt idx="1982">
                  <c:v>38937</c:v>
                </c:pt>
                <c:pt idx="1983">
                  <c:v>38938</c:v>
                </c:pt>
                <c:pt idx="1984">
                  <c:v>38939</c:v>
                </c:pt>
                <c:pt idx="1985">
                  <c:v>38940</c:v>
                </c:pt>
                <c:pt idx="1986">
                  <c:v>38943</c:v>
                </c:pt>
                <c:pt idx="1987">
                  <c:v>38944</c:v>
                </c:pt>
                <c:pt idx="1988">
                  <c:v>38945</c:v>
                </c:pt>
                <c:pt idx="1989">
                  <c:v>38946</c:v>
                </c:pt>
                <c:pt idx="1990">
                  <c:v>38947</c:v>
                </c:pt>
                <c:pt idx="1991">
                  <c:v>38950</c:v>
                </c:pt>
                <c:pt idx="1992">
                  <c:v>38951</c:v>
                </c:pt>
                <c:pt idx="1993">
                  <c:v>38952</c:v>
                </c:pt>
                <c:pt idx="1994">
                  <c:v>38953</c:v>
                </c:pt>
                <c:pt idx="1995">
                  <c:v>38954</c:v>
                </c:pt>
                <c:pt idx="1996">
                  <c:v>38957</c:v>
                </c:pt>
                <c:pt idx="1997">
                  <c:v>38958</c:v>
                </c:pt>
                <c:pt idx="1998">
                  <c:v>38959</c:v>
                </c:pt>
                <c:pt idx="1999">
                  <c:v>38960</c:v>
                </c:pt>
                <c:pt idx="2000">
                  <c:v>38961</c:v>
                </c:pt>
                <c:pt idx="2001">
                  <c:v>38964</c:v>
                </c:pt>
                <c:pt idx="2002">
                  <c:v>38965</c:v>
                </c:pt>
                <c:pt idx="2003">
                  <c:v>38966</c:v>
                </c:pt>
                <c:pt idx="2004">
                  <c:v>38967</c:v>
                </c:pt>
                <c:pt idx="2005">
                  <c:v>38968</c:v>
                </c:pt>
                <c:pt idx="2006">
                  <c:v>38971</c:v>
                </c:pt>
                <c:pt idx="2007">
                  <c:v>38972</c:v>
                </c:pt>
                <c:pt idx="2008">
                  <c:v>38973</c:v>
                </c:pt>
                <c:pt idx="2009">
                  <c:v>38974</c:v>
                </c:pt>
                <c:pt idx="2010">
                  <c:v>38975</c:v>
                </c:pt>
                <c:pt idx="2011">
                  <c:v>38978</c:v>
                </c:pt>
                <c:pt idx="2012">
                  <c:v>38979</c:v>
                </c:pt>
                <c:pt idx="2013">
                  <c:v>38980</c:v>
                </c:pt>
                <c:pt idx="2014">
                  <c:v>38981</c:v>
                </c:pt>
                <c:pt idx="2015">
                  <c:v>38982</c:v>
                </c:pt>
                <c:pt idx="2016">
                  <c:v>38985</c:v>
                </c:pt>
                <c:pt idx="2017">
                  <c:v>38986</c:v>
                </c:pt>
                <c:pt idx="2018">
                  <c:v>38987</c:v>
                </c:pt>
                <c:pt idx="2019">
                  <c:v>38988</c:v>
                </c:pt>
                <c:pt idx="2020">
                  <c:v>38989</c:v>
                </c:pt>
                <c:pt idx="2021">
                  <c:v>38992</c:v>
                </c:pt>
                <c:pt idx="2022">
                  <c:v>38993</c:v>
                </c:pt>
                <c:pt idx="2023">
                  <c:v>38994</c:v>
                </c:pt>
                <c:pt idx="2024">
                  <c:v>38995</c:v>
                </c:pt>
                <c:pt idx="2025">
                  <c:v>38996</c:v>
                </c:pt>
                <c:pt idx="2026">
                  <c:v>38999</c:v>
                </c:pt>
                <c:pt idx="2027">
                  <c:v>39000</c:v>
                </c:pt>
                <c:pt idx="2028">
                  <c:v>39001</c:v>
                </c:pt>
                <c:pt idx="2029">
                  <c:v>39002</c:v>
                </c:pt>
                <c:pt idx="2030">
                  <c:v>39003</c:v>
                </c:pt>
                <c:pt idx="2031">
                  <c:v>39006</c:v>
                </c:pt>
                <c:pt idx="2032">
                  <c:v>39007</c:v>
                </c:pt>
                <c:pt idx="2033">
                  <c:v>39008</c:v>
                </c:pt>
                <c:pt idx="2034">
                  <c:v>39009</c:v>
                </c:pt>
                <c:pt idx="2035">
                  <c:v>39010</c:v>
                </c:pt>
                <c:pt idx="2036">
                  <c:v>39013</c:v>
                </c:pt>
                <c:pt idx="2037">
                  <c:v>39014</c:v>
                </c:pt>
                <c:pt idx="2038">
                  <c:v>39015</c:v>
                </c:pt>
                <c:pt idx="2039">
                  <c:v>39016</c:v>
                </c:pt>
                <c:pt idx="2040">
                  <c:v>39017</c:v>
                </c:pt>
                <c:pt idx="2041">
                  <c:v>39020</c:v>
                </c:pt>
                <c:pt idx="2042">
                  <c:v>39021</c:v>
                </c:pt>
                <c:pt idx="2043">
                  <c:v>39022</c:v>
                </c:pt>
                <c:pt idx="2044">
                  <c:v>39023</c:v>
                </c:pt>
                <c:pt idx="2045">
                  <c:v>39024</c:v>
                </c:pt>
                <c:pt idx="2046">
                  <c:v>39027</c:v>
                </c:pt>
                <c:pt idx="2047">
                  <c:v>39028</c:v>
                </c:pt>
                <c:pt idx="2048">
                  <c:v>39029</c:v>
                </c:pt>
                <c:pt idx="2049">
                  <c:v>39030</c:v>
                </c:pt>
                <c:pt idx="2050">
                  <c:v>39031</c:v>
                </c:pt>
                <c:pt idx="2051">
                  <c:v>39034</c:v>
                </c:pt>
                <c:pt idx="2052">
                  <c:v>39035</c:v>
                </c:pt>
                <c:pt idx="2053">
                  <c:v>39036</c:v>
                </c:pt>
                <c:pt idx="2054">
                  <c:v>39037</c:v>
                </c:pt>
                <c:pt idx="2055">
                  <c:v>39038</c:v>
                </c:pt>
                <c:pt idx="2056">
                  <c:v>39041</c:v>
                </c:pt>
                <c:pt idx="2057">
                  <c:v>39042</c:v>
                </c:pt>
                <c:pt idx="2058">
                  <c:v>39043</c:v>
                </c:pt>
                <c:pt idx="2059">
                  <c:v>39044</c:v>
                </c:pt>
                <c:pt idx="2060">
                  <c:v>39045</c:v>
                </c:pt>
                <c:pt idx="2061">
                  <c:v>39048</c:v>
                </c:pt>
                <c:pt idx="2062">
                  <c:v>39049</c:v>
                </c:pt>
                <c:pt idx="2063">
                  <c:v>39050</c:v>
                </c:pt>
                <c:pt idx="2064">
                  <c:v>39051</c:v>
                </c:pt>
                <c:pt idx="2065">
                  <c:v>39052</c:v>
                </c:pt>
                <c:pt idx="2066">
                  <c:v>39055</c:v>
                </c:pt>
                <c:pt idx="2067">
                  <c:v>39056</c:v>
                </c:pt>
                <c:pt idx="2068">
                  <c:v>39057</c:v>
                </c:pt>
                <c:pt idx="2069">
                  <c:v>39058</c:v>
                </c:pt>
                <c:pt idx="2070">
                  <c:v>39059</c:v>
                </c:pt>
                <c:pt idx="2071">
                  <c:v>39062</c:v>
                </c:pt>
                <c:pt idx="2072">
                  <c:v>39063</c:v>
                </c:pt>
                <c:pt idx="2073">
                  <c:v>39064</c:v>
                </c:pt>
                <c:pt idx="2074">
                  <c:v>39065</c:v>
                </c:pt>
                <c:pt idx="2075">
                  <c:v>39066</c:v>
                </c:pt>
                <c:pt idx="2076">
                  <c:v>39069</c:v>
                </c:pt>
                <c:pt idx="2077">
                  <c:v>39070</c:v>
                </c:pt>
                <c:pt idx="2078">
                  <c:v>39071</c:v>
                </c:pt>
                <c:pt idx="2079">
                  <c:v>39072</c:v>
                </c:pt>
                <c:pt idx="2080">
                  <c:v>39073</c:v>
                </c:pt>
                <c:pt idx="2081">
                  <c:v>39076</c:v>
                </c:pt>
                <c:pt idx="2082">
                  <c:v>39077</c:v>
                </c:pt>
                <c:pt idx="2083">
                  <c:v>39078</c:v>
                </c:pt>
                <c:pt idx="2084">
                  <c:v>39079</c:v>
                </c:pt>
                <c:pt idx="2085">
                  <c:v>39080</c:v>
                </c:pt>
                <c:pt idx="2086">
                  <c:v>39083</c:v>
                </c:pt>
                <c:pt idx="2087">
                  <c:v>39084</c:v>
                </c:pt>
                <c:pt idx="2088">
                  <c:v>39085</c:v>
                </c:pt>
                <c:pt idx="2089">
                  <c:v>39086</c:v>
                </c:pt>
                <c:pt idx="2090">
                  <c:v>39087</c:v>
                </c:pt>
                <c:pt idx="2091">
                  <c:v>39090</c:v>
                </c:pt>
                <c:pt idx="2092">
                  <c:v>39091</c:v>
                </c:pt>
                <c:pt idx="2093">
                  <c:v>39092</c:v>
                </c:pt>
                <c:pt idx="2094">
                  <c:v>39093</c:v>
                </c:pt>
                <c:pt idx="2095">
                  <c:v>39094</c:v>
                </c:pt>
                <c:pt idx="2096">
                  <c:v>39097</c:v>
                </c:pt>
                <c:pt idx="2097">
                  <c:v>39098</c:v>
                </c:pt>
                <c:pt idx="2098">
                  <c:v>39099</c:v>
                </c:pt>
                <c:pt idx="2099">
                  <c:v>39100</c:v>
                </c:pt>
                <c:pt idx="2100">
                  <c:v>39101</c:v>
                </c:pt>
                <c:pt idx="2101">
                  <c:v>39104</c:v>
                </c:pt>
                <c:pt idx="2102">
                  <c:v>39105</c:v>
                </c:pt>
                <c:pt idx="2103">
                  <c:v>39106</c:v>
                </c:pt>
                <c:pt idx="2104">
                  <c:v>39107</c:v>
                </c:pt>
                <c:pt idx="2105">
                  <c:v>39108</c:v>
                </c:pt>
                <c:pt idx="2106">
                  <c:v>39111</c:v>
                </c:pt>
                <c:pt idx="2107">
                  <c:v>39112</c:v>
                </c:pt>
                <c:pt idx="2108">
                  <c:v>39113</c:v>
                </c:pt>
                <c:pt idx="2109">
                  <c:v>39114</c:v>
                </c:pt>
                <c:pt idx="2110">
                  <c:v>39115</c:v>
                </c:pt>
                <c:pt idx="2111">
                  <c:v>39118</c:v>
                </c:pt>
                <c:pt idx="2112">
                  <c:v>39119</c:v>
                </c:pt>
                <c:pt idx="2113">
                  <c:v>39120</c:v>
                </c:pt>
                <c:pt idx="2114">
                  <c:v>39121</c:v>
                </c:pt>
                <c:pt idx="2115">
                  <c:v>39122</c:v>
                </c:pt>
                <c:pt idx="2116">
                  <c:v>39125</c:v>
                </c:pt>
                <c:pt idx="2117">
                  <c:v>39126</c:v>
                </c:pt>
                <c:pt idx="2118">
                  <c:v>39127</c:v>
                </c:pt>
                <c:pt idx="2119">
                  <c:v>39128</c:v>
                </c:pt>
                <c:pt idx="2120">
                  <c:v>39129</c:v>
                </c:pt>
                <c:pt idx="2121">
                  <c:v>39132</c:v>
                </c:pt>
                <c:pt idx="2122">
                  <c:v>39133</c:v>
                </c:pt>
                <c:pt idx="2123">
                  <c:v>39134</c:v>
                </c:pt>
                <c:pt idx="2124">
                  <c:v>39135</c:v>
                </c:pt>
                <c:pt idx="2125">
                  <c:v>39136</c:v>
                </c:pt>
                <c:pt idx="2126">
                  <c:v>39139</c:v>
                </c:pt>
                <c:pt idx="2127">
                  <c:v>39140</c:v>
                </c:pt>
                <c:pt idx="2128">
                  <c:v>39141</c:v>
                </c:pt>
                <c:pt idx="2129">
                  <c:v>39142</c:v>
                </c:pt>
                <c:pt idx="2130">
                  <c:v>39143</c:v>
                </c:pt>
                <c:pt idx="2131">
                  <c:v>39146</c:v>
                </c:pt>
                <c:pt idx="2132">
                  <c:v>39147</c:v>
                </c:pt>
                <c:pt idx="2133">
                  <c:v>39148</c:v>
                </c:pt>
                <c:pt idx="2134">
                  <c:v>39149</c:v>
                </c:pt>
                <c:pt idx="2135">
                  <c:v>39150</c:v>
                </c:pt>
                <c:pt idx="2136">
                  <c:v>39153</c:v>
                </c:pt>
                <c:pt idx="2137">
                  <c:v>39154</c:v>
                </c:pt>
                <c:pt idx="2138">
                  <c:v>39155</c:v>
                </c:pt>
                <c:pt idx="2139">
                  <c:v>39156</c:v>
                </c:pt>
                <c:pt idx="2140">
                  <c:v>39157</c:v>
                </c:pt>
                <c:pt idx="2141">
                  <c:v>39160</c:v>
                </c:pt>
                <c:pt idx="2142">
                  <c:v>39161</c:v>
                </c:pt>
                <c:pt idx="2143">
                  <c:v>39162</c:v>
                </c:pt>
                <c:pt idx="2144">
                  <c:v>39163</c:v>
                </c:pt>
                <c:pt idx="2145">
                  <c:v>39164</c:v>
                </c:pt>
                <c:pt idx="2146">
                  <c:v>39167</c:v>
                </c:pt>
                <c:pt idx="2147">
                  <c:v>39168</c:v>
                </c:pt>
                <c:pt idx="2148">
                  <c:v>39169</c:v>
                </c:pt>
                <c:pt idx="2149">
                  <c:v>39170</c:v>
                </c:pt>
                <c:pt idx="2150">
                  <c:v>39171</c:v>
                </c:pt>
                <c:pt idx="2151">
                  <c:v>39174</c:v>
                </c:pt>
                <c:pt idx="2152">
                  <c:v>39175</c:v>
                </c:pt>
                <c:pt idx="2153">
                  <c:v>39176</c:v>
                </c:pt>
                <c:pt idx="2154">
                  <c:v>39177</c:v>
                </c:pt>
                <c:pt idx="2155">
                  <c:v>39178</c:v>
                </c:pt>
                <c:pt idx="2156">
                  <c:v>39181</c:v>
                </c:pt>
                <c:pt idx="2157">
                  <c:v>39182</c:v>
                </c:pt>
                <c:pt idx="2158">
                  <c:v>39183</c:v>
                </c:pt>
                <c:pt idx="2159">
                  <c:v>39184</c:v>
                </c:pt>
                <c:pt idx="2160">
                  <c:v>39185</c:v>
                </c:pt>
                <c:pt idx="2161">
                  <c:v>39188</c:v>
                </c:pt>
                <c:pt idx="2162">
                  <c:v>39189</c:v>
                </c:pt>
                <c:pt idx="2163">
                  <c:v>39190</c:v>
                </c:pt>
                <c:pt idx="2164">
                  <c:v>39191</c:v>
                </c:pt>
                <c:pt idx="2165">
                  <c:v>39192</c:v>
                </c:pt>
                <c:pt idx="2166">
                  <c:v>39195</c:v>
                </c:pt>
                <c:pt idx="2167">
                  <c:v>39196</c:v>
                </c:pt>
                <c:pt idx="2168">
                  <c:v>39197</c:v>
                </c:pt>
                <c:pt idx="2169">
                  <c:v>39198</c:v>
                </c:pt>
                <c:pt idx="2170">
                  <c:v>39199</c:v>
                </c:pt>
                <c:pt idx="2171">
                  <c:v>39202</c:v>
                </c:pt>
                <c:pt idx="2172">
                  <c:v>39203</c:v>
                </c:pt>
                <c:pt idx="2173">
                  <c:v>39204</c:v>
                </c:pt>
                <c:pt idx="2174">
                  <c:v>39205</c:v>
                </c:pt>
                <c:pt idx="2175">
                  <c:v>39206</c:v>
                </c:pt>
                <c:pt idx="2176">
                  <c:v>39209</c:v>
                </c:pt>
                <c:pt idx="2177">
                  <c:v>39210</c:v>
                </c:pt>
                <c:pt idx="2178">
                  <c:v>39211</c:v>
                </c:pt>
                <c:pt idx="2179">
                  <c:v>39212</c:v>
                </c:pt>
                <c:pt idx="2180">
                  <c:v>39213</c:v>
                </c:pt>
                <c:pt idx="2181">
                  <c:v>39216</c:v>
                </c:pt>
                <c:pt idx="2182">
                  <c:v>39217</c:v>
                </c:pt>
                <c:pt idx="2183">
                  <c:v>39218</c:v>
                </c:pt>
                <c:pt idx="2184">
                  <c:v>39219</c:v>
                </c:pt>
                <c:pt idx="2185">
                  <c:v>39220</c:v>
                </c:pt>
                <c:pt idx="2186">
                  <c:v>39223</c:v>
                </c:pt>
                <c:pt idx="2187">
                  <c:v>39224</c:v>
                </c:pt>
                <c:pt idx="2188">
                  <c:v>39225</c:v>
                </c:pt>
                <c:pt idx="2189">
                  <c:v>39226</c:v>
                </c:pt>
                <c:pt idx="2190">
                  <c:v>39227</c:v>
                </c:pt>
                <c:pt idx="2191">
                  <c:v>39230</c:v>
                </c:pt>
                <c:pt idx="2192">
                  <c:v>39231</c:v>
                </c:pt>
                <c:pt idx="2193">
                  <c:v>39232</c:v>
                </c:pt>
                <c:pt idx="2194">
                  <c:v>39233</c:v>
                </c:pt>
                <c:pt idx="2195">
                  <c:v>39234</c:v>
                </c:pt>
                <c:pt idx="2196">
                  <c:v>39237</c:v>
                </c:pt>
                <c:pt idx="2197">
                  <c:v>39238</c:v>
                </c:pt>
                <c:pt idx="2198">
                  <c:v>39239</c:v>
                </c:pt>
                <c:pt idx="2199">
                  <c:v>39240</c:v>
                </c:pt>
                <c:pt idx="2200">
                  <c:v>39241</c:v>
                </c:pt>
                <c:pt idx="2201">
                  <c:v>39244</c:v>
                </c:pt>
                <c:pt idx="2202">
                  <c:v>39245</c:v>
                </c:pt>
                <c:pt idx="2203">
                  <c:v>39246</c:v>
                </c:pt>
                <c:pt idx="2204">
                  <c:v>39247</c:v>
                </c:pt>
                <c:pt idx="2205">
                  <c:v>39248</c:v>
                </c:pt>
                <c:pt idx="2206">
                  <c:v>39251</c:v>
                </c:pt>
                <c:pt idx="2207">
                  <c:v>39252</c:v>
                </c:pt>
                <c:pt idx="2208">
                  <c:v>39253</c:v>
                </c:pt>
                <c:pt idx="2209">
                  <c:v>39254</c:v>
                </c:pt>
                <c:pt idx="2210">
                  <c:v>39255</c:v>
                </c:pt>
                <c:pt idx="2211">
                  <c:v>39258</c:v>
                </c:pt>
                <c:pt idx="2212">
                  <c:v>39259</c:v>
                </c:pt>
                <c:pt idx="2213">
                  <c:v>39260</c:v>
                </c:pt>
                <c:pt idx="2214">
                  <c:v>39261</c:v>
                </c:pt>
                <c:pt idx="2215">
                  <c:v>39262</c:v>
                </c:pt>
                <c:pt idx="2216">
                  <c:v>39265</c:v>
                </c:pt>
                <c:pt idx="2217">
                  <c:v>39266</c:v>
                </c:pt>
                <c:pt idx="2218">
                  <c:v>39267</c:v>
                </c:pt>
                <c:pt idx="2219">
                  <c:v>39268</c:v>
                </c:pt>
                <c:pt idx="2220">
                  <c:v>39269</c:v>
                </c:pt>
                <c:pt idx="2221">
                  <c:v>39272</c:v>
                </c:pt>
                <c:pt idx="2222">
                  <c:v>39273</c:v>
                </c:pt>
                <c:pt idx="2223">
                  <c:v>39274</c:v>
                </c:pt>
                <c:pt idx="2224">
                  <c:v>39275</c:v>
                </c:pt>
                <c:pt idx="2225">
                  <c:v>39276</c:v>
                </c:pt>
                <c:pt idx="2226">
                  <c:v>39279</c:v>
                </c:pt>
                <c:pt idx="2227">
                  <c:v>39280</c:v>
                </c:pt>
                <c:pt idx="2228">
                  <c:v>39281</c:v>
                </c:pt>
                <c:pt idx="2229">
                  <c:v>39282</c:v>
                </c:pt>
                <c:pt idx="2230">
                  <c:v>39283</c:v>
                </c:pt>
                <c:pt idx="2231">
                  <c:v>39286</c:v>
                </c:pt>
                <c:pt idx="2232">
                  <c:v>39287</c:v>
                </c:pt>
                <c:pt idx="2233">
                  <c:v>39288</c:v>
                </c:pt>
                <c:pt idx="2234">
                  <c:v>39289</c:v>
                </c:pt>
                <c:pt idx="2235">
                  <c:v>39290</c:v>
                </c:pt>
                <c:pt idx="2236">
                  <c:v>39293</c:v>
                </c:pt>
                <c:pt idx="2237">
                  <c:v>39294</c:v>
                </c:pt>
                <c:pt idx="2238">
                  <c:v>39295</c:v>
                </c:pt>
                <c:pt idx="2239">
                  <c:v>39296</c:v>
                </c:pt>
                <c:pt idx="2240">
                  <c:v>39297</c:v>
                </c:pt>
                <c:pt idx="2241">
                  <c:v>39300</c:v>
                </c:pt>
                <c:pt idx="2242">
                  <c:v>39301</c:v>
                </c:pt>
                <c:pt idx="2243">
                  <c:v>39302</c:v>
                </c:pt>
                <c:pt idx="2244">
                  <c:v>39303</c:v>
                </c:pt>
                <c:pt idx="2245">
                  <c:v>39304</c:v>
                </c:pt>
                <c:pt idx="2246">
                  <c:v>39307</c:v>
                </c:pt>
                <c:pt idx="2247">
                  <c:v>39308</c:v>
                </c:pt>
                <c:pt idx="2248">
                  <c:v>39309</c:v>
                </c:pt>
                <c:pt idx="2249">
                  <c:v>39310</c:v>
                </c:pt>
                <c:pt idx="2250">
                  <c:v>39311</c:v>
                </c:pt>
                <c:pt idx="2251">
                  <c:v>39314</c:v>
                </c:pt>
                <c:pt idx="2252">
                  <c:v>39315</c:v>
                </c:pt>
                <c:pt idx="2253">
                  <c:v>39316</c:v>
                </c:pt>
                <c:pt idx="2254">
                  <c:v>39317</c:v>
                </c:pt>
                <c:pt idx="2255">
                  <c:v>39318</c:v>
                </c:pt>
                <c:pt idx="2256">
                  <c:v>39321</c:v>
                </c:pt>
                <c:pt idx="2257">
                  <c:v>39322</c:v>
                </c:pt>
                <c:pt idx="2258">
                  <c:v>39323</c:v>
                </c:pt>
                <c:pt idx="2259">
                  <c:v>39324</c:v>
                </c:pt>
                <c:pt idx="2260">
                  <c:v>39325</c:v>
                </c:pt>
                <c:pt idx="2261">
                  <c:v>39328</c:v>
                </c:pt>
                <c:pt idx="2262">
                  <c:v>39329</c:v>
                </c:pt>
                <c:pt idx="2263">
                  <c:v>39330</c:v>
                </c:pt>
                <c:pt idx="2264">
                  <c:v>39331</c:v>
                </c:pt>
                <c:pt idx="2265">
                  <c:v>39332</c:v>
                </c:pt>
                <c:pt idx="2266">
                  <c:v>39335</c:v>
                </c:pt>
                <c:pt idx="2267">
                  <c:v>39336</c:v>
                </c:pt>
                <c:pt idx="2268">
                  <c:v>39337</c:v>
                </c:pt>
                <c:pt idx="2269">
                  <c:v>39338</c:v>
                </c:pt>
                <c:pt idx="2270">
                  <c:v>39339</c:v>
                </c:pt>
                <c:pt idx="2271">
                  <c:v>39342</c:v>
                </c:pt>
                <c:pt idx="2272">
                  <c:v>39343</c:v>
                </c:pt>
                <c:pt idx="2273">
                  <c:v>39344</c:v>
                </c:pt>
                <c:pt idx="2274">
                  <c:v>39345</c:v>
                </c:pt>
                <c:pt idx="2275">
                  <c:v>39346</c:v>
                </c:pt>
                <c:pt idx="2276">
                  <c:v>39349</c:v>
                </c:pt>
                <c:pt idx="2277">
                  <c:v>39350</c:v>
                </c:pt>
                <c:pt idx="2278">
                  <c:v>39351</c:v>
                </c:pt>
                <c:pt idx="2279">
                  <c:v>39352</c:v>
                </c:pt>
                <c:pt idx="2280">
                  <c:v>39353</c:v>
                </c:pt>
                <c:pt idx="2281">
                  <c:v>39356</c:v>
                </c:pt>
                <c:pt idx="2282">
                  <c:v>39357</c:v>
                </c:pt>
                <c:pt idx="2283">
                  <c:v>39358</c:v>
                </c:pt>
                <c:pt idx="2284">
                  <c:v>39359</c:v>
                </c:pt>
                <c:pt idx="2285">
                  <c:v>39360</c:v>
                </c:pt>
                <c:pt idx="2286">
                  <c:v>39363</c:v>
                </c:pt>
                <c:pt idx="2287">
                  <c:v>39364</c:v>
                </c:pt>
                <c:pt idx="2288">
                  <c:v>39365</c:v>
                </c:pt>
                <c:pt idx="2289">
                  <c:v>39366</c:v>
                </c:pt>
                <c:pt idx="2290">
                  <c:v>39367</c:v>
                </c:pt>
                <c:pt idx="2291">
                  <c:v>39370</c:v>
                </c:pt>
                <c:pt idx="2292">
                  <c:v>39371</c:v>
                </c:pt>
                <c:pt idx="2293">
                  <c:v>39372</c:v>
                </c:pt>
                <c:pt idx="2294">
                  <c:v>39373</c:v>
                </c:pt>
                <c:pt idx="2295">
                  <c:v>39374</c:v>
                </c:pt>
                <c:pt idx="2296">
                  <c:v>39377</c:v>
                </c:pt>
                <c:pt idx="2297">
                  <c:v>39378</c:v>
                </c:pt>
                <c:pt idx="2298">
                  <c:v>39379</c:v>
                </c:pt>
                <c:pt idx="2299">
                  <c:v>39380</c:v>
                </c:pt>
                <c:pt idx="2300">
                  <c:v>39381</c:v>
                </c:pt>
                <c:pt idx="2301">
                  <c:v>39384</c:v>
                </c:pt>
                <c:pt idx="2302">
                  <c:v>39385</c:v>
                </c:pt>
                <c:pt idx="2303">
                  <c:v>39386</c:v>
                </c:pt>
                <c:pt idx="2304">
                  <c:v>39387</c:v>
                </c:pt>
                <c:pt idx="2305">
                  <c:v>39388</c:v>
                </c:pt>
                <c:pt idx="2306">
                  <c:v>39391</c:v>
                </c:pt>
                <c:pt idx="2307">
                  <c:v>39392</c:v>
                </c:pt>
                <c:pt idx="2308">
                  <c:v>39393</c:v>
                </c:pt>
                <c:pt idx="2309">
                  <c:v>39394</c:v>
                </c:pt>
                <c:pt idx="2310">
                  <c:v>39395</c:v>
                </c:pt>
                <c:pt idx="2311">
                  <c:v>39398</c:v>
                </c:pt>
                <c:pt idx="2312">
                  <c:v>39399</c:v>
                </c:pt>
                <c:pt idx="2313">
                  <c:v>39400</c:v>
                </c:pt>
                <c:pt idx="2314">
                  <c:v>39401</c:v>
                </c:pt>
                <c:pt idx="2315">
                  <c:v>39402</c:v>
                </c:pt>
                <c:pt idx="2316">
                  <c:v>39405</c:v>
                </c:pt>
                <c:pt idx="2317">
                  <c:v>39406</c:v>
                </c:pt>
                <c:pt idx="2318">
                  <c:v>39407</c:v>
                </c:pt>
                <c:pt idx="2319">
                  <c:v>39408</c:v>
                </c:pt>
                <c:pt idx="2320">
                  <c:v>39409</c:v>
                </c:pt>
                <c:pt idx="2321">
                  <c:v>39412</c:v>
                </c:pt>
                <c:pt idx="2322">
                  <c:v>39413</c:v>
                </c:pt>
                <c:pt idx="2323">
                  <c:v>39414</c:v>
                </c:pt>
                <c:pt idx="2324">
                  <c:v>39415</c:v>
                </c:pt>
                <c:pt idx="2325">
                  <c:v>39416</c:v>
                </c:pt>
                <c:pt idx="2326">
                  <c:v>39419</c:v>
                </c:pt>
                <c:pt idx="2327">
                  <c:v>39420</c:v>
                </c:pt>
                <c:pt idx="2328">
                  <c:v>39421</c:v>
                </c:pt>
                <c:pt idx="2329">
                  <c:v>39422</c:v>
                </c:pt>
                <c:pt idx="2330">
                  <c:v>39423</c:v>
                </c:pt>
                <c:pt idx="2331">
                  <c:v>39426</c:v>
                </c:pt>
                <c:pt idx="2332">
                  <c:v>39427</c:v>
                </c:pt>
                <c:pt idx="2333">
                  <c:v>39428</c:v>
                </c:pt>
                <c:pt idx="2334">
                  <c:v>39429</c:v>
                </c:pt>
                <c:pt idx="2335">
                  <c:v>39430</c:v>
                </c:pt>
                <c:pt idx="2336">
                  <c:v>39433</c:v>
                </c:pt>
                <c:pt idx="2337">
                  <c:v>39434</c:v>
                </c:pt>
                <c:pt idx="2338">
                  <c:v>39435</c:v>
                </c:pt>
                <c:pt idx="2339">
                  <c:v>39436</c:v>
                </c:pt>
                <c:pt idx="2340">
                  <c:v>39437</c:v>
                </c:pt>
                <c:pt idx="2341">
                  <c:v>39440</c:v>
                </c:pt>
                <c:pt idx="2342">
                  <c:v>39441</c:v>
                </c:pt>
                <c:pt idx="2343">
                  <c:v>39442</c:v>
                </c:pt>
                <c:pt idx="2344">
                  <c:v>39443</c:v>
                </c:pt>
                <c:pt idx="2345">
                  <c:v>39444</c:v>
                </c:pt>
                <c:pt idx="2346">
                  <c:v>39447</c:v>
                </c:pt>
                <c:pt idx="2347">
                  <c:v>39448</c:v>
                </c:pt>
                <c:pt idx="2348">
                  <c:v>39449</c:v>
                </c:pt>
                <c:pt idx="2349">
                  <c:v>39450</c:v>
                </c:pt>
                <c:pt idx="2350">
                  <c:v>39451</c:v>
                </c:pt>
                <c:pt idx="2351">
                  <c:v>39454</c:v>
                </c:pt>
                <c:pt idx="2352">
                  <c:v>39455</c:v>
                </c:pt>
                <c:pt idx="2353">
                  <c:v>39456</c:v>
                </c:pt>
                <c:pt idx="2354">
                  <c:v>39457</c:v>
                </c:pt>
                <c:pt idx="2355">
                  <c:v>39458</c:v>
                </c:pt>
                <c:pt idx="2356">
                  <c:v>39461</c:v>
                </c:pt>
                <c:pt idx="2357">
                  <c:v>39462</c:v>
                </c:pt>
                <c:pt idx="2358">
                  <c:v>39463</c:v>
                </c:pt>
                <c:pt idx="2359">
                  <c:v>39464</c:v>
                </c:pt>
                <c:pt idx="2360">
                  <c:v>39465</c:v>
                </c:pt>
                <c:pt idx="2361">
                  <c:v>39468</c:v>
                </c:pt>
                <c:pt idx="2362">
                  <c:v>39469</c:v>
                </c:pt>
                <c:pt idx="2363">
                  <c:v>39470</c:v>
                </c:pt>
                <c:pt idx="2364">
                  <c:v>39471</c:v>
                </c:pt>
                <c:pt idx="2365">
                  <c:v>39472</c:v>
                </c:pt>
                <c:pt idx="2366">
                  <c:v>39475</c:v>
                </c:pt>
                <c:pt idx="2367">
                  <c:v>39476</c:v>
                </c:pt>
                <c:pt idx="2368">
                  <c:v>39477</c:v>
                </c:pt>
                <c:pt idx="2369">
                  <c:v>39478</c:v>
                </c:pt>
                <c:pt idx="2370">
                  <c:v>39479</c:v>
                </c:pt>
                <c:pt idx="2371">
                  <c:v>39482</c:v>
                </c:pt>
                <c:pt idx="2372">
                  <c:v>39483</c:v>
                </c:pt>
                <c:pt idx="2373">
                  <c:v>39484</c:v>
                </c:pt>
                <c:pt idx="2374">
                  <c:v>39485</c:v>
                </c:pt>
                <c:pt idx="2375">
                  <c:v>39486</c:v>
                </c:pt>
                <c:pt idx="2376">
                  <c:v>39489</c:v>
                </c:pt>
                <c:pt idx="2377">
                  <c:v>39490</c:v>
                </c:pt>
                <c:pt idx="2378">
                  <c:v>39491</c:v>
                </c:pt>
                <c:pt idx="2379">
                  <c:v>39492</c:v>
                </c:pt>
                <c:pt idx="2380">
                  <c:v>39493</c:v>
                </c:pt>
                <c:pt idx="2381">
                  <c:v>39496</c:v>
                </c:pt>
                <c:pt idx="2382">
                  <c:v>39497</c:v>
                </c:pt>
                <c:pt idx="2383">
                  <c:v>39498</c:v>
                </c:pt>
                <c:pt idx="2384">
                  <c:v>39499</c:v>
                </c:pt>
                <c:pt idx="2385">
                  <c:v>39500</c:v>
                </c:pt>
                <c:pt idx="2386">
                  <c:v>39503</c:v>
                </c:pt>
                <c:pt idx="2387">
                  <c:v>39504</c:v>
                </c:pt>
                <c:pt idx="2388">
                  <c:v>39505</c:v>
                </c:pt>
                <c:pt idx="2389">
                  <c:v>39506</c:v>
                </c:pt>
                <c:pt idx="2390">
                  <c:v>39507</c:v>
                </c:pt>
                <c:pt idx="2391">
                  <c:v>39510</c:v>
                </c:pt>
                <c:pt idx="2392">
                  <c:v>39511</c:v>
                </c:pt>
                <c:pt idx="2393">
                  <c:v>39512</c:v>
                </c:pt>
                <c:pt idx="2394">
                  <c:v>39513</c:v>
                </c:pt>
                <c:pt idx="2395">
                  <c:v>39514</c:v>
                </c:pt>
                <c:pt idx="2396">
                  <c:v>39517</c:v>
                </c:pt>
                <c:pt idx="2397">
                  <c:v>39518</c:v>
                </c:pt>
                <c:pt idx="2398">
                  <c:v>39519</c:v>
                </c:pt>
                <c:pt idx="2399">
                  <c:v>39520</c:v>
                </c:pt>
                <c:pt idx="2400">
                  <c:v>39521</c:v>
                </c:pt>
                <c:pt idx="2401">
                  <c:v>39524</c:v>
                </c:pt>
                <c:pt idx="2402">
                  <c:v>39525</c:v>
                </c:pt>
                <c:pt idx="2403">
                  <c:v>39526</c:v>
                </c:pt>
                <c:pt idx="2404">
                  <c:v>39527</c:v>
                </c:pt>
                <c:pt idx="2405">
                  <c:v>39528</c:v>
                </c:pt>
                <c:pt idx="2406">
                  <c:v>39531</c:v>
                </c:pt>
                <c:pt idx="2407">
                  <c:v>39532</c:v>
                </c:pt>
                <c:pt idx="2408">
                  <c:v>39533</c:v>
                </c:pt>
                <c:pt idx="2409">
                  <c:v>39534</c:v>
                </c:pt>
                <c:pt idx="2410">
                  <c:v>39535</c:v>
                </c:pt>
                <c:pt idx="2411">
                  <c:v>39538</c:v>
                </c:pt>
                <c:pt idx="2412">
                  <c:v>39539</c:v>
                </c:pt>
                <c:pt idx="2413">
                  <c:v>39540</c:v>
                </c:pt>
                <c:pt idx="2414">
                  <c:v>39541</c:v>
                </c:pt>
                <c:pt idx="2415">
                  <c:v>39542</c:v>
                </c:pt>
                <c:pt idx="2416">
                  <c:v>39545</c:v>
                </c:pt>
                <c:pt idx="2417">
                  <c:v>39546</c:v>
                </c:pt>
                <c:pt idx="2418">
                  <c:v>39547</c:v>
                </c:pt>
                <c:pt idx="2419">
                  <c:v>39548</c:v>
                </c:pt>
                <c:pt idx="2420">
                  <c:v>39549</c:v>
                </c:pt>
                <c:pt idx="2421">
                  <c:v>39552</c:v>
                </c:pt>
                <c:pt idx="2422">
                  <c:v>39553</c:v>
                </c:pt>
                <c:pt idx="2423">
                  <c:v>39554</c:v>
                </c:pt>
                <c:pt idx="2424">
                  <c:v>39555</c:v>
                </c:pt>
                <c:pt idx="2425">
                  <c:v>39556</c:v>
                </c:pt>
                <c:pt idx="2426">
                  <c:v>39559</c:v>
                </c:pt>
                <c:pt idx="2427">
                  <c:v>39560</c:v>
                </c:pt>
                <c:pt idx="2428">
                  <c:v>39561</c:v>
                </c:pt>
                <c:pt idx="2429">
                  <c:v>39562</c:v>
                </c:pt>
                <c:pt idx="2430">
                  <c:v>39563</c:v>
                </c:pt>
                <c:pt idx="2431">
                  <c:v>39566</c:v>
                </c:pt>
                <c:pt idx="2432">
                  <c:v>39567</c:v>
                </c:pt>
                <c:pt idx="2433">
                  <c:v>39568</c:v>
                </c:pt>
                <c:pt idx="2434">
                  <c:v>39569</c:v>
                </c:pt>
                <c:pt idx="2435">
                  <c:v>39570</c:v>
                </c:pt>
                <c:pt idx="2436">
                  <c:v>39573</c:v>
                </c:pt>
                <c:pt idx="2437">
                  <c:v>39574</c:v>
                </c:pt>
                <c:pt idx="2438">
                  <c:v>39575</c:v>
                </c:pt>
                <c:pt idx="2439">
                  <c:v>39576</c:v>
                </c:pt>
                <c:pt idx="2440">
                  <c:v>39577</c:v>
                </c:pt>
                <c:pt idx="2441">
                  <c:v>39580</c:v>
                </c:pt>
                <c:pt idx="2442">
                  <c:v>39581</c:v>
                </c:pt>
                <c:pt idx="2443">
                  <c:v>39582</c:v>
                </c:pt>
                <c:pt idx="2444">
                  <c:v>39583</c:v>
                </c:pt>
                <c:pt idx="2445">
                  <c:v>39584</c:v>
                </c:pt>
                <c:pt idx="2446">
                  <c:v>39587</c:v>
                </c:pt>
                <c:pt idx="2447">
                  <c:v>39588</c:v>
                </c:pt>
                <c:pt idx="2448">
                  <c:v>39589</c:v>
                </c:pt>
                <c:pt idx="2449">
                  <c:v>39590</c:v>
                </c:pt>
                <c:pt idx="2450">
                  <c:v>39591</c:v>
                </c:pt>
                <c:pt idx="2451">
                  <c:v>39594</c:v>
                </c:pt>
                <c:pt idx="2452">
                  <c:v>39595</c:v>
                </c:pt>
                <c:pt idx="2453">
                  <c:v>39596</c:v>
                </c:pt>
                <c:pt idx="2454">
                  <c:v>39597</c:v>
                </c:pt>
                <c:pt idx="2455">
                  <c:v>39598</c:v>
                </c:pt>
                <c:pt idx="2456">
                  <c:v>39601</c:v>
                </c:pt>
                <c:pt idx="2457">
                  <c:v>39602</c:v>
                </c:pt>
                <c:pt idx="2458">
                  <c:v>39603</c:v>
                </c:pt>
                <c:pt idx="2459">
                  <c:v>39604</c:v>
                </c:pt>
                <c:pt idx="2460">
                  <c:v>39605</c:v>
                </c:pt>
                <c:pt idx="2461">
                  <c:v>39608</c:v>
                </c:pt>
                <c:pt idx="2462">
                  <c:v>39609</c:v>
                </c:pt>
                <c:pt idx="2463">
                  <c:v>39610</c:v>
                </c:pt>
                <c:pt idx="2464">
                  <c:v>39611</c:v>
                </c:pt>
                <c:pt idx="2465">
                  <c:v>39612</c:v>
                </c:pt>
                <c:pt idx="2466">
                  <c:v>39615</c:v>
                </c:pt>
                <c:pt idx="2467">
                  <c:v>39616</c:v>
                </c:pt>
                <c:pt idx="2468">
                  <c:v>39617</c:v>
                </c:pt>
                <c:pt idx="2469">
                  <c:v>39618</c:v>
                </c:pt>
                <c:pt idx="2470">
                  <c:v>39619</c:v>
                </c:pt>
                <c:pt idx="2471">
                  <c:v>39622</c:v>
                </c:pt>
                <c:pt idx="2472">
                  <c:v>39623</c:v>
                </c:pt>
                <c:pt idx="2473">
                  <c:v>39624</c:v>
                </c:pt>
                <c:pt idx="2474">
                  <c:v>39625</c:v>
                </c:pt>
                <c:pt idx="2475">
                  <c:v>39626</c:v>
                </c:pt>
                <c:pt idx="2476">
                  <c:v>39629</c:v>
                </c:pt>
                <c:pt idx="2477">
                  <c:v>39630</c:v>
                </c:pt>
                <c:pt idx="2478">
                  <c:v>39631</c:v>
                </c:pt>
                <c:pt idx="2479">
                  <c:v>39632</c:v>
                </c:pt>
                <c:pt idx="2480">
                  <c:v>39633</c:v>
                </c:pt>
                <c:pt idx="2481">
                  <c:v>39636</c:v>
                </c:pt>
                <c:pt idx="2482">
                  <c:v>39637</c:v>
                </c:pt>
                <c:pt idx="2483">
                  <c:v>39638</c:v>
                </c:pt>
                <c:pt idx="2484">
                  <c:v>39639</c:v>
                </c:pt>
                <c:pt idx="2485">
                  <c:v>39640</c:v>
                </c:pt>
                <c:pt idx="2486">
                  <c:v>39643</c:v>
                </c:pt>
                <c:pt idx="2487">
                  <c:v>39644</c:v>
                </c:pt>
                <c:pt idx="2488">
                  <c:v>39645</c:v>
                </c:pt>
                <c:pt idx="2489">
                  <c:v>39646</c:v>
                </c:pt>
                <c:pt idx="2490">
                  <c:v>39647</c:v>
                </c:pt>
                <c:pt idx="2491">
                  <c:v>39650</c:v>
                </c:pt>
                <c:pt idx="2492">
                  <c:v>39651</c:v>
                </c:pt>
                <c:pt idx="2493">
                  <c:v>39652</c:v>
                </c:pt>
                <c:pt idx="2494">
                  <c:v>39653</c:v>
                </c:pt>
                <c:pt idx="2495">
                  <c:v>39654</c:v>
                </c:pt>
                <c:pt idx="2496">
                  <c:v>39657</c:v>
                </c:pt>
                <c:pt idx="2497">
                  <c:v>39658</c:v>
                </c:pt>
                <c:pt idx="2498">
                  <c:v>39659</c:v>
                </c:pt>
                <c:pt idx="2499">
                  <c:v>39660</c:v>
                </c:pt>
                <c:pt idx="2500">
                  <c:v>39661</c:v>
                </c:pt>
                <c:pt idx="2501">
                  <c:v>39664</c:v>
                </c:pt>
                <c:pt idx="2502">
                  <c:v>39665</c:v>
                </c:pt>
                <c:pt idx="2503">
                  <c:v>39666</c:v>
                </c:pt>
                <c:pt idx="2504">
                  <c:v>39667</c:v>
                </c:pt>
                <c:pt idx="2505">
                  <c:v>39668</c:v>
                </c:pt>
                <c:pt idx="2506">
                  <c:v>39671</c:v>
                </c:pt>
                <c:pt idx="2507">
                  <c:v>39672</c:v>
                </c:pt>
                <c:pt idx="2508">
                  <c:v>39673</c:v>
                </c:pt>
                <c:pt idx="2509">
                  <c:v>39674</c:v>
                </c:pt>
                <c:pt idx="2510">
                  <c:v>39675</c:v>
                </c:pt>
                <c:pt idx="2511">
                  <c:v>39678</c:v>
                </c:pt>
                <c:pt idx="2512">
                  <c:v>39679</c:v>
                </c:pt>
                <c:pt idx="2513">
                  <c:v>39680</c:v>
                </c:pt>
                <c:pt idx="2514">
                  <c:v>39681</c:v>
                </c:pt>
                <c:pt idx="2515">
                  <c:v>39682</c:v>
                </c:pt>
                <c:pt idx="2516">
                  <c:v>39685</c:v>
                </c:pt>
                <c:pt idx="2517">
                  <c:v>39686</c:v>
                </c:pt>
                <c:pt idx="2518">
                  <c:v>39687</c:v>
                </c:pt>
                <c:pt idx="2519">
                  <c:v>39688</c:v>
                </c:pt>
                <c:pt idx="2520">
                  <c:v>39689</c:v>
                </c:pt>
                <c:pt idx="2521">
                  <c:v>39692</c:v>
                </c:pt>
                <c:pt idx="2522">
                  <c:v>39693</c:v>
                </c:pt>
                <c:pt idx="2523">
                  <c:v>39694</c:v>
                </c:pt>
                <c:pt idx="2524">
                  <c:v>39695</c:v>
                </c:pt>
                <c:pt idx="2525">
                  <c:v>39696</c:v>
                </c:pt>
                <c:pt idx="2526">
                  <c:v>39699</c:v>
                </c:pt>
                <c:pt idx="2527">
                  <c:v>39700</c:v>
                </c:pt>
                <c:pt idx="2528">
                  <c:v>39701</c:v>
                </c:pt>
                <c:pt idx="2529">
                  <c:v>39702</c:v>
                </c:pt>
                <c:pt idx="2530">
                  <c:v>39703</c:v>
                </c:pt>
                <c:pt idx="2531">
                  <c:v>39706</c:v>
                </c:pt>
                <c:pt idx="2532">
                  <c:v>39707</c:v>
                </c:pt>
                <c:pt idx="2533">
                  <c:v>39708</c:v>
                </c:pt>
                <c:pt idx="2534">
                  <c:v>39709</c:v>
                </c:pt>
                <c:pt idx="2535">
                  <c:v>39710</c:v>
                </c:pt>
                <c:pt idx="2536">
                  <c:v>39713</c:v>
                </c:pt>
                <c:pt idx="2537">
                  <c:v>39714</c:v>
                </c:pt>
                <c:pt idx="2538">
                  <c:v>39715</c:v>
                </c:pt>
                <c:pt idx="2539">
                  <c:v>39716</c:v>
                </c:pt>
                <c:pt idx="2540">
                  <c:v>39717</c:v>
                </c:pt>
                <c:pt idx="2541">
                  <c:v>39720</c:v>
                </c:pt>
                <c:pt idx="2542">
                  <c:v>39721</c:v>
                </c:pt>
                <c:pt idx="2543">
                  <c:v>39722</c:v>
                </c:pt>
                <c:pt idx="2544">
                  <c:v>39723</c:v>
                </c:pt>
                <c:pt idx="2545">
                  <c:v>39724</c:v>
                </c:pt>
                <c:pt idx="2546">
                  <c:v>39727</c:v>
                </c:pt>
                <c:pt idx="2547">
                  <c:v>39728</c:v>
                </c:pt>
                <c:pt idx="2548">
                  <c:v>39729</c:v>
                </c:pt>
                <c:pt idx="2549">
                  <c:v>39730</c:v>
                </c:pt>
                <c:pt idx="2550">
                  <c:v>39731</c:v>
                </c:pt>
                <c:pt idx="2551">
                  <c:v>39734</c:v>
                </c:pt>
                <c:pt idx="2552">
                  <c:v>39735</c:v>
                </c:pt>
                <c:pt idx="2553">
                  <c:v>39736</c:v>
                </c:pt>
                <c:pt idx="2554">
                  <c:v>39737</c:v>
                </c:pt>
                <c:pt idx="2555">
                  <c:v>39738</c:v>
                </c:pt>
                <c:pt idx="2556">
                  <c:v>39741</c:v>
                </c:pt>
                <c:pt idx="2557">
                  <c:v>39742</c:v>
                </c:pt>
                <c:pt idx="2558">
                  <c:v>39743</c:v>
                </c:pt>
                <c:pt idx="2559">
                  <c:v>39744</c:v>
                </c:pt>
                <c:pt idx="2560">
                  <c:v>39745</c:v>
                </c:pt>
                <c:pt idx="2561">
                  <c:v>39748</c:v>
                </c:pt>
                <c:pt idx="2562">
                  <c:v>39749</c:v>
                </c:pt>
                <c:pt idx="2563">
                  <c:v>39750</c:v>
                </c:pt>
                <c:pt idx="2564">
                  <c:v>39751</c:v>
                </c:pt>
                <c:pt idx="2565">
                  <c:v>39752</c:v>
                </c:pt>
                <c:pt idx="2566">
                  <c:v>39755</c:v>
                </c:pt>
                <c:pt idx="2567">
                  <c:v>39756</c:v>
                </c:pt>
                <c:pt idx="2568">
                  <c:v>39757</c:v>
                </c:pt>
                <c:pt idx="2569">
                  <c:v>39758</c:v>
                </c:pt>
                <c:pt idx="2570">
                  <c:v>39759</c:v>
                </c:pt>
                <c:pt idx="2571">
                  <c:v>39762</c:v>
                </c:pt>
                <c:pt idx="2572">
                  <c:v>39763</c:v>
                </c:pt>
                <c:pt idx="2573">
                  <c:v>39764</c:v>
                </c:pt>
                <c:pt idx="2574">
                  <c:v>39765</c:v>
                </c:pt>
                <c:pt idx="2575">
                  <c:v>39766</c:v>
                </c:pt>
                <c:pt idx="2576">
                  <c:v>39769</c:v>
                </c:pt>
                <c:pt idx="2577">
                  <c:v>39770</c:v>
                </c:pt>
                <c:pt idx="2578">
                  <c:v>39771</c:v>
                </c:pt>
                <c:pt idx="2579">
                  <c:v>39772</c:v>
                </c:pt>
                <c:pt idx="2580">
                  <c:v>39773</c:v>
                </c:pt>
                <c:pt idx="2581">
                  <c:v>39776</c:v>
                </c:pt>
                <c:pt idx="2582">
                  <c:v>39777</c:v>
                </c:pt>
                <c:pt idx="2583">
                  <c:v>39778</c:v>
                </c:pt>
                <c:pt idx="2584">
                  <c:v>39779</c:v>
                </c:pt>
                <c:pt idx="2585">
                  <c:v>39780</c:v>
                </c:pt>
                <c:pt idx="2586">
                  <c:v>39783</c:v>
                </c:pt>
                <c:pt idx="2587">
                  <c:v>39784</c:v>
                </c:pt>
                <c:pt idx="2588">
                  <c:v>39785</c:v>
                </c:pt>
                <c:pt idx="2589">
                  <c:v>39786</c:v>
                </c:pt>
                <c:pt idx="2590">
                  <c:v>39787</c:v>
                </c:pt>
                <c:pt idx="2591">
                  <c:v>39790</c:v>
                </c:pt>
                <c:pt idx="2592">
                  <c:v>39791</c:v>
                </c:pt>
                <c:pt idx="2593">
                  <c:v>39792</c:v>
                </c:pt>
                <c:pt idx="2594">
                  <c:v>39793</c:v>
                </c:pt>
                <c:pt idx="2595">
                  <c:v>39794</c:v>
                </c:pt>
                <c:pt idx="2596">
                  <c:v>39797</c:v>
                </c:pt>
                <c:pt idx="2597">
                  <c:v>39798</c:v>
                </c:pt>
                <c:pt idx="2598">
                  <c:v>39799</c:v>
                </c:pt>
                <c:pt idx="2599">
                  <c:v>39800</c:v>
                </c:pt>
                <c:pt idx="2600">
                  <c:v>39801</c:v>
                </c:pt>
                <c:pt idx="2601">
                  <c:v>39804</c:v>
                </c:pt>
                <c:pt idx="2602">
                  <c:v>39805</c:v>
                </c:pt>
                <c:pt idx="2603">
                  <c:v>39806</c:v>
                </c:pt>
                <c:pt idx="2604">
                  <c:v>39807</c:v>
                </c:pt>
                <c:pt idx="2605">
                  <c:v>39808</c:v>
                </c:pt>
                <c:pt idx="2606">
                  <c:v>39811</c:v>
                </c:pt>
                <c:pt idx="2607">
                  <c:v>39812</c:v>
                </c:pt>
                <c:pt idx="2608">
                  <c:v>39813</c:v>
                </c:pt>
                <c:pt idx="2609">
                  <c:v>39814</c:v>
                </c:pt>
                <c:pt idx="2610">
                  <c:v>39815</c:v>
                </c:pt>
                <c:pt idx="2611">
                  <c:v>39818</c:v>
                </c:pt>
                <c:pt idx="2612">
                  <c:v>39819</c:v>
                </c:pt>
                <c:pt idx="2613">
                  <c:v>39820</c:v>
                </c:pt>
                <c:pt idx="2614">
                  <c:v>39821</c:v>
                </c:pt>
                <c:pt idx="2615">
                  <c:v>39822</c:v>
                </c:pt>
                <c:pt idx="2616">
                  <c:v>39825</c:v>
                </c:pt>
                <c:pt idx="2617">
                  <c:v>39826</c:v>
                </c:pt>
                <c:pt idx="2618">
                  <c:v>39827</c:v>
                </c:pt>
                <c:pt idx="2619">
                  <c:v>39828</c:v>
                </c:pt>
                <c:pt idx="2620">
                  <c:v>39829</c:v>
                </c:pt>
                <c:pt idx="2621">
                  <c:v>39832</c:v>
                </c:pt>
                <c:pt idx="2622">
                  <c:v>39833</c:v>
                </c:pt>
                <c:pt idx="2623">
                  <c:v>39834</c:v>
                </c:pt>
                <c:pt idx="2624">
                  <c:v>39835</c:v>
                </c:pt>
                <c:pt idx="2625">
                  <c:v>39836</c:v>
                </c:pt>
                <c:pt idx="2626">
                  <c:v>39839</c:v>
                </c:pt>
                <c:pt idx="2627">
                  <c:v>39840</c:v>
                </c:pt>
                <c:pt idx="2628">
                  <c:v>39841</c:v>
                </c:pt>
                <c:pt idx="2629">
                  <c:v>39842</c:v>
                </c:pt>
                <c:pt idx="2630">
                  <c:v>39843</c:v>
                </c:pt>
                <c:pt idx="2631">
                  <c:v>39846</c:v>
                </c:pt>
                <c:pt idx="2632">
                  <c:v>39847</c:v>
                </c:pt>
                <c:pt idx="2633">
                  <c:v>39848</c:v>
                </c:pt>
                <c:pt idx="2634">
                  <c:v>39849</c:v>
                </c:pt>
                <c:pt idx="2635">
                  <c:v>39850</c:v>
                </c:pt>
                <c:pt idx="2636">
                  <c:v>39853</c:v>
                </c:pt>
                <c:pt idx="2637">
                  <c:v>39854</c:v>
                </c:pt>
                <c:pt idx="2638">
                  <c:v>39855</c:v>
                </c:pt>
                <c:pt idx="2639">
                  <c:v>39856</c:v>
                </c:pt>
                <c:pt idx="2640">
                  <c:v>39857</c:v>
                </c:pt>
                <c:pt idx="2641">
                  <c:v>39860</c:v>
                </c:pt>
                <c:pt idx="2642">
                  <c:v>39861</c:v>
                </c:pt>
                <c:pt idx="2643">
                  <c:v>39862</c:v>
                </c:pt>
                <c:pt idx="2644">
                  <c:v>39863</c:v>
                </c:pt>
                <c:pt idx="2645">
                  <c:v>39864</c:v>
                </c:pt>
                <c:pt idx="2646">
                  <c:v>39867</c:v>
                </c:pt>
                <c:pt idx="2647">
                  <c:v>39868</c:v>
                </c:pt>
                <c:pt idx="2648">
                  <c:v>39869</c:v>
                </c:pt>
                <c:pt idx="2649">
                  <c:v>39870</c:v>
                </c:pt>
                <c:pt idx="2650">
                  <c:v>39871</c:v>
                </c:pt>
                <c:pt idx="2651">
                  <c:v>39874</c:v>
                </c:pt>
                <c:pt idx="2652">
                  <c:v>39875</c:v>
                </c:pt>
                <c:pt idx="2653">
                  <c:v>39876</c:v>
                </c:pt>
                <c:pt idx="2654">
                  <c:v>39877</c:v>
                </c:pt>
                <c:pt idx="2655">
                  <c:v>39878</c:v>
                </c:pt>
                <c:pt idx="2656">
                  <c:v>39881</c:v>
                </c:pt>
                <c:pt idx="2657">
                  <c:v>39882</c:v>
                </c:pt>
                <c:pt idx="2658">
                  <c:v>39883</c:v>
                </c:pt>
                <c:pt idx="2659">
                  <c:v>39884</c:v>
                </c:pt>
                <c:pt idx="2660">
                  <c:v>39885</c:v>
                </c:pt>
                <c:pt idx="2661">
                  <c:v>39888</c:v>
                </c:pt>
                <c:pt idx="2662">
                  <c:v>39889</c:v>
                </c:pt>
                <c:pt idx="2663">
                  <c:v>39890</c:v>
                </c:pt>
                <c:pt idx="2664">
                  <c:v>39891</c:v>
                </c:pt>
                <c:pt idx="2665">
                  <c:v>39892</c:v>
                </c:pt>
                <c:pt idx="2666">
                  <c:v>39895</c:v>
                </c:pt>
                <c:pt idx="2667">
                  <c:v>39896</c:v>
                </c:pt>
                <c:pt idx="2668">
                  <c:v>39897</c:v>
                </c:pt>
                <c:pt idx="2669">
                  <c:v>39898</c:v>
                </c:pt>
                <c:pt idx="2670">
                  <c:v>39899</c:v>
                </c:pt>
                <c:pt idx="2671">
                  <c:v>39902</c:v>
                </c:pt>
                <c:pt idx="2672">
                  <c:v>39903</c:v>
                </c:pt>
                <c:pt idx="2673">
                  <c:v>39904</c:v>
                </c:pt>
                <c:pt idx="2674">
                  <c:v>39905</c:v>
                </c:pt>
                <c:pt idx="2675">
                  <c:v>39906</c:v>
                </c:pt>
                <c:pt idx="2676">
                  <c:v>39909</c:v>
                </c:pt>
                <c:pt idx="2677">
                  <c:v>39910</c:v>
                </c:pt>
                <c:pt idx="2678">
                  <c:v>39911</c:v>
                </c:pt>
                <c:pt idx="2679">
                  <c:v>39912</c:v>
                </c:pt>
                <c:pt idx="2680">
                  <c:v>39913</c:v>
                </c:pt>
                <c:pt idx="2681">
                  <c:v>39916</c:v>
                </c:pt>
                <c:pt idx="2682">
                  <c:v>39917</c:v>
                </c:pt>
                <c:pt idx="2683">
                  <c:v>39918</c:v>
                </c:pt>
                <c:pt idx="2684">
                  <c:v>39919</c:v>
                </c:pt>
                <c:pt idx="2685">
                  <c:v>39920</c:v>
                </c:pt>
                <c:pt idx="2686">
                  <c:v>39923</c:v>
                </c:pt>
                <c:pt idx="2687">
                  <c:v>39924</c:v>
                </c:pt>
                <c:pt idx="2688">
                  <c:v>39925</c:v>
                </c:pt>
                <c:pt idx="2689">
                  <c:v>39926</c:v>
                </c:pt>
                <c:pt idx="2690">
                  <c:v>39927</c:v>
                </c:pt>
                <c:pt idx="2691">
                  <c:v>39930</c:v>
                </c:pt>
                <c:pt idx="2692">
                  <c:v>39931</c:v>
                </c:pt>
                <c:pt idx="2693">
                  <c:v>39932</c:v>
                </c:pt>
                <c:pt idx="2694">
                  <c:v>39933</c:v>
                </c:pt>
                <c:pt idx="2695">
                  <c:v>39934</c:v>
                </c:pt>
                <c:pt idx="2696">
                  <c:v>39937</c:v>
                </c:pt>
                <c:pt idx="2697">
                  <c:v>39938</c:v>
                </c:pt>
                <c:pt idx="2698">
                  <c:v>39939</c:v>
                </c:pt>
                <c:pt idx="2699">
                  <c:v>39940</c:v>
                </c:pt>
                <c:pt idx="2700">
                  <c:v>39941</c:v>
                </c:pt>
                <c:pt idx="2701">
                  <c:v>39944</c:v>
                </c:pt>
                <c:pt idx="2702">
                  <c:v>39945</c:v>
                </c:pt>
                <c:pt idx="2703">
                  <c:v>39946</c:v>
                </c:pt>
                <c:pt idx="2704">
                  <c:v>39947</c:v>
                </c:pt>
                <c:pt idx="2705">
                  <c:v>39948</c:v>
                </c:pt>
                <c:pt idx="2706">
                  <c:v>39951</c:v>
                </c:pt>
                <c:pt idx="2707">
                  <c:v>39952</c:v>
                </c:pt>
                <c:pt idx="2708">
                  <c:v>39953</c:v>
                </c:pt>
                <c:pt idx="2709">
                  <c:v>39954</c:v>
                </c:pt>
                <c:pt idx="2710">
                  <c:v>39955</c:v>
                </c:pt>
                <c:pt idx="2711">
                  <c:v>39958</c:v>
                </c:pt>
                <c:pt idx="2712">
                  <c:v>39959</c:v>
                </c:pt>
                <c:pt idx="2713">
                  <c:v>39960</c:v>
                </c:pt>
                <c:pt idx="2714">
                  <c:v>39961</c:v>
                </c:pt>
                <c:pt idx="2715">
                  <c:v>39962</c:v>
                </c:pt>
                <c:pt idx="2716">
                  <c:v>39965</c:v>
                </c:pt>
                <c:pt idx="2717">
                  <c:v>39966</c:v>
                </c:pt>
                <c:pt idx="2718">
                  <c:v>39967</c:v>
                </c:pt>
                <c:pt idx="2719">
                  <c:v>39968</c:v>
                </c:pt>
                <c:pt idx="2720">
                  <c:v>39969</c:v>
                </c:pt>
                <c:pt idx="2721">
                  <c:v>39972</c:v>
                </c:pt>
                <c:pt idx="2722">
                  <c:v>39973</c:v>
                </c:pt>
                <c:pt idx="2723">
                  <c:v>39974</c:v>
                </c:pt>
                <c:pt idx="2724">
                  <c:v>39975</c:v>
                </c:pt>
                <c:pt idx="2725">
                  <c:v>39976</c:v>
                </c:pt>
                <c:pt idx="2726">
                  <c:v>39979</c:v>
                </c:pt>
                <c:pt idx="2727">
                  <c:v>39980</c:v>
                </c:pt>
                <c:pt idx="2728">
                  <c:v>39981</c:v>
                </c:pt>
                <c:pt idx="2729">
                  <c:v>39982</c:v>
                </c:pt>
                <c:pt idx="2730">
                  <c:v>39983</c:v>
                </c:pt>
                <c:pt idx="2731">
                  <c:v>39986</c:v>
                </c:pt>
                <c:pt idx="2732">
                  <c:v>39987</c:v>
                </c:pt>
                <c:pt idx="2733">
                  <c:v>39988</c:v>
                </c:pt>
                <c:pt idx="2734">
                  <c:v>39989</c:v>
                </c:pt>
                <c:pt idx="2735">
                  <c:v>39990</c:v>
                </c:pt>
                <c:pt idx="2736">
                  <c:v>39993</c:v>
                </c:pt>
                <c:pt idx="2737">
                  <c:v>39994</c:v>
                </c:pt>
                <c:pt idx="2738">
                  <c:v>39995</c:v>
                </c:pt>
                <c:pt idx="2739">
                  <c:v>39996</c:v>
                </c:pt>
                <c:pt idx="2740">
                  <c:v>39997</c:v>
                </c:pt>
                <c:pt idx="2741">
                  <c:v>40000</c:v>
                </c:pt>
                <c:pt idx="2742">
                  <c:v>40001</c:v>
                </c:pt>
                <c:pt idx="2743">
                  <c:v>40002</c:v>
                </c:pt>
                <c:pt idx="2744">
                  <c:v>40003</c:v>
                </c:pt>
                <c:pt idx="2745">
                  <c:v>40004</c:v>
                </c:pt>
                <c:pt idx="2746">
                  <c:v>40007</c:v>
                </c:pt>
                <c:pt idx="2747">
                  <c:v>40008</c:v>
                </c:pt>
                <c:pt idx="2748">
                  <c:v>40009</c:v>
                </c:pt>
                <c:pt idx="2749">
                  <c:v>40010</c:v>
                </c:pt>
                <c:pt idx="2750">
                  <c:v>40011</c:v>
                </c:pt>
                <c:pt idx="2751">
                  <c:v>40014</c:v>
                </c:pt>
                <c:pt idx="2752">
                  <c:v>40015</c:v>
                </c:pt>
                <c:pt idx="2753">
                  <c:v>40016</c:v>
                </c:pt>
                <c:pt idx="2754">
                  <c:v>40017</c:v>
                </c:pt>
                <c:pt idx="2755">
                  <c:v>40018</c:v>
                </c:pt>
                <c:pt idx="2756">
                  <c:v>40021</c:v>
                </c:pt>
                <c:pt idx="2757">
                  <c:v>40022</c:v>
                </c:pt>
                <c:pt idx="2758">
                  <c:v>40023</c:v>
                </c:pt>
                <c:pt idx="2759">
                  <c:v>40024</c:v>
                </c:pt>
                <c:pt idx="2760">
                  <c:v>40025</c:v>
                </c:pt>
                <c:pt idx="2761">
                  <c:v>40028</c:v>
                </c:pt>
                <c:pt idx="2762">
                  <c:v>40029</c:v>
                </c:pt>
                <c:pt idx="2763">
                  <c:v>40030</c:v>
                </c:pt>
                <c:pt idx="2764">
                  <c:v>40031</c:v>
                </c:pt>
                <c:pt idx="2765">
                  <c:v>40032</c:v>
                </c:pt>
                <c:pt idx="2766">
                  <c:v>40035</c:v>
                </c:pt>
                <c:pt idx="2767">
                  <c:v>40036</c:v>
                </c:pt>
                <c:pt idx="2768">
                  <c:v>40037</c:v>
                </c:pt>
                <c:pt idx="2769">
                  <c:v>40038</c:v>
                </c:pt>
                <c:pt idx="2770">
                  <c:v>40039</c:v>
                </c:pt>
                <c:pt idx="2771">
                  <c:v>40042</c:v>
                </c:pt>
                <c:pt idx="2772">
                  <c:v>40043</c:v>
                </c:pt>
                <c:pt idx="2773">
                  <c:v>40044</c:v>
                </c:pt>
                <c:pt idx="2774">
                  <c:v>40045</c:v>
                </c:pt>
                <c:pt idx="2775">
                  <c:v>40046</c:v>
                </c:pt>
                <c:pt idx="2776">
                  <c:v>40049</c:v>
                </c:pt>
                <c:pt idx="2777">
                  <c:v>40050</c:v>
                </c:pt>
                <c:pt idx="2778">
                  <c:v>40051</c:v>
                </c:pt>
                <c:pt idx="2779">
                  <c:v>40052</c:v>
                </c:pt>
                <c:pt idx="2780">
                  <c:v>40053</c:v>
                </c:pt>
                <c:pt idx="2781">
                  <c:v>40056</c:v>
                </c:pt>
                <c:pt idx="2782">
                  <c:v>40057</c:v>
                </c:pt>
                <c:pt idx="2783">
                  <c:v>40058</c:v>
                </c:pt>
                <c:pt idx="2784">
                  <c:v>40059</c:v>
                </c:pt>
                <c:pt idx="2785">
                  <c:v>40060</c:v>
                </c:pt>
                <c:pt idx="2786">
                  <c:v>40063</c:v>
                </c:pt>
                <c:pt idx="2787">
                  <c:v>40064</c:v>
                </c:pt>
                <c:pt idx="2788">
                  <c:v>40065</c:v>
                </c:pt>
                <c:pt idx="2789">
                  <c:v>40066</c:v>
                </c:pt>
                <c:pt idx="2790">
                  <c:v>40067</c:v>
                </c:pt>
                <c:pt idx="2791">
                  <c:v>40070</c:v>
                </c:pt>
                <c:pt idx="2792">
                  <c:v>40071</c:v>
                </c:pt>
                <c:pt idx="2793">
                  <c:v>40072</c:v>
                </c:pt>
                <c:pt idx="2794">
                  <c:v>40073</c:v>
                </c:pt>
                <c:pt idx="2795">
                  <c:v>40074</c:v>
                </c:pt>
                <c:pt idx="2796">
                  <c:v>40077</c:v>
                </c:pt>
                <c:pt idx="2797">
                  <c:v>40078</c:v>
                </c:pt>
                <c:pt idx="2798">
                  <c:v>40079</c:v>
                </c:pt>
                <c:pt idx="2799">
                  <c:v>40080</c:v>
                </c:pt>
                <c:pt idx="2800">
                  <c:v>40081</c:v>
                </c:pt>
                <c:pt idx="2801">
                  <c:v>40084</c:v>
                </c:pt>
                <c:pt idx="2802">
                  <c:v>40085</c:v>
                </c:pt>
                <c:pt idx="2803">
                  <c:v>40086</c:v>
                </c:pt>
                <c:pt idx="2804">
                  <c:v>40087</c:v>
                </c:pt>
                <c:pt idx="2805">
                  <c:v>40088</c:v>
                </c:pt>
                <c:pt idx="2806">
                  <c:v>40091</c:v>
                </c:pt>
                <c:pt idx="2807">
                  <c:v>40092</c:v>
                </c:pt>
                <c:pt idx="2808">
                  <c:v>40093</c:v>
                </c:pt>
                <c:pt idx="2809">
                  <c:v>40094</c:v>
                </c:pt>
                <c:pt idx="2810">
                  <c:v>40095</c:v>
                </c:pt>
                <c:pt idx="2811">
                  <c:v>40098</c:v>
                </c:pt>
                <c:pt idx="2812">
                  <c:v>40099</c:v>
                </c:pt>
                <c:pt idx="2813">
                  <c:v>40100</c:v>
                </c:pt>
                <c:pt idx="2814">
                  <c:v>40101</c:v>
                </c:pt>
                <c:pt idx="2815">
                  <c:v>40102</c:v>
                </c:pt>
                <c:pt idx="2816">
                  <c:v>40105</c:v>
                </c:pt>
                <c:pt idx="2817">
                  <c:v>40106</c:v>
                </c:pt>
                <c:pt idx="2818">
                  <c:v>40107</c:v>
                </c:pt>
                <c:pt idx="2819">
                  <c:v>40108</c:v>
                </c:pt>
                <c:pt idx="2820">
                  <c:v>40109</c:v>
                </c:pt>
                <c:pt idx="2821">
                  <c:v>40112</c:v>
                </c:pt>
                <c:pt idx="2822">
                  <c:v>40113</c:v>
                </c:pt>
                <c:pt idx="2823">
                  <c:v>40114</c:v>
                </c:pt>
                <c:pt idx="2824">
                  <c:v>40115</c:v>
                </c:pt>
                <c:pt idx="2825">
                  <c:v>40116</c:v>
                </c:pt>
                <c:pt idx="2826">
                  <c:v>40119</c:v>
                </c:pt>
                <c:pt idx="2827">
                  <c:v>40120</c:v>
                </c:pt>
                <c:pt idx="2828">
                  <c:v>40121</c:v>
                </c:pt>
                <c:pt idx="2829">
                  <c:v>40122</c:v>
                </c:pt>
                <c:pt idx="2830">
                  <c:v>40123</c:v>
                </c:pt>
                <c:pt idx="2831">
                  <c:v>40126</c:v>
                </c:pt>
                <c:pt idx="2832">
                  <c:v>40127</c:v>
                </c:pt>
                <c:pt idx="2833">
                  <c:v>40128</c:v>
                </c:pt>
                <c:pt idx="2834">
                  <c:v>40129</c:v>
                </c:pt>
                <c:pt idx="2835">
                  <c:v>40130</c:v>
                </c:pt>
                <c:pt idx="2836">
                  <c:v>40133</c:v>
                </c:pt>
                <c:pt idx="2837">
                  <c:v>40134</c:v>
                </c:pt>
                <c:pt idx="2838">
                  <c:v>40135</c:v>
                </c:pt>
                <c:pt idx="2839">
                  <c:v>40136</c:v>
                </c:pt>
                <c:pt idx="2840">
                  <c:v>40137</c:v>
                </c:pt>
                <c:pt idx="2841">
                  <c:v>40140</c:v>
                </c:pt>
                <c:pt idx="2842">
                  <c:v>40141</c:v>
                </c:pt>
                <c:pt idx="2843">
                  <c:v>40142</c:v>
                </c:pt>
                <c:pt idx="2844">
                  <c:v>40143</c:v>
                </c:pt>
                <c:pt idx="2845">
                  <c:v>40144</c:v>
                </c:pt>
                <c:pt idx="2846">
                  <c:v>40147</c:v>
                </c:pt>
                <c:pt idx="2847">
                  <c:v>40148</c:v>
                </c:pt>
                <c:pt idx="2848">
                  <c:v>40149</c:v>
                </c:pt>
                <c:pt idx="2849">
                  <c:v>40150</c:v>
                </c:pt>
                <c:pt idx="2850">
                  <c:v>40151</c:v>
                </c:pt>
                <c:pt idx="2851">
                  <c:v>40154</c:v>
                </c:pt>
                <c:pt idx="2852">
                  <c:v>40155</c:v>
                </c:pt>
                <c:pt idx="2853">
                  <c:v>40156</c:v>
                </c:pt>
                <c:pt idx="2854">
                  <c:v>40157</c:v>
                </c:pt>
                <c:pt idx="2855">
                  <c:v>40158</c:v>
                </c:pt>
                <c:pt idx="2856">
                  <c:v>40161</c:v>
                </c:pt>
                <c:pt idx="2857">
                  <c:v>40162</c:v>
                </c:pt>
                <c:pt idx="2858">
                  <c:v>40163</c:v>
                </c:pt>
                <c:pt idx="2859">
                  <c:v>40164</c:v>
                </c:pt>
                <c:pt idx="2860">
                  <c:v>40165</c:v>
                </c:pt>
                <c:pt idx="2861">
                  <c:v>40168</c:v>
                </c:pt>
                <c:pt idx="2862">
                  <c:v>40169</c:v>
                </c:pt>
                <c:pt idx="2863">
                  <c:v>40170</c:v>
                </c:pt>
                <c:pt idx="2864">
                  <c:v>40171</c:v>
                </c:pt>
                <c:pt idx="2865">
                  <c:v>40172</c:v>
                </c:pt>
                <c:pt idx="2866">
                  <c:v>40175</c:v>
                </c:pt>
                <c:pt idx="2867">
                  <c:v>40176</c:v>
                </c:pt>
                <c:pt idx="2868">
                  <c:v>40177</c:v>
                </c:pt>
                <c:pt idx="2869">
                  <c:v>40178</c:v>
                </c:pt>
                <c:pt idx="2870">
                  <c:v>40179</c:v>
                </c:pt>
                <c:pt idx="2871">
                  <c:v>40182</c:v>
                </c:pt>
                <c:pt idx="2872">
                  <c:v>40183</c:v>
                </c:pt>
                <c:pt idx="2873">
                  <c:v>40184</c:v>
                </c:pt>
                <c:pt idx="2874">
                  <c:v>40185</c:v>
                </c:pt>
                <c:pt idx="2875">
                  <c:v>40186</c:v>
                </c:pt>
                <c:pt idx="2876">
                  <c:v>40189</c:v>
                </c:pt>
                <c:pt idx="2877">
                  <c:v>40190</c:v>
                </c:pt>
                <c:pt idx="2878">
                  <c:v>40191</c:v>
                </c:pt>
                <c:pt idx="2879">
                  <c:v>40192</c:v>
                </c:pt>
                <c:pt idx="2880">
                  <c:v>40193</c:v>
                </c:pt>
                <c:pt idx="2881">
                  <c:v>40196</c:v>
                </c:pt>
                <c:pt idx="2882">
                  <c:v>40197</c:v>
                </c:pt>
                <c:pt idx="2883">
                  <c:v>40198</c:v>
                </c:pt>
                <c:pt idx="2884">
                  <c:v>40199</c:v>
                </c:pt>
                <c:pt idx="2885">
                  <c:v>40200</c:v>
                </c:pt>
                <c:pt idx="2886">
                  <c:v>40203</c:v>
                </c:pt>
                <c:pt idx="2887">
                  <c:v>40204</c:v>
                </c:pt>
                <c:pt idx="2888">
                  <c:v>40205</c:v>
                </c:pt>
                <c:pt idx="2889">
                  <c:v>40206</c:v>
                </c:pt>
                <c:pt idx="2890">
                  <c:v>40207</c:v>
                </c:pt>
                <c:pt idx="2891">
                  <c:v>40210</c:v>
                </c:pt>
                <c:pt idx="2892">
                  <c:v>40211</c:v>
                </c:pt>
                <c:pt idx="2893">
                  <c:v>40212</c:v>
                </c:pt>
                <c:pt idx="2894">
                  <c:v>40213</c:v>
                </c:pt>
                <c:pt idx="2895">
                  <c:v>40214</c:v>
                </c:pt>
                <c:pt idx="2896">
                  <c:v>40217</c:v>
                </c:pt>
                <c:pt idx="2897">
                  <c:v>40218</c:v>
                </c:pt>
                <c:pt idx="2898">
                  <c:v>40219</c:v>
                </c:pt>
                <c:pt idx="2899">
                  <c:v>40220</c:v>
                </c:pt>
                <c:pt idx="2900">
                  <c:v>40221</c:v>
                </c:pt>
                <c:pt idx="2901">
                  <c:v>40224</c:v>
                </c:pt>
                <c:pt idx="2902">
                  <c:v>40225</c:v>
                </c:pt>
                <c:pt idx="2903">
                  <c:v>40226</c:v>
                </c:pt>
                <c:pt idx="2904">
                  <c:v>40227</c:v>
                </c:pt>
                <c:pt idx="2905">
                  <c:v>40228</c:v>
                </c:pt>
                <c:pt idx="2906">
                  <c:v>40231</c:v>
                </c:pt>
                <c:pt idx="2907">
                  <c:v>40232</c:v>
                </c:pt>
                <c:pt idx="2908">
                  <c:v>40233</c:v>
                </c:pt>
                <c:pt idx="2909">
                  <c:v>40234</c:v>
                </c:pt>
                <c:pt idx="2910">
                  <c:v>40235</c:v>
                </c:pt>
                <c:pt idx="2911">
                  <c:v>40238</c:v>
                </c:pt>
                <c:pt idx="2912">
                  <c:v>40239</c:v>
                </c:pt>
                <c:pt idx="2913">
                  <c:v>40240</c:v>
                </c:pt>
                <c:pt idx="2914">
                  <c:v>40241</c:v>
                </c:pt>
                <c:pt idx="2915">
                  <c:v>40242</c:v>
                </c:pt>
                <c:pt idx="2916">
                  <c:v>40245</c:v>
                </c:pt>
                <c:pt idx="2917">
                  <c:v>40246</c:v>
                </c:pt>
                <c:pt idx="2918">
                  <c:v>40247</c:v>
                </c:pt>
                <c:pt idx="2919">
                  <c:v>40248</c:v>
                </c:pt>
                <c:pt idx="2920">
                  <c:v>40249</c:v>
                </c:pt>
                <c:pt idx="2921">
                  <c:v>40252</c:v>
                </c:pt>
                <c:pt idx="2922">
                  <c:v>40253</c:v>
                </c:pt>
                <c:pt idx="2923">
                  <c:v>40254</c:v>
                </c:pt>
                <c:pt idx="2924">
                  <c:v>40255</c:v>
                </c:pt>
                <c:pt idx="2925">
                  <c:v>40256</c:v>
                </c:pt>
                <c:pt idx="2926">
                  <c:v>40259</c:v>
                </c:pt>
                <c:pt idx="2927">
                  <c:v>40260</c:v>
                </c:pt>
                <c:pt idx="2928">
                  <c:v>40261</c:v>
                </c:pt>
                <c:pt idx="2929">
                  <c:v>40262</c:v>
                </c:pt>
                <c:pt idx="2930">
                  <c:v>40263</c:v>
                </c:pt>
                <c:pt idx="2931">
                  <c:v>40266</c:v>
                </c:pt>
                <c:pt idx="2932">
                  <c:v>40267</c:v>
                </c:pt>
                <c:pt idx="2933">
                  <c:v>40268</c:v>
                </c:pt>
                <c:pt idx="2934">
                  <c:v>40269</c:v>
                </c:pt>
                <c:pt idx="2935">
                  <c:v>40270</c:v>
                </c:pt>
                <c:pt idx="2936">
                  <c:v>40273</c:v>
                </c:pt>
                <c:pt idx="2937">
                  <c:v>40274</c:v>
                </c:pt>
                <c:pt idx="2938">
                  <c:v>40275</c:v>
                </c:pt>
                <c:pt idx="2939">
                  <c:v>40276</c:v>
                </c:pt>
                <c:pt idx="2940">
                  <c:v>40277</c:v>
                </c:pt>
                <c:pt idx="2941">
                  <c:v>40280</c:v>
                </c:pt>
                <c:pt idx="2942">
                  <c:v>40281</c:v>
                </c:pt>
                <c:pt idx="2943">
                  <c:v>40282</c:v>
                </c:pt>
                <c:pt idx="2944">
                  <c:v>40283</c:v>
                </c:pt>
                <c:pt idx="2945">
                  <c:v>40284</c:v>
                </c:pt>
                <c:pt idx="2946">
                  <c:v>40287</c:v>
                </c:pt>
                <c:pt idx="2947">
                  <c:v>40288</c:v>
                </c:pt>
                <c:pt idx="2948">
                  <c:v>40289</c:v>
                </c:pt>
                <c:pt idx="2949">
                  <c:v>40290</c:v>
                </c:pt>
                <c:pt idx="2950">
                  <c:v>40291</c:v>
                </c:pt>
                <c:pt idx="2951">
                  <c:v>40294</c:v>
                </c:pt>
                <c:pt idx="2952">
                  <c:v>40295</c:v>
                </c:pt>
                <c:pt idx="2953">
                  <c:v>40296</c:v>
                </c:pt>
                <c:pt idx="2954">
                  <c:v>40297</c:v>
                </c:pt>
                <c:pt idx="2955">
                  <c:v>40298</c:v>
                </c:pt>
                <c:pt idx="2956">
                  <c:v>40301</c:v>
                </c:pt>
                <c:pt idx="2957">
                  <c:v>40302</c:v>
                </c:pt>
                <c:pt idx="2958">
                  <c:v>40303</c:v>
                </c:pt>
                <c:pt idx="2959">
                  <c:v>40304</c:v>
                </c:pt>
                <c:pt idx="2960">
                  <c:v>40305</c:v>
                </c:pt>
                <c:pt idx="2961">
                  <c:v>40308</c:v>
                </c:pt>
                <c:pt idx="2962">
                  <c:v>40309</c:v>
                </c:pt>
                <c:pt idx="2963">
                  <c:v>40310</c:v>
                </c:pt>
                <c:pt idx="2964">
                  <c:v>40311</c:v>
                </c:pt>
                <c:pt idx="2965">
                  <c:v>40312</c:v>
                </c:pt>
                <c:pt idx="2966">
                  <c:v>40315</c:v>
                </c:pt>
                <c:pt idx="2967">
                  <c:v>40316</c:v>
                </c:pt>
                <c:pt idx="2968">
                  <c:v>40317</c:v>
                </c:pt>
                <c:pt idx="2969">
                  <c:v>40318</c:v>
                </c:pt>
                <c:pt idx="2970">
                  <c:v>40319</c:v>
                </c:pt>
                <c:pt idx="2971">
                  <c:v>40322</c:v>
                </c:pt>
                <c:pt idx="2972">
                  <c:v>40323</c:v>
                </c:pt>
                <c:pt idx="2973">
                  <c:v>40324</c:v>
                </c:pt>
                <c:pt idx="2974">
                  <c:v>40325</c:v>
                </c:pt>
                <c:pt idx="2975">
                  <c:v>40326</c:v>
                </c:pt>
                <c:pt idx="2976">
                  <c:v>40329</c:v>
                </c:pt>
                <c:pt idx="2977">
                  <c:v>40330</c:v>
                </c:pt>
                <c:pt idx="2978">
                  <c:v>40331</c:v>
                </c:pt>
                <c:pt idx="2979">
                  <c:v>40332</c:v>
                </c:pt>
                <c:pt idx="2980">
                  <c:v>40333</c:v>
                </c:pt>
                <c:pt idx="2981">
                  <c:v>40336</c:v>
                </c:pt>
                <c:pt idx="2982">
                  <c:v>40337</c:v>
                </c:pt>
                <c:pt idx="2983">
                  <c:v>40338</c:v>
                </c:pt>
                <c:pt idx="2984">
                  <c:v>40339</c:v>
                </c:pt>
                <c:pt idx="2985">
                  <c:v>40340</c:v>
                </c:pt>
                <c:pt idx="2986">
                  <c:v>40343</c:v>
                </c:pt>
                <c:pt idx="2987">
                  <c:v>40344</c:v>
                </c:pt>
                <c:pt idx="2988">
                  <c:v>40345</c:v>
                </c:pt>
                <c:pt idx="2989">
                  <c:v>40346</c:v>
                </c:pt>
                <c:pt idx="2990">
                  <c:v>40347</c:v>
                </c:pt>
                <c:pt idx="2991">
                  <c:v>40350</c:v>
                </c:pt>
                <c:pt idx="2992">
                  <c:v>40351</c:v>
                </c:pt>
                <c:pt idx="2993">
                  <c:v>40352</c:v>
                </c:pt>
                <c:pt idx="2994">
                  <c:v>40353</c:v>
                </c:pt>
                <c:pt idx="2995">
                  <c:v>40354</c:v>
                </c:pt>
                <c:pt idx="2996">
                  <c:v>40357</c:v>
                </c:pt>
                <c:pt idx="2997">
                  <c:v>40358</c:v>
                </c:pt>
                <c:pt idx="2998">
                  <c:v>40359</c:v>
                </c:pt>
                <c:pt idx="2999">
                  <c:v>40360</c:v>
                </c:pt>
                <c:pt idx="3000">
                  <c:v>40361</c:v>
                </c:pt>
                <c:pt idx="3001">
                  <c:v>40364</c:v>
                </c:pt>
                <c:pt idx="3002">
                  <c:v>40365</c:v>
                </c:pt>
                <c:pt idx="3003">
                  <c:v>40366</c:v>
                </c:pt>
                <c:pt idx="3004">
                  <c:v>40367</c:v>
                </c:pt>
                <c:pt idx="3005">
                  <c:v>40368</c:v>
                </c:pt>
                <c:pt idx="3006">
                  <c:v>40371</c:v>
                </c:pt>
                <c:pt idx="3007">
                  <c:v>40372</c:v>
                </c:pt>
                <c:pt idx="3008">
                  <c:v>40373</c:v>
                </c:pt>
                <c:pt idx="3009">
                  <c:v>40374</c:v>
                </c:pt>
                <c:pt idx="3010">
                  <c:v>40375</c:v>
                </c:pt>
                <c:pt idx="3011">
                  <c:v>40378</c:v>
                </c:pt>
                <c:pt idx="3012">
                  <c:v>40379</c:v>
                </c:pt>
                <c:pt idx="3013">
                  <c:v>40380</c:v>
                </c:pt>
                <c:pt idx="3014">
                  <c:v>40381</c:v>
                </c:pt>
                <c:pt idx="3015">
                  <c:v>40382</c:v>
                </c:pt>
                <c:pt idx="3016">
                  <c:v>40385</c:v>
                </c:pt>
                <c:pt idx="3017">
                  <c:v>40386</c:v>
                </c:pt>
                <c:pt idx="3018">
                  <c:v>40387</c:v>
                </c:pt>
                <c:pt idx="3019">
                  <c:v>40388</c:v>
                </c:pt>
                <c:pt idx="3020">
                  <c:v>40389</c:v>
                </c:pt>
                <c:pt idx="3021">
                  <c:v>40392</c:v>
                </c:pt>
                <c:pt idx="3022">
                  <c:v>40393</c:v>
                </c:pt>
                <c:pt idx="3023">
                  <c:v>40394</c:v>
                </c:pt>
                <c:pt idx="3024">
                  <c:v>40395</c:v>
                </c:pt>
                <c:pt idx="3025">
                  <c:v>40396</c:v>
                </c:pt>
                <c:pt idx="3026">
                  <c:v>40399</c:v>
                </c:pt>
                <c:pt idx="3027">
                  <c:v>40400</c:v>
                </c:pt>
                <c:pt idx="3028">
                  <c:v>40401</c:v>
                </c:pt>
                <c:pt idx="3029">
                  <c:v>40402</c:v>
                </c:pt>
                <c:pt idx="3030">
                  <c:v>40403</c:v>
                </c:pt>
                <c:pt idx="3031">
                  <c:v>40406</c:v>
                </c:pt>
                <c:pt idx="3032">
                  <c:v>40407</c:v>
                </c:pt>
                <c:pt idx="3033">
                  <c:v>40408</c:v>
                </c:pt>
                <c:pt idx="3034">
                  <c:v>40409</c:v>
                </c:pt>
                <c:pt idx="3035">
                  <c:v>40410</c:v>
                </c:pt>
                <c:pt idx="3036">
                  <c:v>40413</c:v>
                </c:pt>
                <c:pt idx="3037">
                  <c:v>40414</c:v>
                </c:pt>
                <c:pt idx="3038">
                  <c:v>40415</c:v>
                </c:pt>
                <c:pt idx="3039">
                  <c:v>40416</c:v>
                </c:pt>
                <c:pt idx="3040">
                  <c:v>40417</c:v>
                </c:pt>
                <c:pt idx="3041">
                  <c:v>40420</c:v>
                </c:pt>
                <c:pt idx="3042">
                  <c:v>40421</c:v>
                </c:pt>
                <c:pt idx="3043">
                  <c:v>40422</c:v>
                </c:pt>
                <c:pt idx="3044">
                  <c:v>40423</c:v>
                </c:pt>
                <c:pt idx="3045">
                  <c:v>40424</c:v>
                </c:pt>
                <c:pt idx="3046">
                  <c:v>40427</c:v>
                </c:pt>
                <c:pt idx="3047">
                  <c:v>40428</c:v>
                </c:pt>
                <c:pt idx="3048">
                  <c:v>40429</c:v>
                </c:pt>
                <c:pt idx="3049">
                  <c:v>40430</c:v>
                </c:pt>
                <c:pt idx="3050">
                  <c:v>40431</c:v>
                </c:pt>
                <c:pt idx="3051">
                  <c:v>40434</c:v>
                </c:pt>
                <c:pt idx="3052">
                  <c:v>40435</c:v>
                </c:pt>
                <c:pt idx="3053">
                  <c:v>40436</c:v>
                </c:pt>
                <c:pt idx="3054">
                  <c:v>40437</c:v>
                </c:pt>
                <c:pt idx="3055">
                  <c:v>40438</c:v>
                </c:pt>
                <c:pt idx="3056">
                  <c:v>40441</c:v>
                </c:pt>
                <c:pt idx="3057">
                  <c:v>40442</c:v>
                </c:pt>
                <c:pt idx="3058">
                  <c:v>40443</c:v>
                </c:pt>
                <c:pt idx="3059">
                  <c:v>40444</c:v>
                </c:pt>
                <c:pt idx="3060">
                  <c:v>40445</c:v>
                </c:pt>
                <c:pt idx="3061">
                  <c:v>40448</c:v>
                </c:pt>
                <c:pt idx="3062">
                  <c:v>40449</c:v>
                </c:pt>
                <c:pt idx="3063">
                  <c:v>40450</c:v>
                </c:pt>
                <c:pt idx="3064">
                  <c:v>40451</c:v>
                </c:pt>
                <c:pt idx="3065">
                  <c:v>40452</c:v>
                </c:pt>
                <c:pt idx="3066">
                  <c:v>40455</c:v>
                </c:pt>
                <c:pt idx="3067">
                  <c:v>40456</c:v>
                </c:pt>
                <c:pt idx="3068">
                  <c:v>40457</c:v>
                </c:pt>
                <c:pt idx="3069">
                  <c:v>40458</c:v>
                </c:pt>
                <c:pt idx="3070">
                  <c:v>40459</c:v>
                </c:pt>
                <c:pt idx="3071">
                  <c:v>40462</c:v>
                </c:pt>
                <c:pt idx="3072">
                  <c:v>40463</c:v>
                </c:pt>
                <c:pt idx="3073">
                  <c:v>40464</c:v>
                </c:pt>
                <c:pt idx="3074">
                  <c:v>40465</c:v>
                </c:pt>
                <c:pt idx="3075">
                  <c:v>40466</c:v>
                </c:pt>
                <c:pt idx="3076">
                  <c:v>40469</c:v>
                </c:pt>
                <c:pt idx="3077">
                  <c:v>40470</c:v>
                </c:pt>
                <c:pt idx="3078">
                  <c:v>40471</c:v>
                </c:pt>
                <c:pt idx="3079">
                  <c:v>40472</c:v>
                </c:pt>
                <c:pt idx="3080">
                  <c:v>40473</c:v>
                </c:pt>
                <c:pt idx="3081">
                  <c:v>40476</c:v>
                </c:pt>
                <c:pt idx="3082">
                  <c:v>40477</c:v>
                </c:pt>
                <c:pt idx="3083">
                  <c:v>40478</c:v>
                </c:pt>
                <c:pt idx="3084">
                  <c:v>40479</c:v>
                </c:pt>
                <c:pt idx="3085">
                  <c:v>40480</c:v>
                </c:pt>
                <c:pt idx="3086">
                  <c:v>40483</c:v>
                </c:pt>
                <c:pt idx="3087">
                  <c:v>40484</c:v>
                </c:pt>
                <c:pt idx="3088">
                  <c:v>40485</c:v>
                </c:pt>
                <c:pt idx="3089">
                  <c:v>40486</c:v>
                </c:pt>
                <c:pt idx="3090">
                  <c:v>40487</c:v>
                </c:pt>
                <c:pt idx="3091">
                  <c:v>40490</c:v>
                </c:pt>
                <c:pt idx="3092">
                  <c:v>40491</c:v>
                </c:pt>
                <c:pt idx="3093">
                  <c:v>40492</c:v>
                </c:pt>
                <c:pt idx="3094">
                  <c:v>40493</c:v>
                </c:pt>
                <c:pt idx="3095">
                  <c:v>40494</c:v>
                </c:pt>
                <c:pt idx="3096">
                  <c:v>40497</c:v>
                </c:pt>
                <c:pt idx="3097">
                  <c:v>40498</c:v>
                </c:pt>
                <c:pt idx="3098">
                  <c:v>40499</c:v>
                </c:pt>
                <c:pt idx="3099">
                  <c:v>40500</c:v>
                </c:pt>
                <c:pt idx="3100">
                  <c:v>40501</c:v>
                </c:pt>
                <c:pt idx="3101">
                  <c:v>40504</c:v>
                </c:pt>
                <c:pt idx="3102">
                  <c:v>40505</c:v>
                </c:pt>
                <c:pt idx="3103">
                  <c:v>40506</c:v>
                </c:pt>
                <c:pt idx="3104">
                  <c:v>40507</c:v>
                </c:pt>
                <c:pt idx="3105">
                  <c:v>40508</c:v>
                </c:pt>
                <c:pt idx="3106">
                  <c:v>40511</c:v>
                </c:pt>
                <c:pt idx="3107">
                  <c:v>40512</c:v>
                </c:pt>
                <c:pt idx="3108">
                  <c:v>40513</c:v>
                </c:pt>
                <c:pt idx="3109">
                  <c:v>40514</c:v>
                </c:pt>
                <c:pt idx="3110">
                  <c:v>40515</c:v>
                </c:pt>
                <c:pt idx="3111">
                  <c:v>40518</c:v>
                </c:pt>
                <c:pt idx="3112">
                  <c:v>40519</c:v>
                </c:pt>
                <c:pt idx="3113">
                  <c:v>40520</c:v>
                </c:pt>
                <c:pt idx="3114">
                  <c:v>40521</c:v>
                </c:pt>
                <c:pt idx="3115">
                  <c:v>40522</c:v>
                </c:pt>
                <c:pt idx="3116">
                  <c:v>40525</c:v>
                </c:pt>
                <c:pt idx="3117">
                  <c:v>40526</c:v>
                </c:pt>
                <c:pt idx="3118">
                  <c:v>40527</c:v>
                </c:pt>
                <c:pt idx="3119">
                  <c:v>40528</c:v>
                </c:pt>
                <c:pt idx="3120">
                  <c:v>40529</c:v>
                </c:pt>
                <c:pt idx="3121">
                  <c:v>40532</c:v>
                </c:pt>
                <c:pt idx="3122">
                  <c:v>40533</c:v>
                </c:pt>
                <c:pt idx="3123">
                  <c:v>40534</c:v>
                </c:pt>
                <c:pt idx="3124">
                  <c:v>40535</c:v>
                </c:pt>
                <c:pt idx="3125">
                  <c:v>40536</c:v>
                </c:pt>
                <c:pt idx="3126">
                  <c:v>40539</c:v>
                </c:pt>
                <c:pt idx="3127">
                  <c:v>40540</c:v>
                </c:pt>
                <c:pt idx="3128">
                  <c:v>40541</c:v>
                </c:pt>
                <c:pt idx="3129">
                  <c:v>40542</c:v>
                </c:pt>
                <c:pt idx="3130">
                  <c:v>40543</c:v>
                </c:pt>
                <c:pt idx="3131">
                  <c:v>40546</c:v>
                </c:pt>
                <c:pt idx="3132">
                  <c:v>40547</c:v>
                </c:pt>
                <c:pt idx="3133">
                  <c:v>40548</c:v>
                </c:pt>
                <c:pt idx="3134">
                  <c:v>40549</c:v>
                </c:pt>
                <c:pt idx="3135">
                  <c:v>40550</c:v>
                </c:pt>
                <c:pt idx="3136">
                  <c:v>40553</c:v>
                </c:pt>
                <c:pt idx="3137">
                  <c:v>40554</c:v>
                </c:pt>
                <c:pt idx="3138">
                  <c:v>40555</c:v>
                </c:pt>
                <c:pt idx="3139">
                  <c:v>40556</c:v>
                </c:pt>
                <c:pt idx="3140">
                  <c:v>40557</c:v>
                </c:pt>
                <c:pt idx="3141">
                  <c:v>40560</c:v>
                </c:pt>
                <c:pt idx="3142">
                  <c:v>40561</c:v>
                </c:pt>
                <c:pt idx="3143">
                  <c:v>40562</c:v>
                </c:pt>
                <c:pt idx="3144">
                  <c:v>40563</c:v>
                </c:pt>
                <c:pt idx="3145">
                  <c:v>40564</c:v>
                </c:pt>
                <c:pt idx="3146">
                  <c:v>40567</c:v>
                </c:pt>
                <c:pt idx="3147">
                  <c:v>40568</c:v>
                </c:pt>
                <c:pt idx="3148">
                  <c:v>40569</c:v>
                </c:pt>
                <c:pt idx="3149">
                  <c:v>40570</c:v>
                </c:pt>
                <c:pt idx="3150">
                  <c:v>40571</c:v>
                </c:pt>
                <c:pt idx="3151">
                  <c:v>40574</c:v>
                </c:pt>
                <c:pt idx="3152">
                  <c:v>40575</c:v>
                </c:pt>
                <c:pt idx="3153">
                  <c:v>40576</c:v>
                </c:pt>
                <c:pt idx="3154">
                  <c:v>40577</c:v>
                </c:pt>
                <c:pt idx="3155">
                  <c:v>40578</c:v>
                </c:pt>
                <c:pt idx="3156">
                  <c:v>40581</c:v>
                </c:pt>
                <c:pt idx="3157">
                  <c:v>40582</c:v>
                </c:pt>
                <c:pt idx="3158">
                  <c:v>40583</c:v>
                </c:pt>
                <c:pt idx="3159">
                  <c:v>40584</c:v>
                </c:pt>
                <c:pt idx="3160">
                  <c:v>40585</c:v>
                </c:pt>
                <c:pt idx="3161">
                  <c:v>40588</c:v>
                </c:pt>
                <c:pt idx="3162">
                  <c:v>40589</c:v>
                </c:pt>
                <c:pt idx="3163">
                  <c:v>40590</c:v>
                </c:pt>
                <c:pt idx="3164">
                  <c:v>40591</c:v>
                </c:pt>
                <c:pt idx="3165">
                  <c:v>40592</c:v>
                </c:pt>
                <c:pt idx="3166">
                  <c:v>40595</c:v>
                </c:pt>
                <c:pt idx="3167">
                  <c:v>40596</c:v>
                </c:pt>
                <c:pt idx="3168">
                  <c:v>40597</c:v>
                </c:pt>
                <c:pt idx="3169">
                  <c:v>40598</c:v>
                </c:pt>
                <c:pt idx="3170">
                  <c:v>40599</c:v>
                </c:pt>
                <c:pt idx="3171">
                  <c:v>40602</c:v>
                </c:pt>
                <c:pt idx="3172">
                  <c:v>40603</c:v>
                </c:pt>
                <c:pt idx="3173">
                  <c:v>40604</c:v>
                </c:pt>
                <c:pt idx="3174">
                  <c:v>40605</c:v>
                </c:pt>
                <c:pt idx="3175">
                  <c:v>40606</c:v>
                </c:pt>
                <c:pt idx="3176">
                  <c:v>40609</c:v>
                </c:pt>
                <c:pt idx="3177">
                  <c:v>40610</c:v>
                </c:pt>
                <c:pt idx="3178">
                  <c:v>40611</c:v>
                </c:pt>
                <c:pt idx="3179">
                  <c:v>40612</c:v>
                </c:pt>
                <c:pt idx="3180">
                  <c:v>40613</c:v>
                </c:pt>
                <c:pt idx="3181">
                  <c:v>40616</c:v>
                </c:pt>
                <c:pt idx="3182">
                  <c:v>40617</c:v>
                </c:pt>
                <c:pt idx="3183">
                  <c:v>40618</c:v>
                </c:pt>
                <c:pt idx="3184">
                  <c:v>40619</c:v>
                </c:pt>
                <c:pt idx="3185">
                  <c:v>40620</c:v>
                </c:pt>
                <c:pt idx="3186">
                  <c:v>40623</c:v>
                </c:pt>
                <c:pt idx="3187">
                  <c:v>40624</c:v>
                </c:pt>
                <c:pt idx="3188">
                  <c:v>40625</c:v>
                </c:pt>
                <c:pt idx="3189">
                  <c:v>40626</c:v>
                </c:pt>
                <c:pt idx="3190">
                  <c:v>40627</c:v>
                </c:pt>
                <c:pt idx="3191">
                  <c:v>40630</c:v>
                </c:pt>
                <c:pt idx="3192">
                  <c:v>40631</c:v>
                </c:pt>
                <c:pt idx="3193">
                  <c:v>40632</c:v>
                </c:pt>
                <c:pt idx="3194">
                  <c:v>40633</c:v>
                </c:pt>
                <c:pt idx="3195">
                  <c:v>40634</c:v>
                </c:pt>
                <c:pt idx="3196">
                  <c:v>40637</c:v>
                </c:pt>
                <c:pt idx="3197">
                  <c:v>40638</c:v>
                </c:pt>
                <c:pt idx="3198">
                  <c:v>40639</c:v>
                </c:pt>
                <c:pt idx="3199">
                  <c:v>40640</c:v>
                </c:pt>
                <c:pt idx="3200">
                  <c:v>40641</c:v>
                </c:pt>
                <c:pt idx="3201">
                  <c:v>40644</c:v>
                </c:pt>
                <c:pt idx="3202">
                  <c:v>40645</c:v>
                </c:pt>
                <c:pt idx="3203">
                  <c:v>40646</c:v>
                </c:pt>
                <c:pt idx="3204">
                  <c:v>40647</c:v>
                </c:pt>
                <c:pt idx="3205">
                  <c:v>40648</c:v>
                </c:pt>
                <c:pt idx="3206">
                  <c:v>40651</c:v>
                </c:pt>
                <c:pt idx="3207">
                  <c:v>40652</c:v>
                </c:pt>
                <c:pt idx="3208">
                  <c:v>40653</c:v>
                </c:pt>
                <c:pt idx="3209">
                  <c:v>40654</c:v>
                </c:pt>
                <c:pt idx="3210">
                  <c:v>40655</c:v>
                </c:pt>
                <c:pt idx="3211">
                  <c:v>40658</c:v>
                </c:pt>
                <c:pt idx="3212">
                  <c:v>40659</c:v>
                </c:pt>
                <c:pt idx="3213">
                  <c:v>40660</c:v>
                </c:pt>
                <c:pt idx="3214">
                  <c:v>40661</c:v>
                </c:pt>
                <c:pt idx="3215">
                  <c:v>40662</c:v>
                </c:pt>
                <c:pt idx="3216">
                  <c:v>40665</c:v>
                </c:pt>
                <c:pt idx="3217">
                  <c:v>40666</c:v>
                </c:pt>
                <c:pt idx="3218">
                  <c:v>40667</c:v>
                </c:pt>
                <c:pt idx="3219">
                  <c:v>40668</c:v>
                </c:pt>
                <c:pt idx="3220">
                  <c:v>40669</c:v>
                </c:pt>
                <c:pt idx="3221">
                  <c:v>40672</c:v>
                </c:pt>
                <c:pt idx="3222">
                  <c:v>40673</c:v>
                </c:pt>
                <c:pt idx="3223">
                  <c:v>40674</c:v>
                </c:pt>
                <c:pt idx="3224">
                  <c:v>40675</c:v>
                </c:pt>
                <c:pt idx="3225">
                  <c:v>40676</c:v>
                </c:pt>
                <c:pt idx="3226">
                  <c:v>40679</c:v>
                </c:pt>
                <c:pt idx="3227">
                  <c:v>40680</c:v>
                </c:pt>
                <c:pt idx="3228">
                  <c:v>40681</c:v>
                </c:pt>
                <c:pt idx="3229">
                  <c:v>40682</c:v>
                </c:pt>
                <c:pt idx="3230">
                  <c:v>40683</c:v>
                </c:pt>
                <c:pt idx="3231">
                  <c:v>40686</c:v>
                </c:pt>
                <c:pt idx="3232">
                  <c:v>40687</c:v>
                </c:pt>
                <c:pt idx="3233">
                  <c:v>40688</c:v>
                </c:pt>
                <c:pt idx="3234">
                  <c:v>40689</c:v>
                </c:pt>
                <c:pt idx="3235">
                  <c:v>40690</c:v>
                </c:pt>
                <c:pt idx="3236">
                  <c:v>40693</c:v>
                </c:pt>
                <c:pt idx="3237">
                  <c:v>40694</c:v>
                </c:pt>
                <c:pt idx="3238">
                  <c:v>40695</c:v>
                </c:pt>
                <c:pt idx="3239">
                  <c:v>40696</c:v>
                </c:pt>
                <c:pt idx="3240">
                  <c:v>40697</c:v>
                </c:pt>
                <c:pt idx="3241">
                  <c:v>40700</c:v>
                </c:pt>
                <c:pt idx="3242">
                  <c:v>40701</c:v>
                </c:pt>
                <c:pt idx="3243">
                  <c:v>40702</c:v>
                </c:pt>
                <c:pt idx="3244">
                  <c:v>40703</c:v>
                </c:pt>
                <c:pt idx="3245">
                  <c:v>40704</c:v>
                </c:pt>
                <c:pt idx="3246">
                  <c:v>40707</c:v>
                </c:pt>
                <c:pt idx="3247">
                  <c:v>40708</c:v>
                </c:pt>
                <c:pt idx="3248">
                  <c:v>40709</c:v>
                </c:pt>
                <c:pt idx="3249">
                  <c:v>40710</c:v>
                </c:pt>
                <c:pt idx="3250">
                  <c:v>40711</c:v>
                </c:pt>
                <c:pt idx="3251">
                  <c:v>40714</c:v>
                </c:pt>
                <c:pt idx="3252">
                  <c:v>40715</c:v>
                </c:pt>
                <c:pt idx="3253">
                  <c:v>40716</c:v>
                </c:pt>
                <c:pt idx="3254">
                  <c:v>40717</c:v>
                </c:pt>
                <c:pt idx="3255">
                  <c:v>40718</c:v>
                </c:pt>
                <c:pt idx="3256">
                  <c:v>40721</c:v>
                </c:pt>
                <c:pt idx="3257">
                  <c:v>40722</c:v>
                </c:pt>
                <c:pt idx="3258">
                  <c:v>40723</c:v>
                </c:pt>
                <c:pt idx="3259">
                  <c:v>40724</c:v>
                </c:pt>
                <c:pt idx="3260">
                  <c:v>40725</c:v>
                </c:pt>
                <c:pt idx="3261">
                  <c:v>40728</c:v>
                </c:pt>
                <c:pt idx="3262">
                  <c:v>40729</c:v>
                </c:pt>
                <c:pt idx="3263">
                  <c:v>40730</c:v>
                </c:pt>
                <c:pt idx="3264">
                  <c:v>40731</c:v>
                </c:pt>
                <c:pt idx="3265">
                  <c:v>40732</c:v>
                </c:pt>
                <c:pt idx="3266">
                  <c:v>40735</c:v>
                </c:pt>
                <c:pt idx="3267">
                  <c:v>40736</c:v>
                </c:pt>
                <c:pt idx="3268">
                  <c:v>40737</c:v>
                </c:pt>
                <c:pt idx="3269">
                  <c:v>40738</c:v>
                </c:pt>
                <c:pt idx="3270">
                  <c:v>40739</c:v>
                </c:pt>
                <c:pt idx="3271">
                  <c:v>40742</c:v>
                </c:pt>
                <c:pt idx="3272">
                  <c:v>40743</c:v>
                </c:pt>
                <c:pt idx="3273">
                  <c:v>40744</c:v>
                </c:pt>
                <c:pt idx="3274">
                  <c:v>40745</c:v>
                </c:pt>
                <c:pt idx="3275">
                  <c:v>40746</c:v>
                </c:pt>
                <c:pt idx="3276">
                  <c:v>40749</c:v>
                </c:pt>
                <c:pt idx="3277">
                  <c:v>40750</c:v>
                </c:pt>
                <c:pt idx="3278">
                  <c:v>40751</c:v>
                </c:pt>
                <c:pt idx="3279">
                  <c:v>40752</c:v>
                </c:pt>
                <c:pt idx="3280">
                  <c:v>40753</c:v>
                </c:pt>
                <c:pt idx="3281">
                  <c:v>40756</c:v>
                </c:pt>
                <c:pt idx="3282">
                  <c:v>40757</c:v>
                </c:pt>
                <c:pt idx="3283">
                  <c:v>40758</c:v>
                </c:pt>
                <c:pt idx="3284">
                  <c:v>40759</c:v>
                </c:pt>
                <c:pt idx="3285">
                  <c:v>40760</c:v>
                </c:pt>
                <c:pt idx="3286">
                  <c:v>40763</c:v>
                </c:pt>
                <c:pt idx="3287">
                  <c:v>40764</c:v>
                </c:pt>
                <c:pt idx="3288">
                  <c:v>40765</c:v>
                </c:pt>
                <c:pt idx="3289">
                  <c:v>40766</c:v>
                </c:pt>
                <c:pt idx="3290">
                  <c:v>40767</c:v>
                </c:pt>
                <c:pt idx="3291">
                  <c:v>40770</c:v>
                </c:pt>
                <c:pt idx="3292">
                  <c:v>40771</c:v>
                </c:pt>
                <c:pt idx="3293">
                  <c:v>40772</c:v>
                </c:pt>
                <c:pt idx="3294">
                  <c:v>40773</c:v>
                </c:pt>
                <c:pt idx="3295">
                  <c:v>40774</c:v>
                </c:pt>
                <c:pt idx="3296">
                  <c:v>40777</c:v>
                </c:pt>
                <c:pt idx="3297">
                  <c:v>40778</c:v>
                </c:pt>
                <c:pt idx="3298">
                  <c:v>40779</c:v>
                </c:pt>
                <c:pt idx="3299">
                  <c:v>40780</c:v>
                </c:pt>
                <c:pt idx="3300">
                  <c:v>40781</c:v>
                </c:pt>
                <c:pt idx="3301">
                  <c:v>40784</c:v>
                </c:pt>
                <c:pt idx="3302">
                  <c:v>40785</c:v>
                </c:pt>
                <c:pt idx="3303">
                  <c:v>40786</c:v>
                </c:pt>
                <c:pt idx="3304">
                  <c:v>40787</c:v>
                </c:pt>
                <c:pt idx="3305">
                  <c:v>40788</c:v>
                </c:pt>
                <c:pt idx="3306">
                  <c:v>40791</c:v>
                </c:pt>
                <c:pt idx="3307">
                  <c:v>40792</c:v>
                </c:pt>
                <c:pt idx="3308">
                  <c:v>40793</c:v>
                </c:pt>
                <c:pt idx="3309">
                  <c:v>40794</c:v>
                </c:pt>
                <c:pt idx="3310">
                  <c:v>40795</c:v>
                </c:pt>
                <c:pt idx="3311">
                  <c:v>40798</c:v>
                </c:pt>
                <c:pt idx="3312">
                  <c:v>40799</c:v>
                </c:pt>
                <c:pt idx="3313">
                  <c:v>40800</c:v>
                </c:pt>
                <c:pt idx="3314">
                  <c:v>40801</c:v>
                </c:pt>
                <c:pt idx="3315">
                  <c:v>40802</c:v>
                </c:pt>
                <c:pt idx="3316">
                  <c:v>40805</c:v>
                </c:pt>
                <c:pt idx="3317">
                  <c:v>40806</c:v>
                </c:pt>
                <c:pt idx="3318">
                  <c:v>40807</c:v>
                </c:pt>
                <c:pt idx="3319">
                  <c:v>40808</c:v>
                </c:pt>
                <c:pt idx="3320">
                  <c:v>40809</c:v>
                </c:pt>
                <c:pt idx="3321">
                  <c:v>40812</c:v>
                </c:pt>
                <c:pt idx="3322">
                  <c:v>40813</c:v>
                </c:pt>
                <c:pt idx="3323">
                  <c:v>40814</c:v>
                </c:pt>
                <c:pt idx="3324">
                  <c:v>40815</c:v>
                </c:pt>
                <c:pt idx="3325">
                  <c:v>40816</c:v>
                </c:pt>
                <c:pt idx="3326">
                  <c:v>40819</c:v>
                </c:pt>
                <c:pt idx="3327">
                  <c:v>40820</c:v>
                </c:pt>
                <c:pt idx="3328">
                  <c:v>40821</c:v>
                </c:pt>
                <c:pt idx="3329">
                  <c:v>40822</c:v>
                </c:pt>
                <c:pt idx="3330">
                  <c:v>40823</c:v>
                </c:pt>
                <c:pt idx="3331">
                  <c:v>40826</c:v>
                </c:pt>
                <c:pt idx="3332">
                  <c:v>40827</c:v>
                </c:pt>
                <c:pt idx="3333">
                  <c:v>40828</c:v>
                </c:pt>
                <c:pt idx="3334">
                  <c:v>40829</c:v>
                </c:pt>
                <c:pt idx="3335">
                  <c:v>40830</c:v>
                </c:pt>
                <c:pt idx="3336">
                  <c:v>40833</c:v>
                </c:pt>
                <c:pt idx="3337">
                  <c:v>40834</c:v>
                </c:pt>
                <c:pt idx="3338">
                  <c:v>40835</c:v>
                </c:pt>
                <c:pt idx="3339">
                  <c:v>40836</c:v>
                </c:pt>
                <c:pt idx="3340">
                  <c:v>40837</c:v>
                </c:pt>
                <c:pt idx="3341">
                  <c:v>40840</c:v>
                </c:pt>
                <c:pt idx="3342">
                  <c:v>40841</c:v>
                </c:pt>
                <c:pt idx="3343">
                  <c:v>40842</c:v>
                </c:pt>
                <c:pt idx="3344">
                  <c:v>40843</c:v>
                </c:pt>
                <c:pt idx="3345">
                  <c:v>40844</c:v>
                </c:pt>
                <c:pt idx="3346">
                  <c:v>40847</c:v>
                </c:pt>
                <c:pt idx="3347">
                  <c:v>40848</c:v>
                </c:pt>
                <c:pt idx="3348">
                  <c:v>40849</c:v>
                </c:pt>
                <c:pt idx="3349">
                  <c:v>40850</c:v>
                </c:pt>
                <c:pt idx="3350">
                  <c:v>40851</c:v>
                </c:pt>
                <c:pt idx="3351">
                  <c:v>40854</c:v>
                </c:pt>
                <c:pt idx="3352">
                  <c:v>40855</c:v>
                </c:pt>
                <c:pt idx="3353">
                  <c:v>40856</c:v>
                </c:pt>
                <c:pt idx="3354">
                  <c:v>40857</c:v>
                </c:pt>
                <c:pt idx="3355">
                  <c:v>40858</c:v>
                </c:pt>
                <c:pt idx="3356">
                  <c:v>40861</c:v>
                </c:pt>
                <c:pt idx="3357">
                  <c:v>40862</c:v>
                </c:pt>
                <c:pt idx="3358">
                  <c:v>40863</c:v>
                </c:pt>
                <c:pt idx="3359">
                  <c:v>40864</c:v>
                </c:pt>
                <c:pt idx="3360">
                  <c:v>40865</c:v>
                </c:pt>
                <c:pt idx="3361">
                  <c:v>40868</c:v>
                </c:pt>
                <c:pt idx="3362">
                  <c:v>40869</c:v>
                </c:pt>
                <c:pt idx="3363">
                  <c:v>40870</c:v>
                </c:pt>
                <c:pt idx="3364">
                  <c:v>40871</c:v>
                </c:pt>
                <c:pt idx="3365">
                  <c:v>40872</c:v>
                </c:pt>
                <c:pt idx="3366">
                  <c:v>40875</c:v>
                </c:pt>
                <c:pt idx="3367">
                  <c:v>40876</c:v>
                </c:pt>
                <c:pt idx="3368">
                  <c:v>40877</c:v>
                </c:pt>
                <c:pt idx="3369">
                  <c:v>40878</c:v>
                </c:pt>
                <c:pt idx="3370">
                  <c:v>40879</c:v>
                </c:pt>
                <c:pt idx="3371">
                  <c:v>40882</c:v>
                </c:pt>
                <c:pt idx="3372">
                  <c:v>40883</c:v>
                </c:pt>
                <c:pt idx="3373">
                  <c:v>40884</c:v>
                </c:pt>
                <c:pt idx="3374">
                  <c:v>40885</c:v>
                </c:pt>
                <c:pt idx="3375">
                  <c:v>40886</c:v>
                </c:pt>
                <c:pt idx="3376">
                  <c:v>40889</c:v>
                </c:pt>
                <c:pt idx="3377">
                  <c:v>40890</c:v>
                </c:pt>
                <c:pt idx="3378">
                  <c:v>40891</c:v>
                </c:pt>
                <c:pt idx="3379">
                  <c:v>40892</c:v>
                </c:pt>
                <c:pt idx="3380">
                  <c:v>40893</c:v>
                </c:pt>
                <c:pt idx="3381">
                  <c:v>40896</c:v>
                </c:pt>
                <c:pt idx="3382">
                  <c:v>40897</c:v>
                </c:pt>
                <c:pt idx="3383">
                  <c:v>40898</c:v>
                </c:pt>
                <c:pt idx="3384">
                  <c:v>40899</c:v>
                </c:pt>
                <c:pt idx="3385">
                  <c:v>40900</c:v>
                </c:pt>
                <c:pt idx="3386">
                  <c:v>40903</c:v>
                </c:pt>
                <c:pt idx="3387">
                  <c:v>40904</c:v>
                </c:pt>
                <c:pt idx="3388">
                  <c:v>40905</c:v>
                </c:pt>
                <c:pt idx="3389">
                  <c:v>40906</c:v>
                </c:pt>
                <c:pt idx="3390">
                  <c:v>40907</c:v>
                </c:pt>
                <c:pt idx="3391">
                  <c:v>40910</c:v>
                </c:pt>
                <c:pt idx="3392">
                  <c:v>40911</c:v>
                </c:pt>
                <c:pt idx="3393">
                  <c:v>40912</c:v>
                </c:pt>
                <c:pt idx="3394">
                  <c:v>40913</c:v>
                </c:pt>
                <c:pt idx="3395">
                  <c:v>40914</c:v>
                </c:pt>
                <c:pt idx="3396">
                  <c:v>40917</c:v>
                </c:pt>
                <c:pt idx="3397">
                  <c:v>40918</c:v>
                </c:pt>
                <c:pt idx="3398">
                  <c:v>40919</c:v>
                </c:pt>
                <c:pt idx="3399">
                  <c:v>40920</c:v>
                </c:pt>
                <c:pt idx="3400">
                  <c:v>40921</c:v>
                </c:pt>
                <c:pt idx="3401">
                  <c:v>40924</c:v>
                </c:pt>
                <c:pt idx="3402">
                  <c:v>40925</c:v>
                </c:pt>
                <c:pt idx="3403">
                  <c:v>40926</c:v>
                </c:pt>
                <c:pt idx="3404">
                  <c:v>40927</c:v>
                </c:pt>
                <c:pt idx="3405">
                  <c:v>40928</c:v>
                </c:pt>
                <c:pt idx="3406">
                  <c:v>40931</c:v>
                </c:pt>
                <c:pt idx="3407">
                  <c:v>40932</c:v>
                </c:pt>
                <c:pt idx="3408">
                  <c:v>40933</c:v>
                </c:pt>
                <c:pt idx="3409">
                  <c:v>40934</c:v>
                </c:pt>
                <c:pt idx="3410">
                  <c:v>40935</c:v>
                </c:pt>
                <c:pt idx="3411">
                  <c:v>40938</c:v>
                </c:pt>
                <c:pt idx="3412">
                  <c:v>40939</c:v>
                </c:pt>
                <c:pt idx="3413">
                  <c:v>40940</c:v>
                </c:pt>
                <c:pt idx="3414">
                  <c:v>40941</c:v>
                </c:pt>
                <c:pt idx="3415">
                  <c:v>40942</c:v>
                </c:pt>
                <c:pt idx="3416">
                  <c:v>40945</c:v>
                </c:pt>
                <c:pt idx="3417">
                  <c:v>40946</c:v>
                </c:pt>
                <c:pt idx="3418">
                  <c:v>40947</c:v>
                </c:pt>
                <c:pt idx="3419">
                  <c:v>40948</c:v>
                </c:pt>
                <c:pt idx="3420">
                  <c:v>40949</c:v>
                </c:pt>
                <c:pt idx="3421">
                  <c:v>40952</c:v>
                </c:pt>
                <c:pt idx="3422">
                  <c:v>40953</c:v>
                </c:pt>
                <c:pt idx="3423">
                  <c:v>40954</c:v>
                </c:pt>
                <c:pt idx="3424">
                  <c:v>40955</c:v>
                </c:pt>
                <c:pt idx="3425">
                  <c:v>40956</c:v>
                </c:pt>
                <c:pt idx="3426">
                  <c:v>40959</c:v>
                </c:pt>
                <c:pt idx="3427">
                  <c:v>40960</c:v>
                </c:pt>
                <c:pt idx="3428">
                  <c:v>40961</c:v>
                </c:pt>
                <c:pt idx="3429">
                  <c:v>40962</c:v>
                </c:pt>
                <c:pt idx="3430">
                  <c:v>40963</c:v>
                </c:pt>
                <c:pt idx="3431">
                  <c:v>40966</c:v>
                </c:pt>
                <c:pt idx="3432">
                  <c:v>40967</c:v>
                </c:pt>
                <c:pt idx="3433">
                  <c:v>40968</c:v>
                </c:pt>
                <c:pt idx="3434">
                  <c:v>40969</c:v>
                </c:pt>
                <c:pt idx="3435">
                  <c:v>40970</c:v>
                </c:pt>
                <c:pt idx="3436">
                  <c:v>40973</c:v>
                </c:pt>
                <c:pt idx="3437">
                  <c:v>40974</c:v>
                </c:pt>
                <c:pt idx="3438">
                  <c:v>40975</c:v>
                </c:pt>
                <c:pt idx="3439">
                  <c:v>40976</c:v>
                </c:pt>
                <c:pt idx="3440">
                  <c:v>40977</c:v>
                </c:pt>
                <c:pt idx="3441">
                  <c:v>40980</c:v>
                </c:pt>
                <c:pt idx="3442">
                  <c:v>40981</c:v>
                </c:pt>
                <c:pt idx="3443">
                  <c:v>40982</c:v>
                </c:pt>
                <c:pt idx="3444">
                  <c:v>40983</c:v>
                </c:pt>
                <c:pt idx="3445">
                  <c:v>40984</c:v>
                </c:pt>
                <c:pt idx="3446">
                  <c:v>40987</c:v>
                </c:pt>
                <c:pt idx="3447">
                  <c:v>40988</c:v>
                </c:pt>
                <c:pt idx="3448">
                  <c:v>40989</c:v>
                </c:pt>
                <c:pt idx="3449">
                  <c:v>40990</c:v>
                </c:pt>
                <c:pt idx="3450">
                  <c:v>40991</c:v>
                </c:pt>
                <c:pt idx="3451">
                  <c:v>40994</c:v>
                </c:pt>
                <c:pt idx="3452">
                  <c:v>40995</c:v>
                </c:pt>
                <c:pt idx="3453">
                  <c:v>40996</c:v>
                </c:pt>
                <c:pt idx="3454">
                  <c:v>40997</c:v>
                </c:pt>
                <c:pt idx="3455">
                  <c:v>40998</c:v>
                </c:pt>
                <c:pt idx="3456">
                  <c:v>41001</c:v>
                </c:pt>
                <c:pt idx="3457">
                  <c:v>41002</c:v>
                </c:pt>
                <c:pt idx="3458">
                  <c:v>41003</c:v>
                </c:pt>
                <c:pt idx="3459">
                  <c:v>41004</c:v>
                </c:pt>
                <c:pt idx="3460">
                  <c:v>41005</c:v>
                </c:pt>
                <c:pt idx="3461">
                  <c:v>41008</c:v>
                </c:pt>
                <c:pt idx="3462">
                  <c:v>41009</c:v>
                </c:pt>
                <c:pt idx="3463">
                  <c:v>41010</c:v>
                </c:pt>
                <c:pt idx="3464">
                  <c:v>41011</c:v>
                </c:pt>
                <c:pt idx="3465">
                  <c:v>41012</c:v>
                </c:pt>
                <c:pt idx="3466">
                  <c:v>41015</c:v>
                </c:pt>
                <c:pt idx="3467">
                  <c:v>41016</c:v>
                </c:pt>
                <c:pt idx="3468">
                  <c:v>41017</c:v>
                </c:pt>
                <c:pt idx="3469">
                  <c:v>41018</c:v>
                </c:pt>
                <c:pt idx="3470">
                  <c:v>41019</c:v>
                </c:pt>
                <c:pt idx="3471">
                  <c:v>41022</c:v>
                </c:pt>
                <c:pt idx="3472">
                  <c:v>41023</c:v>
                </c:pt>
                <c:pt idx="3473">
                  <c:v>41024</c:v>
                </c:pt>
                <c:pt idx="3474">
                  <c:v>41025</c:v>
                </c:pt>
                <c:pt idx="3475">
                  <c:v>41026</c:v>
                </c:pt>
                <c:pt idx="3476">
                  <c:v>41029</c:v>
                </c:pt>
                <c:pt idx="3477">
                  <c:v>41030</c:v>
                </c:pt>
                <c:pt idx="3478">
                  <c:v>41031</c:v>
                </c:pt>
                <c:pt idx="3479">
                  <c:v>41032</c:v>
                </c:pt>
                <c:pt idx="3480">
                  <c:v>41033</c:v>
                </c:pt>
                <c:pt idx="3481">
                  <c:v>41036</c:v>
                </c:pt>
                <c:pt idx="3482">
                  <c:v>41037</c:v>
                </c:pt>
                <c:pt idx="3483">
                  <c:v>41038</c:v>
                </c:pt>
                <c:pt idx="3484">
                  <c:v>41039</c:v>
                </c:pt>
                <c:pt idx="3485">
                  <c:v>41040</c:v>
                </c:pt>
                <c:pt idx="3486">
                  <c:v>41043</c:v>
                </c:pt>
                <c:pt idx="3487">
                  <c:v>41044</c:v>
                </c:pt>
                <c:pt idx="3488">
                  <c:v>41045</c:v>
                </c:pt>
                <c:pt idx="3489">
                  <c:v>41046</c:v>
                </c:pt>
                <c:pt idx="3490">
                  <c:v>41047</c:v>
                </c:pt>
                <c:pt idx="3491">
                  <c:v>41050</c:v>
                </c:pt>
                <c:pt idx="3492">
                  <c:v>41051</c:v>
                </c:pt>
                <c:pt idx="3493">
                  <c:v>41052</c:v>
                </c:pt>
                <c:pt idx="3494">
                  <c:v>41053</c:v>
                </c:pt>
                <c:pt idx="3495">
                  <c:v>41054</c:v>
                </c:pt>
                <c:pt idx="3496">
                  <c:v>41057</c:v>
                </c:pt>
                <c:pt idx="3497">
                  <c:v>41058</c:v>
                </c:pt>
                <c:pt idx="3498">
                  <c:v>41059</c:v>
                </c:pt>
                <c:pt idx="3499">
                  <c:v>41060</c:v>
                </c:pt>
                <c:pt idx="3500">
                  <c:v>41061</c:v>
                </c:pt>
                <c:pt idx="3501">
                  <c:v>41064</c:v>
                </c:pt>
                <c:pt idx="3502">
                  <c:v>41065</c:v>
                </c:pt>
                <c:pt idx="3503">
                  <c:v>41066</c:v>
                </c:pt>
                <c:pt idx="3504">
                  <c:v>41067</c:v>
                </c:pt>
                <c:pt idx="3505">
                  <c:v>41068</c:v>
                </c:pt>
                <c:pt idx="3506">
                  <c:v>41071</c:v>
                </c:pt>
                <c:pt idx="3507">
                  <c:v>41072</c:v>
                </c:pt>
                <c:pt idx="3508">
                  <c:v>41073</c:v>
                </c:pt>
                <c:pt idx="3509">
                  <c:v>41074</c:v>
                </c:pt>
                <c:pt idx="3510">
                  <c:v>41075</c:v>
                </c:pt>
                <c:pt idx="3511">
                  <c:v>41078</c:v>
                </c:pt>
                <c:pt idx="3512">
                  <c:v>41079</c:v>
                </c:pt>
                <c:pt idx="3513">
                  <c:v>41080</c:v>
                </c:pt>
                <c:pt idx="3514">
                  <c:v>41081</c:v>
                </c:pt>
                <c:pt idx="3515">
                  <c:v>41082</c:v>
                </c:pt>
                <c:pt idx="3516">
                  <c:v>41085</c:v>
                </c:pt>
                <c:pt idx="3517">
                  <c:v>41086</c:v>
                </c:pt>
                <c:pt idx="3518">
                  <c:v>41087</c:v>
                </c:pt>
                <c:pt idx="3519">
                  <c:v>41088</c:v>
                </c:pt>
                <c:pt idx="3520">
                  <c:v>41089</c:v>
                </c:pt>
                <c:pt idx="3521">
                  <c:v>41092</c:v>
                </c:pt>
                <c:pt idx="3522">
                  <c:v>41093</c:v>
                </c:pt>
                <c:pt idx="3523">
                  <c:v>41094</c:v>
                </c:pt>
                <c:pt idx="3524">
                  <c:v>41095</c:v>
                </c:pt>
                <c:pt idx="3525">
                  <c:v>41096</c:v>
                </c:pt>
                <c:pt idx="3526">
                  <c:v>41099</c:v>
                </c:pt>
                <c:pt idx="3527">
                  <c:v>41100</c:v>
                </c:pt>
                <c:pt idx="3528">
                  <c:v>41101</c:v>
                </c:pt>
                <c:pt idx="3529">
                  <c:v>41102</c:v>
                </c:pt>
                <c:pt idx="3530">
                  <c:v>41103</c:v>
                </c:pt>
                <c:pt idx="3531">
                  <c:v>41106</c:v>
                </c:pt>
                <c:pt idx="3532">
                  <c:v>41107</c:v>
                </c:pt>
                <c:pt idx="3533">
                  <c:v>41108</c:v>
                </c:pt>
                <c:pt idx="3534">
                  <c:v>41109</c:v>
                </c:pt>
                <c:pt idx="3535">
                  <c:v>41110</c:v>
                </c:pt>
                <c:pt idx="3536">
                  <c:v>41113</c:v>
                </c:pt>
                <c:pt idx="3537">
                  <c:v>41114</c:v>
                </c:pt>
                <c:pt idx="3538">
                  <c:v>41115</c:v>
                </c:pt>
                <c:pt idx="3539">
                  <c:v>41116</c:v>
                </c:pt>
                <c:pt idx="3540">
                  <c:v>41117</c:v>
                </c:pt>
                <c:pt idx="3541">
                  <c:v>41120</c:v>
                </c:pt>
                <c:pt idx="3542">
                  <c:v>41121</c:v>
                </c:pt>
                <c:pt idx="3543">
                  <c:v>41122</c:v>
                </c:pt>
                <c:pt idx="3544">
                  <c:v>41123</c:v>
                </c:pt>
                <c:pt idx="3545">
                  <c:v>41124</c:v>
                </c:pt>
                <c:pt idx="3546">
                  <c:v>41127</c:v>
                </c:pt>
                <c:pt idx="3547">
                  <c:v>41128</c:v>
                </c:pt>
                <c:pt idx="3548">
                  <c:v>41129</c:v>
                </c:pt>
                <c:pt idx="3549">
                  <c:v>41130</c:v>
                </c:pt>
                <c:pt idx="3550">
                  <c:v>41131</c:v>
                </c:pt>
                <c:pt idx="3551">
                  <c:v>41134</c:v>
                </c:pt>
                <c:pt idx="3552">
                  <c:v>41135</c:v>
                </c:pt>
                <c:pt idx="3553">
                  <c:v>41136</c:v>
                </c:pt>
                <c:pt idx="3554">
                  <c:v>41137</c:v>
                </c:pt>
                <c:pt idx="3555">
                  <c:v>41138</c:v>
                </c:pt>
                <c:pt idx="3556">
                  <c:v>41141</c:v>
                </c:pt>
                <c:pt idx="3557">
                  <c:v>41142</c:v>
                </c:pt>
                <c:pt idx="3558">
                  <c:v>41143</c:v>
                </c:pt>
                <c:pt idx="3559">
                  <c:v>41144</c:v>
                </c:pt>
                <c:pt idx="3560">
                  <c:v>41145</c:v>
                </c:pt>
                <c:pt idx="3561">
                  <c:v>41148</c:v>
                </c:pt>
                <c:pt idx="3562">
                  <c:v>41149</c:v>
                </c:pt>
                <c:pt idx="3563">
                  <c:v>41150</c:v>
                </c:pt>
                <c:pt idx="3564">
                  <c:v>41151</c:v>
                </c:pt>
                <c:pt idx="3565">
                  <c:v>41152</c:v>
                </c:pt>
                <c:pt idx="3566">
                  <c:v>41155</c:v>
                </c:pt>
                <c:pt idx="3567">
                  <c:v>41156</c:v>
                </c:pt>
                <c:pt idx="3568">
                  <c:v>41157</c:v>
                </c:pt>
                <c:pt idx="3569">
                  <c:v>41158</c:v>
                </c:pt>
                <c:pt idx="3570">
                  <c:v>41159</c:v>
                </c:pt>
                <c:pt idx="3571">
                  <c:v>41162</c:v>
                </c:pt>
                <c:pt idx="3572">
                  <c:v>41163</c:v>
                </c:pt>
                <c:pt idx="3573">
                  <c:v>41164</c:v>
                </c:pt>
                <c:pt idx="3574">
                  <c:v>41165</c:v>
                </c:pt>
                <c:pt idx="3575">
                  <c:v>41166</c:v>
                </c:pt>
                <c:pt idx="3576">
                  <c:v>41169</c:v>
                </c:pt>
                <c:pt idx="3577">
                  <c:v>41170</c:v>
                </c:pt>
                <c:pt idx="3578">
                  <c:v>41171</c:v>
                </c:pt>
                <c:pt idx="3579">
                  <c:v>41172</c:v>
                </c:pt>
                <c:pt idx="3580">
                  <c:v>41173</c:v>
                </c:pt>
                <c:pt idx="3581">
                  <c:v>41176</c:v>
                </c:pt>
                <c:pt idx="3582">
                  <c:v>41177</c:v>
                </c:pt>
                <c:pt idx="3583">
                  <c:v>41178</c:v>
                </c:pt>
                <c:pt idx="3584">
                  <c:v>41179</c:v>
                </c:pt>
                <c:pt idx="3585">
                  <c:v>41180</c:v>
                </c:pt>
                <c:pt idx="3586">
                  <c:v>41183</c:v>
                </c:pt>
                <c:pt idx="3587">
                  <c:v>41184</c:v>
                </c:pt>
                <c:pt idx="3588">
                  <c:v>41185</c:v>
                </c:pt>
                <c:pt idx="3589">
                  <c:v>41186</c:v>
                </c:pt>
                <c:pt idx="3590">
                  <c:v>41187</c:v>
                </c:pt>
                <c:pt idx="3591">
                  <c:v>41190</c:v>
                </c:pt>
                <c:pt idx="3592">
                  <c:v>41191</c:v>
                </c:pt>
                <c:pt idx="3593">
                  <c:v>41192</c:v>
                </c:pt>
                <c:pt idx="3594">
                  <c:v>41193</c:v>
                </c:pt>
                <c:pt idx="3595">
                  <c:v>41194</c:v>
                </c:pt>
                <c:pt idx="3596">
                  <c:v>41197</c:v>
                </c:pt>
                <c:pt idx="3597">
                  <c:v>41198</c:v>
                </c:pt>
                <c:pt idx="3598">
                  <c:v>41199</c:v>
                </c:pt>
                <c:pt idx="3599">
                  <c:v>41200</c:v>
                </c:pt>
                <c:pt idx="3600">
                  <c:v>41201</c:v>
                </c:pt>
                <c:pt idx="3601">
                  <c:v>41204</c:v>
                </c:pt>
                <c:pt idx="3602">
                  <c:v>41205</c:v>
                </c:pt>
                <c:pt idx="3603">
                  <c:v>41206</c:v>
                </c:pt>
                <c:pt idx="3604">
                  <c:v>41207</c:v>
                </c:pt>
                <c:pt idx="3605">
                  <c:v>41208</c:v>
                </c:pt>
                <c:pt idx="3606">
                  <c:v>41211</c:v>
                </c:pt>
                <c:pt idx="3607">
                  <c:v>41212</c:v>
                </c:pt>
                <c:pt idx="3608">
                  <c:v>41213</c:v>
                </c:pt>
                <c:pt idx="3609">
                  <c:v>41214</c:v>
                </c:pt>
                <c:pt idx="3610">
                  <c:v>41215</c:v>
                </c:pt>
                <c:pt idx="3611">
                  <c:v>41218</c:v>
                </c:pt>
                <c:pt idx="3612">
                  <c:v>41219</c:v>
                </c:pt>
                <c:pt idx="3613">
                  <c:v>41220</c:v>
                </c:pt>
                <c:pt idx="3614">
                  <c:v>41221</c:v>
                </c:pt>
                <c:pt idx="3615">
                  <c:v>41222</c:v>
                </c:pt>
                <c:pt idx="3616">
                  <c:v>41225</c:v>
                </c:pt>
                <c:pt idx="3617">
                  <c:v>41226</c:v>
                </c:pt>
                <c:pt idx="3618">
                  <c:v>41227</c:v>
                </c:pt>
                <c:pt idx="3619">
                  <c:v>41228</c:v>
                </c:pt>
                <c:pt idx="3620">
                  <c:v>41229</c:v>
                </c:pt>
                <c:pt idx="3621">
                  <c:v>41232</c:v>
                </c:pt>
                <c:pt idx="3622">
                  <c:v>41233</c:v>
                </c:pt>
                <c:pt idx="3623">
                  <c:v>41234</c:v>
                </c:pt>
                <c:pt idx="3624">
                  <c:v>41235</c:v>
                </c:pt>
                <c:pt idx="3625">
                  <c:v>41236</c:v>
                </c:pt>
                <c:pt idx="3626">
                  <c:v>41239</c:v>
                </c:pt>
                <c:pt idx="3627">
                  <c:v>41240</c:v>
                </c:pt>
                <c:pt idx="3628">
                  <c:v>41241</c:v>
                </c:pt>
                <c:pt idx="3629">
                  <c:v>41242</c:v>
                </c:pt>
                <c:pt idx="3630">
                  <c:v>41243</c:v>
                </c:pt>
                <c:pt idx="3631">
                  <c:v>41246</c:v>
                </c:pt>
                <c:pt idx="3632">
                  <c:v>41247</c:v>
                </c:pt>
                <c:pt idx="3633">
                  <c:v>41248</c:v>
                </c:pt>
                <c:pt idx="3634">
                  <c:v>41249</c:v>
                </c:pt>
                <c:pt idx="3635">
                  <c:v>41250</c:v>
                </c:pt>
                <c:pt idx="3636">
                  <c:v>41253</c:v>
                </c:pt>
                <c:pt idx="3637">
                  <c:v>41254</c:v>
                </c:pt>
                <c:pt idx="3638">
                  <c:v>41255</c:v>
                </c:pt>
                <c:pt idx="3639">
                  <c:v>41256</c:v>
                </c:pt>
                <c:pt idx="3640">
                  <c:v>41257</c:v>
                </c:pt>
                <c:pt idx="3641">
                  <c:v>41260</c:v>
                </c:pt>
                <c:pt idx="3642">
                  <c:v>41261</c:v>
                </c:pt>
                <c:pt idx="3643">
                  <c:v>41262</c:v>
                </c:pt>
                <c:pt idx="3644">
                  <c:v>41263</c:v>
                </c:pt>
                <c:pt idx="3645">
                  <c:v>41264</c:v>
                </c:pt>
                <c:pt idx="3646">
                  <c:v>41267</c:v>
                </c:pt>
                <c:pt idx="3647">
                  <c:v>41268</c:v>
                </c:pt>
                <c:pt idx="3648">
                  <c:v>41269</c:v>
                </c:pt>
                <c:pt idx="3649">
                  <c:v>41270</c:v>
                </c:pt>
                <c:pt idx="3650">
                  <c:v>41271</c:v>
                </c:pt>
                <c:pt idx="3651">
                  <c:v>41274</c:v>
                </c:pt>
                <c:pt idx="3652">
                  <c:v>41275</c:v>
                </c:pt>
                <c:pt idx="3653">
                  <c:v>41276</c:v>
                </c:pt>
                <c:pt idx="3654">
                  <c:v>41277</c:v>
                </c:pt>
                <c:pt idx="3655">
                  <c:v>41278</c:v>
                </c:pt>
                <c:pt idx="3656">
                  <c:v>41281</c:v>
                </c:pt>
                <c:pt idx="3657">
                  <c:v>41282</c:v>
                </c:pt>
                <c:pt idx="3658">
                  <c:v>41283</c:v>
                </c:pt>
                <c:pt idx="3659">
                  <c:v>41284</c:v>
                </c:pt>
                <c:pt idx="3660">
                  <c:v>41285</c:v>
                </c:pt>
                <c:pt idx="3661">
                  <c:v>41288</c:v>
                </c:pt>
                <c:pt idx="3662">
                  <c:v>41289</c:v>
                </c:pt>
                <c:pt idx="3663">
                  <c:v>41290</c:v>
                </c:pt>
                <c:pt idx="3664">
                  <c:v>41291</c:v>
                </c:pt>
                <c:pt idx="3665">
                  <c:v>41292</c:v>
                </c:pt>
                <c:pt idx="3666">
                  <c:v>41295</c:v>
                </c:pt>
                <c:pt idx="3667">
                  <c:v>41296</c:v>
                </c:pt>
                <c:pt idx="3668">
                  <c:v>41297</c:v>
                </c:pt>
                <c:pt idx="3669">
                  <c:v>41298</c:v>
                </c:pt>
                <c:pt idx="3670">
                  <c:v>41299</c:v>
                </c:pt>
                <c:pt idx="3671">
                  <c:v>41302</c:v>
                </c:pt>
                <c:pt idx="3672">
                  <c:v>41303</c:v>
                </c:pt>
                <c:pt idx="3673">
                  <c:v>41304</c:v>
                </c:pt>
                <c:pt idx="3674">
                  <c:v>41305</c:v>
                </c:pt>
                <c:pt idx="3675">
                  <c:v>41306</c:v>
                </c:pt>
                <c:pt idx="3676">
                  <c:v>41309</c:v>
                </c:pt>
                <c:pt idx="3677">
                  <c:v>41310</c:v>
                </c:pt>
                <c:pt idx="3678">
                  <c:v>41311</c:v>
                </c:pt>
                <c:pt idx="3679">
                  <c:v>41312</c:v>
                </c:pt>
                <c:pt idx="3680">
                  <c:v>41313</c:v>
                </c:pt>
                <c:pt idx="3681">
                  <c:v>41316</c:v>
                </c:pt>
                <c:pt idx="3682">
                  <c:v>41317</c:v>
                </c:pt>
                <c:pt idx="3683">
                  <c:v>41318</c:v>
                </c:pt>
                <c:pt idx="3684">
                  <c:v>41319</c:v>
                </c:pt>
                <c:pt idx="3685">
                  <c:v>41320</c:v>
                </c:pt>
                <c:pt idx="3686">
                  <c:v>41323</c:v>
                </c:pt>
                <c:pt idx="3687">
                  <c:v>41324</c:v>
                </c:pt>
                <c:pt idx="3688">
                  <c:v>41325</c:v>
                </c:pt>
                <c:pt idx="3689">
                  <c:v>41326</c:v>
                </c:pt>
                <c:pt idx="3690">
                  <c:v>41327</c:v>
                </c:pt>
                <c:pt idx="3691">
                  <c:v>41330</c:v>
                </c:pt>
                <c:pt idx="3692">
                  <c:v>41331</c:v>
                </c:pt>
                <c:pt idx="3693">
                  <c:v>41332</c:v>
                </c:pt>
                <c:pt idx="3694">
                  <c:v>41333</c:v>
                </c:pt>
                <c:pt idx="3695">
                  <c:v>41334</c:v>
                </c:pt>
                <c:pt idx="3696">
                  <c:v>41337</c:v>
                </c:pt>
                <c:pt idx="3697">
                  <c:v>41338</c:v>
                </c:pt>
                <c:pt idx="3698">
                  <c:v>41339</c:v>
                </c:pt>
                <c:pt idx="3699">
                  <c:v>41340</c:v>
                </c:pt>
                <c:pt idx="3700">
                  <c:v>41341</c:v>
                </c:pt>
                <c:pt idx="3701">
                  <c:v>41344</c:v>
                </c:pt>
                <c:pt idx="3702">
                  <c:v>41345</c:v>
                </c:pt>
                <c:pt idx="3703">
                  <c:v>41346</c:v>
                </c:pt>
                <c:pt idx="3704">
                  <c:v>41347</c:v>
                </c:pt>
                <c:pt idx="3705">
                  <c:v>41348</c:v>
                </c:pt>
                <c:pt idx="3706">
                  <c:v>41351</c:v>
                </c:pt>
                <c:pt idx="3707">
                  <c:v>41352</c:v>
                </c:pt>
                <c:pt idx="3708">
                  <c:v>41353</c:v>
                </c:pt>
                <c:pt idx="3709">
                  <c:v>41354</c:v>
                </c:pt>
                <c:pt idx="3710">
                  <c:v>41355</c:v>
                </c:pt>
                <c:pt idx="3711">
                  <c:v>41358</c:v>
                </c:pt>
                <c:pt idx="3712">
                  <c:v>41359</c:v>
                </c:pt>
                <c:pt idx="3713">
                  <c:v>41360</c:v>
                </c:pt>
                <c:pt idx="3714">
                  <c:v>41361</c:v>
                </c:pt>
                <c:pt idx="3715">
                  <c:v>41362</c:v>
                </c:pt>
                <c:pt idx="3716">
                  <c:v>41365</c:v>
                </c:pt>
                <c:pt idx="3717">
                  <c:v>41366</c:v>
                </c:pt>
                <c:pt idx="3718">
                  <c:v>41367</c:v>
                </c:pt>
                <c:pt idx="3719">
                  <c:v>41368</c:v>
                </c:pt>
                <c:pt idx="3720">
                  <c:v>41369</c:v>
                </c:pt>
                <c:pt idx="3721">
                  <c:v>41372</c:v>
                </c:pt>
                <c:pt idx="3722">
                  <c:v>41373</c:v>
                </c:pt>
                <c:pt idx="3723">
                  <c:v>41374</c:v>
                </c:pt>
                <c:pt idx="3724">
                  <c:v>41375</c:v>
                </c:pt>
                <c:pt idx="3725">
                  <c:v>41376</c:v>
                </c:pt>
                <c:pt idx="3726">
                  <c:v>41379</c:v>
                </c:pt>
                <c:pt idx="3727">
                  <c:v>41380</c:v>
                </c:pt>
                <c:pt idx="3728">
                  <c:v>41381</c:v>
                </c:pt>
                <c:pt idx="3729">
                  <c:v>41382</c:v>
                </c:pt>
                <c:pt idx="3730">
                  <c:v>41383</c:v>
                </c:pt>
                <c:pt idx="3731">
                  <c:v>41386</c:v>
                </c:pt>
                <c:pt idx="3732">
                  <c:v>41387</c:v>
                </c:pt>
                <c:pt idx="3733">
                  <c:v>41388</c:v>
                </c:pt>
                <c:pt idx="3734">
                  <c:v>41389</c:v>
                </c:pt>
                <c:pt idx="3735">
                  <c:v>41390</c:v>
                </c:pt>
                <c:pt idx="3736">
                  <c:v>41393</c:v>
                </c:pt>
                <c:pt idx="3737">
                  <c:v>41394</c:v>
                </c:pt>
                <c:pt idx="3738">
                  <c:v>41395</c:v>
                </c:pt>
                <c:pt idx="3739">
                  <c:v>41396</c:v>
                </c:pt>
                <c:pt idx="3740">
                  <c:v>41397</c:v>
                </c:pt>
                <c:pt idx="3741">
                  <c:v>41400</c:v>
                </c:pt>
                <c:pt idx="3742">
                  <c:v>41401</c:v>
                </c:pt>
                <c:pt idx="3743">
                  <c:v>41402</c:v>
                </c:pt>
                <c:pt idx="3744">
                  <c:v>41403</c:v>
                </c:pt>
                <c:pt idx="3745">
                  <c:v>41404</c:v>
                </c:pt>
                <c:pt idx="3746">
                  <c:v>41407</c:v>
                </c:pt>
                <c:pt idx="3747">
                  <c:v>41408</c:v>
                </c:pt>
                <c:pt idx="3748">
                  <c:v>41409</c:v>
                </c:pt>
                <c:pt idx="3749">
                  <c:v>41410</c:v>
                </c:pt>
                <c:pt idx="3750">
                  <c:v>41411</c:v>
                </c:pt>
                <c:pt idx="3751">
                  <c:v>41414</c:v>
                </c:pt>
                <c:pt idx="3752">
                  <c:v>41415</c:v>
                </c:pt>
                <c:pt idx="3753">
                  <c:v>41416</c:v>
                </c:pt>
                <c:pt idx="3754">
                  <c:v>41417</c:v>
                </c:pt>
                <c:pt idx="3755">
                  <c:v>41418</c:v>
                </c:pt>
                <c:pt idx="3756">
                  <c:v>41421</c:v>
                </c:pt>
                <c:pt idx="3757">
                  <c:v>41422</c:v>
                </c:pt>
                <c:pt idx="3758">
                  <c:v>41423</c:v>
                </c:pt>
                <c:pt idx="3759">
                  <c:v>41424</c:v>
                </c:pt>
                <c:pt idx="3760">
                  <c:v>41425</c:v>
                </c:pt>
                <c:pt idx="3761">
                  <c:v>41428</c:v>
                </c:pt>
                <c:pt idx="3762">
                  <c:v>41429</c:v>
                </c:pt>
                <c:pt idx="3763">
                  <c:v>41430</c:v>
                </c:pt>
                <c:pt idx="3764">
                  <c:v>41431</c:v>
                </c:pt>
                <c:pt idx="3765">
                  <c:v>41432</c:v>
                </c:pt>
                <c:pt idx="3766">
                  <c:v>41435</c:v>
                </c:pt>
                <c:pt idx="3767">
                  <c:v>41436</c:v>
                </c:pt>
                <c:pt idx="3768">
                  <c:v>41437</c:v>
                </c:pt>
                <c:pt idx="3769">
                  <c:v>41438</c:v>
                </c:pt>
                <c:pt idx="3770">
                  <c:v>41439</c:v>
                </c:pt>
                <c:pt idx="3771">
                  <c:v>41442</c:v>
                </c:pt>
                <c:pt idx="3772">
                  <c:v>41443</c:v>
                </c:pt>
                <c:pt idx="3773">
                  <c:v>41444</c:v>
                </c:pt>
                <c:pt idx="3774">
                  <c:v>41445</c:v>
                </c:pt>
                <c:pt idx="3775">
                  <c:v>41446</c:v>
                </c:pt>
                <c:pt idx="3776">
                  <c:v>41449</c:v>
                </c:pt>
                <c:pt idx="3777">
                  <c:v>41450</c:v>
                </c:pt>
                <c:pt idx="3778">
                  <c:v>41451</c:v>
                </c:pt>
                <c:pt idx="3779">
                  <c:v>41452</c:v>
                </c:pt>
                <c:pt idx="3780">
                  <c:v>41453</c:v>
                </c:pt>
                <c:pt idx="3781">
                  <c:v>41456</c:v>
                </c:pt>
                <c:pt idx="3782">
                  <c:v>41457</c:v>
                </c:pt>
                <c:pt idx="3783">
                  <c:v>41458</c:v>
                </c:pt>
                <c:pt idx="3784">
                  <c:v>41459</c:v>
                </c:pt>
                <c:pt idx="3785">
                  <c:v>41460</c:v>
                </c:pt>
                <c:pt idx="3786">
                  <c:v>41463</c:v>
                </c:pt>
                <c:pt idx="3787">
                  <c:v>41464</c:v>
                </c:pt>
                <c:pt idx="3788">
                  <c:v>41465</c:v>
                </c:pt>
                <c:pt idx="3789">
                  <c:v>41466</c:v>
                </c:pt>
                <c:pt idx="3790">
                  <c:v>41467</c:v>
                </c:pt>
                <c:pt idx="3791">
                  <c:v>41470</c:v>
                </c:pt>
                <c:pt idx="3792">
                  <c:v>41471</c:v>
                </c:pt>
                <c:pt idx="3793">
                  <c:v>41472</c:v>
                </c:pt>
                <c:pt idx="3794">
                  <c:v>41473</c:v>
                </c:pt>
                <c:pt idx="3795">
                  <c:v>41474</c:v>
                </c:pt>
                <c:pt idx="3796">
                  <c:v>41477</c:v>
                </c:pt>
                <c:pt idx="3797">
                  <c:v>41478</c:v>
                </c:pt>
                <c:pt idx="3798">
                  <c:v>41479</c:v>
                </c:pt>
                <c:pt idx="3799">
                  <c:v>41480</c:v>
                </c:pt>
                <c:pt idx="3800">
                  <c:v>41481</c:v>
                </c:pt>
                <c:pt idx="3801">
                  <c:v>41484</c:v>
                </c:pt>
                <c:pt idx="3802">
                  <c:v>41485</c:v>
                </c:pt>
                <c:pt idx="3803">
                  <c:v>41486</c:v>
                </c:pt>
                <c:pt idx="3804">
                  <c:v>41487</c:v>
                </c:pt>
                <c:pt idx="3805">
                  <c:v>41488</c:v>
                </c:pt>
                <c:pt idx="3806">
                  <c:v>41491</c:v>
                </c:pt>
                <c:pt idx="3807">
                  <c:v>41492</c:v>
                </c:pt>
                <c:pt idx="3808">
                  <c:v>41493</c:v>
                </c:pt>
                <c:pt idx="3809">
                  <c:v>41494</c:v>
                </c:pt>
                <c:pt idx="3810">
                  <c:v>41495</c:v>
                </c:pt>
                <c:pt idx="3811">
                  <c:v>41498</c:v>
                </c:pt>
                <c:pt idx="3812">
                  <c:v>41499</c:v>
                </c:pt>
                <c:pt idx="3813">
                  <c:v>41500</c:v>
                </c:pt>
                <c:pt idx="3814">
                  <c:v>41501</c:v>
                </c:pt>
                <c:pt idx="3815">
                  <c:v>41502</c:v>
                </c:pt>
                <c:pt idx="3816">
                  <c:v>41505</c:v>
                </c:pt>
                <c:pt idx="3817">
                  <c:v>41506</c:v>
                </c:pt>
                <c:pt idx="3818">
                  <c:v>41507</c:v>
                </c:pt>
                <c:pt idx="3819">
                  <c:v>41508</c:v>
                </c:pt>
                <c:pt idx="3820">
                  <c:v>41509</c:v>
                </c:pt>
                <c:pt idx="3821">
                  <c:v>41512</c:v>
                </c:pt>
                <c:pt idx="3822">
                  <c:v>41513</c:v>
                </c:pt>
                <c:pt idx="3823">
                  <c:v>41514</c:v>
                </c:pt>
                <c:pt idx="3824">
                  <c:v>41515</c:v>
                </c:pt>
                <c:pt idx="3825">
                  <c:v>41516</c:v>
                </c:pt>
                <c:pt idx="3826">
                  <c:v>41519</c:v>
                </c:pt>
                <c:pt idx="3827">
                  <c:v>41520</c:v>
                </c:pt>
                <c:pt idx="3828">
                  <c:v>41521</c:v>
                </c:pt>
                <c:pt idx="3829">
                  <c:v>41522</c:v>
                </c:pt>
                <c:pt idx="3830">
                  <c:v>41523</c:v>
                </c:pt>
                <c:pt idx="3831">
                  <c:v>41526</c:v>
                </c:pt>
                <c:pt idx="3832">
                  <c:v>41527</c:v>
                </c:pt>
                <c:pt idx="3833">
                  <c:v>41528</c:v>
                </c:pt>
                <c:pt idx="3834">
                  <c:v>41529</c:v>
                </c:pt>
                <c:pt idx="3835">
                  <c:v>41530</c:v>
                </c:pt>
                <c:pt idx="3836">
                  <c:v>41533</c:v>
                </c:pt>
                <c:pt idx="3837">
                  <c:v>41534</c:v>
                </c:pt>
                <c:pt idx="3838">
                  <c:v>41535</c:v>
                </c:pt>
                <c:pt idx="3839">
                  <c:v>41536</c:v>
                </c:pt>
                <c:pt idx="3840">
                  <c:v>41537</c:v>
                </c:pt>
                <c:pt idx="3841">
                  <c:v>41540</c:v>
                </c:pt>
                <c:pt idx="3842">
                  <c:v>41541</c:v>
                </c:pt>
                <c:pt idx="3843">
                  <c:v>41542</c:v>
                </c:pt>
                <c:pt idx="3844">
                  <c:v>41543</c:v>
                </c:pt>
                <c:pt idx="3845">
                  <c:v>41544</c:v>
                </c:pt>
                <c:pt idx="3846">
                  <c:v>41547</c:v>
                </c:pt>
                <c:pt idx="3847">
                  <c:v>41548</c:v>
                </c:pt>
                <c:pt idx="3848">
                  <c:v>41549</c:v>
                </c:pt>
                <c:pt idx="3849">
                  <c:v>41550</c:v>
                </c:pt>
                <c:pt idx="3850">
                  <c:v>41551</c:v>
                </c:pt>
                <c:pt idx="3851">
                  <c:v>41554</c:v>
                </c:pt>
                <c:pt idx="3852">
                  <c:v>41555</c:v>
                </c:pt>
                <c:pt idx="3853">
                  <c:v>41556</c:v>
                </c:pt>
                <c:pt idx="3854">
                  <c:v>41557</c:v>
                </c:pt>
                <c:pt idx="3855">
                  <c:v>41558</c:v>
                </c:pt>
                <c:pt idx="3856">
                  <c:v>41561</c:v>
                </c:pt>
                <c:pt idx="3857">
                  <c:v>41562</c:v>
                </c:pt>
                <c:pt idx="3858">
                  <c:v>41563</c:v>
                </c:pt>
                <c:pt idx="3859">
                  <c:v>41564</c:v>
                </c:pt>
                <c:pt idx="3860">
                  <c:v>41565</c:v>
                </c:pt>
                <c:pt idx="3861">
                  <c:v>41568</c:v>
                </c:pt>
                <c:pt idx="3862">
                  <c:v>41569</c:v>
                </c:pt>
                <c:pt idx="3863">
                  <c:v>41570</c:v>
                </c:pt>
                <c:pt idx="3864">
                  <c:v>41571</c:v>
                </c:pt>
                <c:pt idx="3865">
                  <c:v>41572</c:v>
                </c:pt>
                <c:pt idx="3866">
                  <c:v>41575</c:v>
                </c:pt>
                <c:pt idx="3867">
                  <c:v>41576</c:v>
                </c:pt>
                <c:pt idx="3868">
                  <c:v>41577</c:v>
                </c:pt>
                <c:pt idx="3869">
                  <c:v>41578</c:v>
                </c:pt>
                <c:pt idx="3870">
                  <c:v>41579</c:v>
                </c:pt>
                <c:pt idx="3871">
                  <c:v>41582</c:v>
                </c:pt>
                <c:pt idx="3872">
                  <c:v>41583</c:v>
                </c:pt>
                <c:pt idx="3873">
                  <c:v>41584</c:v>
                </c:pt>
                <c:pt idx="3874">
                  <c:v>41585</c:v>
                </c:pt>
                <c:pt idx="3875">
                  <c:v>41586</c:v>
                </c:pt>
                <c:pt idx="3876">
                  <c:v>41589</c:v>
                </c:pt>
                <c:pt idx="3877">
                  <c:v>41590</c:v>
                </c:pt>
                <c:pt idx="3878">
                  <c:v>41591</c:v>
                </c:pt>
                <c:pt idx="3879">
                  <c:v>41592</c:v>
                </c:pt>
                <c:pt idx="3880">
                  <c:v>41593</c:v>
                </c:pt>
                <c:pt idx="3881">
                  <c:v>41596</c:v>
                </c:pt>
                <c:pt idx="3882">
                  <c:v>41597</c:v>
                </c:pt>
                <c:pt idx="3883">
                  <c:v>41598</c:v>
                </c:pt>
                <c:pt idx="3884">
                  <c:v>41599</c:v>
                </c:pt>
                <c:pt idx="3885">
                  <c:v>41600</c:v>
                </c:pt>
                <c:pt idx="3886">
                  <c:v>41603</c:v>
                </c:pt>
                <c:pt idx="3887">
                  <c:v>41604</c:v>
                </c:pt>
                <c:pt idx="3888">
                  <c:v>41605</c:v>
                </c:pt>
                <c:pt idx="3889">
                  <c:v>41606</c:v>
                </c:pt>
                <c:pt idx="3890">
                  <c:v>41607</c:v>
                </c:pt>
                <c:pt idx="3891">
                  <c:v>41610</c:v>
                </c:pt>
                <c:pt idx="3892">
                  <c:v>41611</c:v>
                </c:pt>
                <c:pt idx="3893">
                  <c:v>41612</c:v>
                </c:pt>
                <c:pt idx="3894">
                  <c:v>41613</c:v>
                </c:pt>
                <c:pt idx="3895">
                  <c:v>41614</c:v>
                </c:pt>
                <c:pt idx="3896">
                  <c:v>41617</c:v>
                </c:pt>
                <c:pt idx="3897">
                  <c:v>41618</c:v>
                </c:pt>
                <c:pt idx="3898">
                  <c:v>41619</c:v>
                </c:pt>
                <c:pt idx="3899">
                  <c:v>41620</c:v>
                </c:pt>
                <c:pt idx="3900">
                  <c:v>41621</c:v>
                </c:pt>
                <c:pt idx="3901">
                  <c:v>41624</c:v>
                </c:pt>
                <c:pt idx="3902">
                  <c:v>41625</c:v>
                </c:pt>
                <c:pt idx="3903">
                  <c:v>41626</c:v>
                </c:pt>
                <c:pt idx="3904">
                  <c:v>41627</c:v>
                </c:pt>
                <c:pt idx="3905">
                  <c:v>41628</c:v>
                </c:pt>
                <c:pt idx="3906">
                  <c:v>41631</c:v>
                </c:pt>
                <c:pt idx="3907">
                  <c:v>41632</c:v>
                </c:pt>
                <c:pt idx="3908">
                  <c:v>41633</c:v>
                </c:pt>
                <c:pt idx="3909">
                  <c:v>41634</c:v>
                </c:pt>
                <c:pt idx="3910">
                  <c:v>41635</c:v>
                </c:pt>
                <c:pt idx="3911">
                  <c:v>41638</c:v>
                </c:pt>
                <c:pt idx="3912">
                  <c:v>41639</c:v>
                </c:pt>
                <c:pt idx="3913">
                  <c:v>41640</c:v>
                </c:pt>
                <c:pt idx="3914">
                  <c:v>41641</c:v>
                </c:pt>
                <c:pt idx="3915">
                  <c:v>41642</c:v>
                </c:pt>
                <c:pt idx="3916">
                  <c:v>41645</c:v>
                </c:pt>
                <c:pt idx="3917">
                  <c:v>41646</c:v>
                </c:pt>
                <c:pt idx="3918">
                  <c:v>41647</c:v>
                </c:pt>
                <c:pt idx="3919">
                  <c:v>41648</c:v>
                </c:pt>
                <c:pt idx="3920">
                  <c:v>41649</c:v>
                </c:pt>
                <c:pt idx="3921">
                  <c:v>41652</c:v>
                </c:pt>
                <c:pt idx="3922">
                  <c:v>41653</c:v>
                </c:pt>
                <c:pt idx="3923">
                  <c:v>41654</c:v>
                </c:pt>
                <c:pt idx="3924">
                  <c:v>41655</c:v>
                </c:pt>
                <c:pt idx="3925">
                  <c:v>41656</c:v>
                </c:pt>
                <c:pt idx="3926">
                  <c:v>41659</c:v>
                </c:pt>
                <c:pt idx="3927">
                  <c:v>41660</c:v>
                </c:pt>
                <c:pt idx="3928">
                  <c:v>41661</c:v>
                </c:pt>
                <c:pt idx="3929">
                  <c:v>41662</c:v>
                </c:pt>
                <c:pt idx="3930">
                  <c:v>41663</c:v>
                </c:pt>
                <c:pt idx="3931">
                  <c:v>41666</c:v>
                </c:pt>
                <c:pt idx="3932">
                  <c:v>41667</c:v>
                </c:pt>
                <c:pt idx="3933">
                  <c:v>41668</c:v>
                </c:pt>
                <c:pt idx="3934">
                  <c:v>41669</c:v>
                </c:pt>
                <c:pt idx="3935">
                  <c:v>41670</c:v>
                </c:pt>
                <c:pt idx="3936">
                  <c:v>41673</c:v>
                </c:pt>
                <c:pt idx="3937">
                  <c:v>41674</c:v>
                </c:pt>
                <c:pt idx="3938">
                  <c:v>41675</c:v>
                </c:pt>
                <c:pt idx="3939">
                  <c:v>41676</c:v>
                </c:pt>
                <c:pt idx="3940">
                  <c:v>41677</c:v>
                </c:pt>
                <c:pt idx="3941">
                  <c:v>41680</c:v>
                </c:pt>
                <c:pt idx="3942">
                  <c:v>41681</c:v>
                </c:pt>
                <c:pt idx="3943">
                  <c:v>41682</c:v>
                </c:pt>
                <c:pt idx="3944">
                  <c:v>41683</c:v>
                </c:pt>
                <c:pt idx="3945">
                  <c:v>41684</c:v>
                </c:pt>
                <c:pt idx="3946">
                  <c:v>41687</c:v>
                </c:pt>
                <c:pt idx="3947">
                  <c:v>41688</c:v>
                </c:pt>
                <c:pt idx="3948">
                  <c:v>41689</c:v>
                </c:pt>
                <c:pt idx="3949">
                  <c:v>41690</c:v>
                </c:pt>
                <c:pt idx="3950">
                  <c:v>41691</c:v>
                </c:pt>
                <c:pt idx="3951">
                  <c:v>41694</c:v>
                </c:pt>
                <c:pt idx="3952">
                  <c:v>41695</c:v>
                </c:pt>
                <c:pt idx="3953">
                  <c:v>41696</c:v>
                </c:pt>
                <c:pt idx="3954">
                  <c:v>41697</c:v>
                </c:pt>
                <c:pt idx="3955">
                  <c:v>41698</c:v>
                </c:pt>
                <c:pt idx="3956">
                  <c:v>41701</c:v>
                </c:pt>
                <c:pt idx="3957">
                  <c:v>41702</c:v>
                </c:pt>
                <c:pt idx="3958">
                  <c:v>41703</c:v>
                </c:pt>
                <c:pt idx="3959">
                  <c:v>41704</c:v>
                </c:pt>
                <c:pt idx="3960">
                  <c:v>41705</c:v>
                </c:pt>
                <c:pt idx="3961">
                  <c:v>41708</c:v>
                </c:pt>
                <c:pt idx="3962">
                  <c:v>41709</c:v>
                </c:pt>
                <c:pt idx="3963">
                  <c:v>41710</c:v>
                </c:pt>
                <c:pt idx="3964">
                  <c:v>41711</c:v>
                </c:pt>
                <c:pt idx="3965">
                  <c:v>41712</c:v>
                </c:pt>
                <c:pt idx="3966">
                  <c:v>41715</c:v>
                </c:pt>
                <c:pt idx="3967">
                  <c:v>41716</c:v>
                </c:pt>
                <c:pt idx="3968">
                  <c:v>41717</c:v>
                </c:pt>
                <c:pt idx="3969">
                  <c:v>41718</c:v>
                </c:pt>
                <c:pt idx="3970">
                  <c:v>41719</c:v>
                </c:pt>
                <c:pt idx="3971">
                  <c:v>41722</c:v>
                </c:pt>
                <c:pt idx="3972">
                  <c:v>41723</c:v>
                </c:pt>
                <c:pt idx="3973">
                  <c:v>41724</c:v>
                </c:pt>
                <c:pt idx="3974">
                  <c:v>41725</c:v>
                </c:pt>
                <c:pt idx="3975">
                  <c:v>41726</c:v>
                </c:pt>
                <c:pt idx="3976">
                  <c:v>41729</c:v>
                </c:pt>
                <c:pt idx="3977">
                  <c:v>41730</c:v>
                </c:pt>
                <c:pt idx="3978">
                  <c:v>41731</c:v>
                </c:pt>
                <c:pt idx="3979">
                  <c:v>41732</c:v>
                </c:pt>
                <c:pt idx="3980">
                  <c:v>41733</c:v>
                </c:pt>
                <c:pt idx="3981">
                  <c:v>41736</c:v>
                </c:pt>
                <c:pt idx="3982">
                  <c:v>41737</c:v>
                </c:pt>
                <c:pt idx="3983">
                  <c:v>41738</c:v>
                </c:pt>
                <c:pt idx="3984">
                  <c:v>41739</c:v>
                </c:pt>
                <c:pt idx="3985">
                  <c:v>41740</c:v>
                </c:pt>
                <c:pt idx="3986">
                  <c:v>41743</c:v>
                </c:pt>
                <c:pt idx="3987">
                  <c:v>41744</c:v>
                </c:pt>
                <c:pt idx="3988">
                  <c:v>41745</c:v>
                </c:pt>
                <c:pt idx="3989">
                  <c:v>41746</c:v>
                </c:pt>
                <c:pt idx="3990">
                  <c:v>41747</c:v>
                </c:pt>
                <c:pt idx="3991">
                  <c:v>41750</c:v>
                </c:pt>
                <c:pt idx="3992">
                  <c:v>41751</c:v>
                </c:pt>
                <c:pt idx="3993">
                  <c:v>41752</c:v>
                </c:pt>
                <c:pt idx="3994">
                  <c:v>41753</c:v>
                </c:pt>
                <c:pt idx="3995">
                  <c:v>41754</c:v>
                </c:pt>
                <c:pt idx="3996">
                  <c:v>41757</c:v>
                </c:pt>
                <c:pt idx="3997">
                  <c:v>41758</c:v>
                </c:pt>
                <c:pt idx="3998">
                  <c:v>41759</c:v>
                </c:pt>
                <c:pt idx="3999">
                  <c:v>41760</c:v>
                </c:pt>
                <c:pt idx="4000">
                  <c:v>41761</c:v>
                </c:pt>
                <c:pt idx="4001">
                  <c:v>41764</c:v>
                </c:pt>
                <c:pt idx="4002">
                  <c:v>41765</c:v>
                </c:pt>
                <c:pt idx="4003">
                  <c:v>41766</c:v>
                </c:pt>
                <c:pt idx="4004">
                  <c:v>41767</c:v>
                </c:pt>
                <c:pt idx="4005">
                  <c:v>41768</c:v>
                </c:pt>
                <c:pt idx="4006">
                  <c:v>41771</c:v>
                </c:pt>
                <c:pt idx="4007">
                  <c:v>41772</c:v>
                </c:pt>
                <c:pt idx="4008">
                  <c:v>41773</c:v>
                </c:pt>
                <c:pt idx="4009">
                  <c:v>41774</c:v>
                </c:pt>
                <c:pt idx="4010">
                  <c:v>41775</c:v>
                </c:pt>
                <c:pt idx="4011">
                  <c:v>41778</c:v>
                </c:pt>
                <c:pt idx="4012">
                  <c:v>41779</c:v>
                </c:pt>
                <c:pt idx="4013">
                  <c:v>41780</c:v>
                </c:pt>
                <c:pt idx="4014">
                  <c:v>41781</c:v>
                </c:pt>
                <c:pt idx="4015">
                  <c:v>41782</c:v>
                </c:pt>
                <c:pt idx="4016">
                  <c:v>41785</c:v>
                </c:pt>
                <c:pt idx="4017">
                  <c:v>41786</c:v>
                </c:pt>
                <c:pt idx="4018">
                  <c:v>41787</c:v>
                </c:pt>
                <c:pt idx="4019">
                  <c:v>41788</c:v>
                </c:pt>
                <c:pt idx="4020">
                  <c:v>41789</c:v>
                </c:pt>
                <c:pt idx="4021">
                  <c:v>41792</c:v>
                </c:pt>
                <c:pt idx="4022">
                  <c:v>41793</c:v>
                </c:pt>
                <c:pt idx="4023">
                  <c:v>41794</c:v>
                </c:pt>
                <c:pt idx="4024">
                  <c:v>41795</c:v>
                </c:pt>
                <c:pt idx="4025">
                  <c:v>41796</c:v>
                </c:pt>
                <c:pt idx="4026">
                  <c:v>41799</c:v>
                </c:pt>
                <c:pt idx="4027">
                  <c:v>41800</c:v>
                </c:pt>
                <c:pt idx="4028">
                  <c:v>41801</c:v>
                </c:pt>
                <c:pt idx="4029">
                  <c:v>41802</c:v>
                </c:pt>
                <c:pt idx="4030">
                  <c:v>41803</c:v>
                </c:pt>
                <c:pt idx="4031">
                  <c:v>41806</c:v>
                </c:pt>
                <c:pt idx="4032">
                  <c:v>41807</c:v>
                </c:pt>
                <c:pt idx="4033">
                  <c:v>41808</c:v>
                </c:pt>
                <c:pt idx="4034">
                  <c:v>41809</c:v>
                </c:pt>
                <c:pt idx="4035">
                  <c:v>41810</c:v>
                </c:pt>
                <c:pt idx="4036">
                  <c:v>41813</c:v>
                </c:pt>
                <c:pt idx="4037">
                  <c:v>41814</c:v>
                </c:pt>
                <c:pt idx="4038">
                  <c:v>41815</c:v>
                </c:pt>
                <c:pt idx="4039">
                  <c:v>41816</c:v>
                </c:pt>
                <c:pt idx="4040">
                  <c:v>41817</c:v>
                </c:pt>
                <c:pt idx="4041">
                  <c:v>41820</c:v>
                </c:pt>
                <c:pt idx="4042">
                  <c:v>41821</c:v>
                </c:pt>
                <c:pt idx="4043">
                  <c:v>41822</c:v>
                </c:pt>
                <c:pt idx="4044">
                  <c:v>41823</c:v>
                </c:pt>
                <c:pt idx="4045">
                  <c:v>41824</c:v>
                </c:pt>
                <c:pt idx="4046">
                  <c:v>41827</c:v>
                </c:pt>
                <c:pt idx="4047">
                  <c:v>41828</c:v>
                </c:pt>
                <c:pt idx="4048">
                  <c:v>41829</c:v>
                </c:pt>
                <c:pt idx="4049">
                  <c:v>41830</c:v>
                </c:pt>
                <c:pt idx="4050">
                  <c:v>41831</c:v>
                </c:pt>
                <c:pt idx="4051">
                  <c:v>41834</c:v>
                </c:pt>
                <c:pt idx="4052">
                  <c:v>41835</c:v>
                </c:pt>
                <c:pt idx="4053">
                  <c:v>41836</c:v>
                </c:pt>
                <c:pt idx="4054">
                  <c:v>41837</c:v>
                </c:pt>
                <c:pt idx="4055">
                  <c:v>41838</c:v>
                </c:pt>
                <c:pt idx="4056">
                  <c:v>41841</c:v>
                </c:pt>
                <c:pt idx="4057">
                  <c:v>41842</c:v>
                </c:pt>
                <c:pt idx="4058">
                  <c:v>41843</c:v>
                </c:pt>
                <c:pt idx="4059">
                  <c:v>41844</c:v>
                </c:pt>
                <c:pt idx="4060">
                  <c:v>41845</c:v>
                </c:pt>
                <c:pt idx="4061">
                  <c:v>41848</c:v>
                </c:pt>
                <c:pt idx="4062">
                  <c:v>41849</c:v>
                </c:pt>
                <c:pt idx="4063">
                  <c:v>41850</c:v>
                </c:pt>
                <c:pt idx="4064">
                  <c:v>41851</c:v>
                </c:pt>
                <c:pt idx="4065">
                  <c:v>41852</c:v>
                </c:pt>
                <c:pt idx="4066">
                  <c:v>41855</c:v>
                </c:pt>
                <c:pt idx="4067">
                  <c:v>41856</c:v>
                </c:pt>
                <c:pt idx="4068">
                  <c:v>41857</c:v>
                </c:pt>
                <c:pt idx="4069">
                  <c:v>41858</c:v>
                </c:pt>
                <c:pt idx="4070">
                  <c:v>41859</c:v>
                </c:pt>
                <c:pt idx="4071">
                  <c:v>41862</c:v>
                </c:pt>
                <c:pt idx="4072">
                  <c:v>41863</c:v>
                </c:pt>
                <c:pt idx="4073">
                  <c:v>41864</c:v>
                </c:pt>
                <c:pt idx="4074">
                  <c:v>41865</c:v>
                </c:pt>
                <c:pt idx="4075">
                  <c:v>41866</c:v>
                </c:pt>
                <c:pt idx="4076">
                  <c:v>41869</c:v>
                </c:pt>
                <c:pt idx="4077">
                  <c:v>41870</c:v>
                </c:pt>
                <c:pt idx="4078">
                  <c:v>41871</c:v>
                </c:pt>
                <c:pt idx="4079">
                  <c:v>41872</c:v>
                </c:pt>
                <c:pt idx="4080">
                  <c:v>41873</c:v>
                </c:pt>
                <c:pt idx="4081">
                  <c:v>41876</c:v>
                </c:pt>
                <c:pt idx="4082">
                  <c:v>41877</c:v>
                </c:pt>
                <c:pt idx="4083">
                  <c:v>41878</c:v>
                </c:pt>
                <c:pt idx="4084">
                  <c:v>41879</c:v>
                </c:pt>
                <c:pt idx="4085">
                  <c:v>41880</c:v>
                </c:pt>
                <c:pt idx="4086">
                  <c:v>41883</c:v>
                </c:pt>
                <c:pt idx="4087">
                  <c:v>41884</c:v>
                </c:pt>
                <c:pt idx="4088">
                  <c:v>41885</c:v>
                </c:pt>
                <c:pt idx="4089">
                  <c:v>41886</c:v>
                </c:pt>
                <c:pt idx="4090">
                  <c:v>41887</c:v>
                </c:pt>
                <c:pt idx="4091">
                  <c:v>41890</c:v>
                </c:pt>
                <c:pt idx="4092">
                  <c:v>41891</c:v>
                </c:pt>
                <c:pt idx="4093">
                  <c:v>41892</c:v>
                </c:pt>
                <c:pt idx="4094">
                  <c:v>41893</c:v>
                </c:pt>
                <c:pt idx="4095">
                  <c:v>41894</c:v>
                </c:pt>
                <c:pt idx="4096">
                  <c:v>41897</c:v>
                </c:pt>
                <c:pt idx="4097">
                  <c:v>41898</c:v>
                </c:pt>
                <c:pt idx="4098">
                  <c:v>41899</c:v>
                </c:pt>
                <c:pt idx="4099">
                  <c:v>41900</c:v>
                </c:pt>
                <c:pt idx="4100">
                  <c:v>41901</c:v>
                </c:pt>
                <c:pt idx="4101">
                  <c:v>41904</c:v>
                </c:pt>
                <c:pt idx="4102">
                  <c:v>41905</c:v>
                </c:pt>
                <c:pt idx="4103">
                  <c:v>41906</c:v>
                </c:pt>
                <c:pt idx="4104">
                  <c:v>41907</c:v>
                </c:pt>
                <c:pt idx="4105">
                  <c:v>41908</c:v>
                </c:pt>
                <c:pt idx="4106">
                  <c:v>41911</c:v>
                </c:pt>
                <c:pt idx="4107">
                  <c:v>41912</c:v>
                </c:pt>
                <c:pt idx="4108">
                  <c:v>41913</c:v>
                </c:pt>
                <c:pt idx="4109">
                  <c:v>41914</c:v>
                </c:pt>
                <c:pt idx="4110">
                  <c:v>41915</c:v>
                </c:pt>
                <c:pt idx="4111">
                  <c:v>41918</c:v>
                </c:pt>
                <c:pt idx="4112">
                  <c:v>41919</c:v>
                </c:pt>
                <c:pt idx="4113">
                  <c:v>41920</c:v>
                </c:pt>
                <c:pt idx="4114">
                  <c:v>41921</c:v>
                </c:pt>
                <c:pt idx="4115">
                  <c:v>41922</c:v>
                </c:pt>
                <c:pt idx="4116">
                  <c:v>41925</c:v>
                </c:pt>
                <c:pt idx="4117">
                  <c:v>41926</c:v>
                </c:pt>
                <c:pt idx="4118">
                  <c:v>41927</c:v>
                </c:pt>
                <c:pt idx="4119">
                  <c:v>41928</c:v>
                </c:pt>
                <c:pt idx="4120">
                  <c:v>41929</c:v>
                </c:pt>
                <c:pt idx="4121">
                  <c:v>41932</c:v>
                </c:pt>
                <c:pt idx="4122">
                  <c:v>41933</c:v>
                </c:pt>
                <c:pt idx="4123">
                  <c:v>41934</c:v>
                </c:pt>
                <c:pt idx="4124">
                  <c:v>41935</c:v>
                </c:pt>
                <c:pt idx="4125">
                  <c:v>41936</c:v>
                </c:pt>
                <c:pt idx="4126">
                  <c:v>41939</c:v>
                </c:pt>
                <c:pt idx="4127">
                  <c:v>41940</c:v>
                </c:pt>
                <c:pt idx="4128">
                  <c:v>41941</c:v>
                </c:pt>
                <c:pt idx="4129">
                  <c:v>41942</c:v>
                </c:pt>
                <c:pt idx="4130">
                  <c:v>41943</c:v>
                </c:pt>
                <c:pt idx="4131">
                  <c:v>41946</c:v>
                </c:pt>
                <c:pt idx="4132">
                  <c:v>41947</c:v>
                </c:pt>
                <c:pt idx="4133">
                  <c:v>41948</c:v>
                </c:pt>
                <c:pt idx="4134">
                  <c:v>41949</c:v>
                </c:pt>
                <c:pt idx="4135">
                  <c:v>41950</c:v>
                </c:pt>
                <c:pt idx="4136">
                  <c:v>41953</c:v>
                </c:pt>
                <c:pt idx="4137">
                  <c:v>41954</c:v>
                </c:pt>
                <c:pt idx="4138">
                  <c:v>41955</c:v>
                </c:pt>
                <c:pt idx="4139">
                  <c:v>41956</c:v>
                </c:pt>
                <c:pt idx="4140">
                  <c:v>41957</c:v>
                </c:pt>
                <c:pt idx="4141">
                  <c:v>41960</c:v>
                </c:pt>
                <c:pt idx="4142">
                  <c:v>41961</c:v>
                </c:pt>
                <c:pt idx="4143">
                  <c:v>41962</c:v>
                </c:pt>
                <c:pt idx="4144">
                  <c:v>41963</c:v>
                </c:pt>
                <c:pt idx="4145">
                  <c:v>41964</c:v>
                </c:pt>
                <c:pt idx="4146">
                  <c:v>41967</c:v>
                </c:pt>
                <c:pt idx="4147">
                  <c:v>41968</c:v>
                </c:pt>
                <c:pt idx="4148">
                  <c:v>41969</c:v>
                </c:pt>
                <c:pt idx="4149">
                  <c:v>41970</c:v>
                </c:pt>
                <c:pt idx="4150">
                  <c:v>41971</c:v>
                </c:pt>
                <c:pt idx="4151">
                  <c:v>41974</c:v>
                </c:pt>
                <c:pt idx="4152">
                  <c:v>41975</c:v>
                </c:pt>
                <c:pt idx="4153">
                  <c:v>41976</c:v>
                </c:pt>
                <c:pt idx="4154">
                  <c:v>41977</c:v>
                </c:pt>
                <c:pt idx="4155">
                  <c:v>41978</c:v>
                </c:pt>
                <c:pt idx="4156">
                  <c:v>41981</c:v>
                </c:pt>
                <c:pt idx="4157">
                  <c:v>41982</c:v>
                </c:pt>
                <c:pt idx="4158">
                  <c:v>41983</c:v>
                </c:pt>
                <c:pt idx="4159">
                  <c:v>41984</c:v>
                </c:pt>
                <c:pt idx="4160">
                  <c:v>41985</c:v>
                </c:pt>
                <c:pt idx="4161">
                  <c:v>41988</c:v>
                </c:pt>
                <c:pt idx="4162">
                  <c:v>41989</c:v>
                </c:pt>
                <c:pt idx="4163">
                  <c:v>41990</c:v>
                </c:pt>
                <c:pt idx="4164">
                  <c:v>41991</c:v>
                </c:pt>
                <c:pt idx="4165">
                  <c:v>41992</c:v>
                </c:pt>
                <c:pt idx="4166">
                  <c:v>41995</c:v>
                </c:pt>
                <c:pt idx="4167">
                  <c:v>41996</c:v>
                </c:pt>
                <c:pt idx="4168">
                  <c:v>41997</c:v>
                </c:pt>
                <c:pt idx="4169">
                  <c:v>41998</c:v>
                </c:pt>
                <c:pt idx="4170">
                  <c:v>41999</c:v>
                </c:pt>
                <c:pt idx="4171">
                  <c:v>42002</c:v>
                </c:pt>
                <c:pt idx="4172">
                  <c:v>42003</c:v>
                </c:pt>
                <c:pt idx="4173">
                  <c:v>42004</c:v>
                </c:pt>
                <c:pt idx="4174">
                  <c:v>42005</c:v>
                </c:pt>
                <c:pt idx="4175">
                  <c:v>42006</c:v>
                </c:pt>
                <c:pt idx="4176">
                  <c:v>42009</c:v>
                </c:pt>
                <c:pt idx="4177">
                  <c:v>42010</c:v>
                </c:pt>
                <c:pt idx="4178">
                  <c:v>42011</c:v>
                </c:pt>
                <c:pt idx="4179">
                  <c:v>42012</c:v>
                </c:pt>
                <c:pt idx="4180">
                  <c:v>42013</c:v>
                </c:pt>
                <c:pt idx="4181">
                  <c:v>42016</c:v>
                </c:pt>
                <c:pt idx="4182">
                  <c:v>42017</c:v>
                </c:pt>
                <c:pt idx="4183">
                  <c:v>42018</c:v>
                </c:pt>
                <c:pt idx="4184">
                  <c:v>42019</c:v>
                </c:pt>
                <c:pt idx="4185">
                  <c:v>42020</c:v>
                </c:pt>
                <c:pt idx="4186">
                  <c:v>42023</c:v>
                </c:pt>
                <c:pt idx="4187">
                  <c:v>42024</c:v>
                </c:pt>
                <c:pt idx="4188">
                  <c:v>42025</c:v>
                </c:pt>
                <c:pt idx="4189">
                  <c:v>42026</c:v>
                </c:pt>
                <c:pt idx="4190">
                  <c:v>42027</c:v>
                </c:pt>
                <c:pt idx="4191">
                  <c:v>42030</c:v>
                </c:pt>
                <c:pt idx="4192">
                  <c:v>42031</c:v>
                </c:pt>
                <c:pt idx="4193">
                  <c:v>42032</c:v>
                </c:pt>
                <c:pt idx="4194">
                  <c:v>42033</c:v>
                </c:pt>
                <c:pt idx="4195">
                  <c:v>42034</c:v>
                </c:pt>
                <c:pt idx="4196">
                  <c:v>42037</c:v>
                </c:pt>
                <c:pt idx="4197">
                  <c:v>42038</c:v>
                </c:pt>
                <c:pt idx="4198">
                  <c:v>42039</c:v>
                </c:pt>
                <c:pt idx="4199">
                  <c:v>42040</c:v>
                </c:pt>
                <c:pt idx="4200">
                  <c:v>42041</c:v>
                </c:pt>
                <c:pt idx="4201">
                  <c:v>42044</c:v>
                </c:pt>
                <c:pt idx="4202">
                  <c:v>42045</c:v>
                </c:pt>
                <c:pt idx="4203">
                  <c:v>42046</c:v>
                </c:pt>
                <c:pt idx="4204">
                  <c:v>42047</c:v>
                </c:pt>
                <c:pt idx="4205">
                  <c:v>42048</c:v>
                </c:pt>
                <c:pt idx="4206">
                  <c:v>42051</c:v>
                </c:pt>
                <c:pt idx="4207">
                  <c:v>42052</c:v>
                </c:pt>
                <c:pt idx="4208">
                  <c:v>42053</c:v>
                </c:pt>
                <c:pt idx="4209">
                  <c:v>42054</c:v>
                </c:pt>
                <c:pt idx="4210">
                  <c:v>42055</c:v>
                </c:pt>
                <c:pt idx="4211">
                  <c:v>42058</c:v>
                </c:pt>
                <c:pt idx="4212">
                  <c:v>42059</c:v>
                </c:pt>
                <c:pt idx="4213">
                  <c:v>42060</c:v>
                </c:pt>
                <c:pt idx="4214">
                  <c:v>42061</c:v>
                </c:pt>
                <c:pt idx="4215">
                  <c:v>42062</c:v>
                </c:pt>
                <c:pt idx="4216">
                  <c:v>42065</c:v>
                </c:pt>
                <c:pt idx="4217">
                  <c:v>42066</c:v>
                </c:pt>
                <c:pt idx="4218">
                  <c:v>42067</c:v>
                </c:pt>
                <c:pt idx="4219">
                  <c:v>42068</c:v>
                </c:pt>
                <c:pt idx="4220">
                  <c:v>42069</c:v>
                </c:pt>
                <c:pt idx="4221">
                  <c:v>42072</c:v>
                </c:pt>
                <c:pt idx="4222">
                  <c:v>42073</c:v>
                </c:pt>
                <c:pt idx="4223">
                  <c:v>42074</c:v>
                </c:pt>
                <c:pt idx="4224">
                  <c:v>42075</c:v>
                </c:pt>
                <c:pt idx="4225">
                  <c:v>42076</c:v>
                </c:pt>
                <c:pt idx="4226">
                  <c:v>42079</c:v>
                </c:pt>
                <c:pt idx="4227">
                  <c:v>42080</c:v>
                </c:pt>
                <c:pt idx="4228">
                  <c:v>42081</c:v>
                </c:pt>
                <c:pt idx="4229">
                  <c:v>42082</c:v>
                </c:pt>
                <c:pt idx="4230">
                  <c:v>42083</c:v>
                </c:pt>
                <c:pt idx="4231">
                  <c:v>42086</c:v>
                </c:pt>
                <c:pt idx="4232">
                  <c:v>42087</c:v>
                </c:pt>
                <c:pt idx="4233">
                  <c:v>42088</c:v>
                </c:pt>
                <c:pt idx="4234">
                  <c:v>42089</c:v>
                </c:pt>
                <c:pt idx="4235">
                  <c:v>42090</c:v>
                </c:pt>
                <c:pt idx="4236">
                  <c:v>42093</c:v>
                </c:pt>
                <c:pt idx="4237">
                  <c:v>42094</c:v>
                </c:pt>
                <c:pt idx="4238">
                  <c:v>42095</c:v>
                </c:pt>
                <c:pt idx="4239">
                  <c:v>42096</c:v>
                </c:pt>
                <c:pt idx="4240">
                  <c:v>42097</c:v>
                </c:pt>
                <c:pt idx="4241">
                  <c:v>42100</c:v>
                </c:pt>
                <c:pt idx="4242">
                  <c:v>42101</c:v>
                </c:pt>
                <c:pt idx="4243">
                  <c:v>42102</c:v>
                </c:pt>
                <c:pt idx="4244">
                  <c:v>42103</c:v>
                </c:pt>
                <c:pt idx="4245">
                  <c:v>42104</c:v>
                </c:pt>
                <c:pt idx="4246">
                  <c:v>42107</c:v>
                </c:pt>
                <c:pt idx="4247">
                  <c:v>42108</c:v>
                </c:pt>
                <c:pt idx="4248">
                  <c:v>42109</c:v>
                </c:pt>
                <c:pt idx="4249">
                  <c:v>42110</c:v>
                </c:pt>
                <c:pt idx="4250">
                  <c:v>42111</c:v>
                </c:pt>
                <c:pt idx="4251">
                  <c:v>42114</c:v>
                </c:pt>
                <c:pt idx="4252">
                  <c:v>42115</c:v>
                </c:pt>
                <c:pt idx="4253">
                  <c:v>42116</c:v>
                </c:pt>
                <c:pt idx="4254">
                  <c:v>42117</c:v>
                </c:pt>
                <c:pt idx="4255">
                  <c:v>42118</c:v>
                </c:pt>
                <c:pt idx="4256">
                  <c:v>42121</c:v>
                </c:pt>
                <c:pt idx="4257">
                  <c:v>42122</c:v>
                </c:pt>
                <c:pt idx="4258">
                  <c:v>42123</c:v>
                </c:pt>
                <c:pt idx="4259">
                  <c:v>42124</c:v>
                </c:pt>
                <c:pt idx="4260">
                  <c:v>42125</c:v>
                </c:pt>
                <c:pt idx="4261">
                  <c:v>42128</c:v>
                </c:pt>
                <c:pt idx="4262">
                  <c:v>42129</c:v>
                </c:pt>
                <c:pt idx="4263">
                  <c:v>42130</c:v>
                </c:pt>
                <c:pt idx="4264">
                  <c:v>42131</c:v>
                </c:pt>
                <c:pt idx="4265">
                  <c:v>42132</c:v>
                </c:pt>
                <c:pt idx="4266">
                  <c:v>42135</c:v>
                </c:pt>
                <c:pt idx="4267">
                  <c:v>42136</c:v>
                </c:pt>
                <c:pt idx="4268">
                  <c:v>42137</c:v>
                </c:pt>
                <c:pt idx="4269">
                  <c:v>42138</c:v>
                </c:pt>
                <c:pt idx="4270">
                  <c:v>42139</c:v>
                </c:pt>
                <c:pt idx="4271">
                  <c:v>42142</c:v>
                </c:pt>
                <c:pt idx="4272">
                  <c:v>42143</c:v>
                </c:pt>
                <c:pt idx="4273">
                  <c:v>42144</c:v>
                </c:pt>
                <c:pt idx="4274">
                  <c:v>42145</c:v>
                </c:pt>
                <c:pt idx="4275">
                  <c:v>42146</c:v>
                </c:pt>
                <c:pt idx="4276">
                  <c:v>42149</c:v>
                </c:pt>
                <c:pt idx="4277">
                  <c:v>42150</c:v>
                </c:pt>
                <c:pt idx="4278">
                  <c:v>42151</c:v>
                </c:pt>
                <c:pt idx="4279">
                  <c:v>42152</c:v>
                </c:pt>
                <c:pt idx="4280">
                  <c:v>42153</c:v>
                </c:pt>
                <c:pt idx="4281">
                  <c:v>42156</c:v>
                </c:pt>
                <c:pt idx="4282">
                  <c:v>42157</c:v>
                </c:pt>
                <c:pt idx="4283">
                  <c:v>42158</c:v>
                </c:pt>
                <c:pt idx="4284">
                  <c:v>42159</c:v>
                </c:pt>
                <c:pt idx="4285">
                  <c:v>42160</c:v>
                </c:pt>
                <c:pt idx="4286">
                  <c:v>42163</c:v>
                </c:pt>
                <c:pt idx="4287">
                  <c:v>42164</c:v>
                </c:pt>
                <c:pt idx="4288">
                  <c:v>42165</c:v>
                </c:pt>
                <c:pt idx="4289">
                  <c:v>42166</c:v>
                </c:pt>
                <c:pt idx="4290">
                  <c:v>42167</c:v>
                </c:pt>
                <c:pt idx="4291">
                  <c:v>42170</c:v>
                </c:pt>
                <c:pt idx="4292">
                  <c:v>42171</c:v>
                </c:pt>
                <c:pt idx="4293">
                  <c:v>42172</c:v>
                </c:pt>
                <c:pt idx="4294">
                  <c:v>42173</c:v>
                </c:pt>
                <c:pt idx="4295">
                  <c:v>42174</c:v>
                </c:pt>
                <c:pt idx="4296">
                  <c:v>42177</c:v>
                </c:pt>
                <c:pt idx="4297">
                  <c:v>42178</c:v>
                </c:pt>
                <c:pt idx="4298">
                  <c:v>42179</c:v>
                </c:pt>
                <c:pt idx="4299">
                  <c:v>42180</c:v>
                </c:pt>
                <c:pt idx="4300">
                  <c:v>42181</c:v>
                </c:pt>
                <c:pt idx="4301">
                  <c:v>42184</c:v>
                </c:pt>
                <c:pt idx="4302">
                  <c:v>42185</c:v>
                </c:pt>
                <c:pt idx="4303">
                  <c:v>42186</c:v>
                </c:pt>
                <c:pt idx="4304">
                  <c:v>42187</c:v>
                </c:pt>
                <c:pt idx="4305">
                  <c:v>42188</c:v>
                </c:pt>
                <c:pt idx="4306">
                  <c:v>42191</c:v>
                </c:pt>
                <c:pt idx="4307">
                  <c:v>42192</c:v>
                </c:pt>
                <c:pt idx="4308">
                  <c:v>42193</c:v>
                </c:pt>
                <c:pt idx="4309">
                  <c:v>42194</c:v>
                </c:pt>
                <c:pt idx="4310">
                  <c:v>42195</c:v>
                </c:pt>
                <c:pt idx="4311">
                  <c:v>42198</c:v>
                </c:pt>
                <c:pt idx="4312">
                  <c:v>42199</c:v>
                </c:pt>
                <c:pt idx="4313">
                  <c:v>42200</c:v>
                </c:pt>
                <c:pt idx="4314">
                  <c:v>42201</c:v>
                </c:pt>
                <c:pt idx="4315">
                  <c:v>42202</c:v>
                </c:pt>
                <c:pt idx="4316">
                  <c:v>42205</c:v>
                </c:pt>
                <c:pt idx="4317">
                  <c:v>42206</c:v>
                </c:pt>
                <c:pt idx="4318">
                  <c:v>42207</c:v>
                </c:pt>
                <c:pt idx="4319">
                  <c:v>42208</c:v>
                </c:pt>
                <c:pt idx="4320">
                  <c:v>42209</c:v>
                </c:pt>
                <c:pt idx="4321">
                  <c:v>42212</c:v>
                </c:pt>
                <c:pt idx="4322">
                  <c:v>42213</c:v>
                </c:pt>
                <c:pt idx="4323">
                  <c:v>42214</c:v>
                </c:pt>
                <c:pt idx="4324">
                  <c:v>42215</c:v>
                </c:pt>
                <c:pt idx="4325">
                  <c:v>42216</c:v>
                </c:pt>
                <c:pt idx="4326">
                  <c:v>42219</c:v>
                </c:pt>
                <c:pt idx="4327">
                  <c:v>42220</c:v>
                </c:pt>
                <c:pt idx="4328">
                  <c:v>42221</c:v>
                </c:pt>
                <c:pt idx="4329">
                  <c:v>42222</c:v>
                </c:pt>
                <c:pt idx="4330">
                  <c:v>42223</c:v>
                </c:pt>
                <c:pt idx="4331">
                  <c:v>42226</c:v>
                </c:pt>
                <c:pt idx="4332">
                  <c:v>42227</c:v>
                </c:pt>
                <c:pt idx="4333">
                  <c:v>42228</c:v>
                </c:pt>
                <c:pt idx="4334">
                  <c:v>42229</c:v>
                </c:pt>
                <c:pt idx="4335">
                  <c:v>42230</c:v>
                </c:pt>
                <c:pt idx="4336">
                  <c:v>42233</c:v>
                </c:pt>
                <c:pt idx="4337">
                  <c:v>42234</c:v>
                </c:pt>
                <c:pt idx="4338">
                  <c:v>42235</c:v>
                </c:pt>
                <c:pt idx="4339">
                  <c:v>42236</c:v>
                </c:pt>
                <c:pt idx="4340">
                  <c:v>42237</c:v>
                </c:pt>
                <c:pt idx="4341">
                  <c:v>42240</c:v>
                </c:pt>
                <c:pt idx="4342">
                  <c:v>42241</c:v>
                </c:pt>
                <c:pt idx="4343">
                  <c:v>42242</c:v>
                </c:pt>
                <c:pt idx="4344">
                  <c:v>42243</c:v>
                </c:pt>
                <c:pt idx="4345">
                  <c:v>42244</c:v>
                </c:pt>
                <c:pt idx="4346">
                  <c:v>42247</c:v>
                </c:pt>
                <c:pt idx="4347">
                  <c:v>42248</c:v>
                </c:pt>
                <c:pt idx="4348">
                  <c:v>42249</c:v>
                </c:pt>
                <c:pt idx="4349">
                  <c:v>42250</c:v>
                </c:pt>
                <c:pt idx="4350">
                  <c:v>42251</c:v>
                </c:pt>
                <c:pt idx="4351">
                  <c:v>42254</c:v>
                </c:pt>
                <c:pt idx="4352">
                  <c:v>42255</c:v>
                </c:pt>
                <c:pt idx="4353">
                  <c:v>42256</c:v>
                </c:pt>
                <c:pt idx="4354">
                  <c:v>42257</c:v>
                </c:pt>
                <c:pt idx="4355">
                  <c:v>42258</c:v>
                </c:pt>
                <c:pt idx="4356">
                  <c:v>42261</c:v>
                </c:pt>
                <c:pt idx="4357">
                  <c:v>42262</c:v>
                </c:pt>
                <c:pt idx="4358">
                  <c:v>42263</c:v>
                </c:pt>
                <c:pt idx="4359">
                  <c:v>42264</c:v>
                </c:pt>
                <c:pt idx="4360">
                  <c:v>42265</c:v>
                </c:pt>
                <c:pt idx="4361">
                  <c:v>42268</c:v>
                </c:pt>
                <c:pt idx="4362">
                  <c:v>42269</c:v>
                </c:pt>
                <c:pt idx="4363">
                  <c:v>42270</c:v>
                </c:pt>
                <c:pt idx="4364">
                  <c:v>42271</c:v>
                </c:pt>
                <c:pt idx="4365">
                  <c:v>42272</c:v>
                </c:pt>
                <c:pt idx="4366">
                  <c:v>42275</c:v>
                </c:pt>
                <c:pt idx="4367">
                  <c:v>42276</c:v>
                </c:pt>
                <c:pt idx="4368">
                  <c:v>42277</c:v>
                </c:pt>
                <c:pt idx="4369">
                  <c:v>42278</c:v>
                </c:pt>
                <c:pt idx="4370">
                  <c:v>42279</c:v>
                </c:pt>
                <c:pt idx="4371">
                  <c:v>42282</c:v>
                </c:pt>
                <c:pt idx="4372">
                  <c:v>42283</c:v>
                </c:pt>
                <c:pt idx="4373">
                  <c:v>42284</c:v>
                </c:pt>
                <c:pt idx="4374">
                  <c:v>42285</c:v>
                </c:pt>
                <c:pt idx="4375">
                  <c:v>42286</c:v>
                </c:pt>
                <c:pt idx="4376">
                  <c:v>42289</c:v>
                </c:pt>
                <c:pt idx="4377">
                  <c:v>42290</c:v>
                </c:pt>
                <c:pt idx="4378">
                  <c:v>42291</c:v>
                </c:pt>
                <c:pt idx="4379">
                  <c:v>42292</c:v>
                </c:pt>
                <c:pt idx="4380">
                  <c:v>42293</c:v>
                </c:pt>
                <c:pt idx="4381">
                  <c:v>42296</c:v>
                </c:pt>
                <c:pt idx="4382">
                  <c:v>42297</c:v>
                </c:pt>
                <c:pt idx="4383">
                  <c:v>42298</c:v>
                </c:pt>
                <c:pt idx="4384">
                  <c:v>42299</c:v>
                </c:pt>
                <c:pt idx="4385">
                  <c:v>42300</c:v>
                </c:pt>
                <c:pt idx="4386">
                  <c:v>42303</c:v>
                </c:pt>
                <c:pt idx="4387">
                  <c:v>42304</c:v>
                </c:pt>
                <c:pt idx="4388">
                  <c:v>42305</c:v>
                </c:pt>
                <c:pt idx="4389">
                  <c:v>42306</c:v>
                </c:pt>
                <c:pt idx="4390">
                  <c:v>42307</c:v>
                </c:pt>
                <c:pt idx="4391">
                  <c:v>42310</c:v>
                </c:pt>
                <c:pt idx="4392">
                  <c:v>42311</c:v>
                </c:pt>
                <c:pt idx="4393">
                  <c:v>42312</c:v>
                </c:pt>
                <c:pt idx="4394">
                  <c:v>42313</c:v>
                </c:pt>
                <c:pt idx="4395">
                  <c:v>42314</c:v>
                </c:pt>
                <c:pt idx="4396">
                  <c:v>42317</c:v>
                </c:pt>
                <c:pt idx="4397">
                  <c:v>42318</c:v>
                </c:pt>
                <c:pt idx="4398">
                  <c:v>42319</c:v>
                </c:pt>
                <c:pt idx="4399">
                  <c:v>42320</c:v>
                </c:pt>
                <c:pt idx="4400">
                  <c:v>42321</c:v>
                </c:pt>
                <c:pt idx="4401">
                  <c:v>42324</c:v>
                </c:pt>
                <c:pt idx="4402">
                  <c:v>42325</c:v>
                </c:pt>
                <c:pt idx="4403">
                  <c:v>42326</c:v>
                </c:pt>
                <c:pt idx="4404">
                  <c:v>42327</c:v>
                </c:pt>
                <c:pt idx="4405">
                  <c:v>42328</c:v>
                </c:pt>
                <c:pt idx="4406">
                  <c:v>42331</c:v>
                </c:pt>
                <c:pt idx="4407">
                  <c:v>42332</c:v>
                </c:pt>
                <c:pt idx="4408">
                  <c:v>42333</c:v>
                </c:pt>
                <c:pt idx="4409">
                  <c:v>42334</c:v>
                </c:pt>
                <c:pt idx="4410">
                  <c:v>42335</c:v>
                </c:pt>
                <c:pt idx="4411">
                  <c:v>42338</c:v>
                </c:pt>
                <c:pt idx="4412">
                  <c:v>42339</c:v>
                </c:pt>
                <c:pt idx="4413">
                  <c:v>42340</c:v>
                </c:pt>
                <c:pt idx="4414">
                  <c:v>42341</c:v>
                </c:pt>
                <c:pt idx="4415">
                  <c:v>42342</c:v>
                </c:pt>
                <c:pt idx="4416">
                  <c:v>42345</c:v>
                </c:pt>
                <c:pt idx="4417">
                  <c:v>42346</c:v>
                </c:pt>
                <c:pt idx="4418">
                  <c:v>42347</c:v>
                </c:pt>
                <c:pt idx="4419">
                  <c:v>42348</c:v>
                </c:pt>
                <c:pt idx="4420">
                  <c:v>42349</c:v>
                </c:pt>
                <c:pt idx="4421">
                  <c:v>42352</c:v>
                </c:pt>
                <c:pt idx="4422">
                  <c:v>42353</c:v>
                </c:pt>
                <c:pt idx="4423">
                  <c:v>42354</c:v>
                </c:pt>
                <c:pt idx="4424">
                  <c:v>42355</c:v>
                </c:pt>
                <c:pt idx="4425">
                  <c:v>42356</c:v>
                </c:pt>
                <c:pt idx="4426">
                  <c:v>42359</c:v>
                </c:pt>
                <c:pt idx="4427">
                  <c:v>42360</c:v>
                </c:pt>
                <c:pt idx="4428">
                  <c:v>42361</c:v>
                </c:pt>
                <c:pt idx="4429">
                  <c:v>42362</c:v>
                </c:pt>
                <c:pt idx="4430">
                  <c:v>42363</c:v>
                </c:pt>
                <c:pt idx="4431">
                  <c:v>42366</c:v>
                </c:pt>
                <c:pt idx="4432">
                  <c:v>42367</c:v>
                </c:pt>
                <c:pt idx="4433">
                  <c:v>42368</c:v>
                </c:pt>
                <c:pt idx="4434">
                  <c:v>42369</c:v>
                </c:pt>
                <c:pt idx="4435">
                  <c:v>42370</c:v>
                </c:pt>
                <c:pt idx="4436">
                  <c:v>42373</c:v>
                </c:pt>
                <c:pt idx="4437">
                  <c:v>42374</c:v>
                </c:pt>
                <c:pt idx="4438">
                  <c:v>42375</c:v>
                </c:pt>
                <c:pt idx="4439">
                  <c:v>42376</c:v>
                </c:pt>
                <c:pt idx="4440">
                  <c:v>42377</c:v>
                </c:pt>
                <c:pt idx="4441">
                  <c:v>42380</c:v>
                </c:pt>
                <c:pt idx="4442">
                  <c:v>42381</c:v>
                </c:pt>
                <c:pt idx="4443">
                  <c:v>42382</c:v>
                </c:pt>
                <c:pt idx="4444">
                  <c:v>42383</c:v>
                </c:pt>
                <c:pt idx="4445">
                  <c:v>42384</c:v>
                </c:pt>
                <c:pt idx="4446">
                  <c:v>42387</c:v>
                </c:pt>
                <c:pt idx="4447">
                  <c:v>42388</c:v>
                </c:pt>
                <c:pt idx="4448">
                  <c:v>42389</c:v>
                </c:pt>
                <c:pt idx="4449">
                  <c:v>42390</c:v>
                </c:pt>
                <c:pt idx="4450">
                  <c:v>42391</c:v>
                </c:pt>
                <c:pt idx="4451">
                  <c:v>42394</c:v>
                </c:pt>
                <c:pt idx="4452">
                  <c:v>42395</c:v>
                </c:pt>
                <c:pt idx="4453">
                  <c:v>42396</c:v>
                </c:pt>
                <c:pt idx="4454">
                  <c:v>42397</c:v>
                </c:pt>
                <c:pt idx="4455">
                  <c:v>42398</c:v>
                </c:pt>
                <c:pt idx="4456">
                  <c:v>42401</c:v>
                </c:pt>
                <c:pt idx="4457">
                  <c:v>42402</c:v>
                </c:pt>
                <c:pt idx="4458">
                  <c:v>42403</c:v>
                </c:pt>
                <c:pt idx="4459">
                  <c:v>42404</c:v>
                </c:pt>
                <c:pt idx="4460">
                  <c:v>42405</c:v>
                </c:pt>
                <c:pt idx="4461">
                  <c:v>42408</c:v>
                </c:pt>
                <c:pt idx="4462">
                  <c:v>42409</c:v>
                </c:pt>
                <c:pt idx="4463">
                  <c:v>42410</c:v>
                </c:pt>
                <c:pt idx="4464">
                  <c:v>42411</c:v>
                </c:pt>
                <c:pt idx="4465">
                  <c:v>42412</c:v>
                </c:pt>
                <c:pt idx="4466">
                  <c:v>42415</c:v>
                </c:pt>
                <c:pt idx="4467">
                  <c:v>42416</c:v>
                </c:pt>
                <c:pt idx="4468">
                  <c:v>42417</c:v>
                </c:pt>
                <c:pt idx="4469">
                  <c:v>42418</c:v>
                </c:pt>
                <c:pt idx="4470">
                  <c:v>42419</c:v>
                </c:pt>
                <c:pt idx="4471">
                  <c:v>42422</c:v>
                </c:pt>
                <c:pt idx="4472">
                  <c:v>42423</c:v>
                </c:pt>
                <c:pt idx="4473">
                  <c:v>42424</c:v>
                </c:pt>
                <c:pt idx="4474">
                  <c:v>42425</c:v>
                </c:pt>
                <c:pt idx="4475">
                  <c:v>42426</c:v>
                </c:pt>
                <c:pt idx="4476">
                  <c:v>42429</c:v>
                </c:pt>
                <c:pt idx="4477">
                  <c:v>42430</c:v>
                </c:pt>
                <c:pt idx="4478">
                  <c:v>42431</c:v>
                </c:pt>
                <c:pt idx="4479">
                  <c:v>42432</c:v>
                </c:pt>
                <c:pt idx="4480">
                  <c:v>42433</c:v>
                </c:pt>
                <c:pt idx="4481">
                  <c:v>42436</c:v>
                </c:pt>
                <c:pt idx="4482">
                  <c:v>42437</c:v>
                </c:pt>
                <c:pt idx="4483">
                  <c:v>42438</c:v>
                </c:pt>
                <c:pt idx="4484">
                  <c:v>42439</c:v>
                </c:pt>
                <c:pt idx="4485">
                  <c:v>42440</c:v>
                </c:pt>
                <c:pt idx="4486">
                  <c:v>42443</c:v>
                </c:pt>
                <c:pt idx="4487">
                  <c:v>42444</c:v>
                </c:pt>
                <c:pt idx="4488">
                  <c:v>42445</c:v>
                </c:pt>
                <c:pt idx="4489">
                  <c:v>42446</c:v>
                </c:pt>
                <c:pt idx="4490">
                  <c:v>42447</c:v>
                </c:pt>
                <c:pt idx="4491">
                  <c:v>42450</c:v>
                </c:pt>
                <c:pt idx="4492">
                  <c:v>42451</c:v>
                </c:pt>
                <c:pt idx="4493">
                  <c:v>42452</c:v>
                </c:pt>
                <c:pt idx="4494">
                  <c:v>42453</c:v>
                </c:pt>
                <c:pt idx="4495">
                  <c:v>42454</c:v>
                </c:pt>
                <c:pt idx="4496">
                  <c:v>42457</c:v>
                </c:pt>
                <c:pt idx="4497">
                  <c:v>42458</c:v>
                </c:pt>
                <c:pt idx="4498">
                  <c:v>42459</c:v>
                </c:pt>
                <c:pt idx="4499">
                  <c:v>42460</c:v>
                </c:pt>
                <c:pt idx="4500">
                  <c:v>42461</c:v>
                </c:pt>
                <c:pt idx="4501">
                  <c:v>42464</c:v>
                </c:pt>
                <c:pt idx="4502">
                  <c:v>42465</c:v>
                </c:pt>
                <c:pt idx="4503">
                  <c:v>42466</c:v>
                </c:pt>
                <c:pt idx="4504">
                  <c:v>42467</c:v>
                </c:pt>
                <c:pt idx="4505">
                  <c:v>42468</c:v>
                </c:pt>
                <c:pt idx="4506">
                  <c:v>42471</c:v>
                </c:pt>
                <c:pt idx="4507">
                  <c:v>42472</c:v>
                </c:pt>
                <c:pt idx="4508">
                  <c:v>42473</c:v>
                </c:pt>
                <c:pt idx="4509">
                  <c:v>42474</c:v>
                </c:pt>
                <c:pt idx="4510">
                  <c:v>42475</c:v>
                </c:pt>
                <c:pt idx="4511">
                  <c:v>42478</c:v>
                </c:pt>
                <c:pt idx="4512">
                  <c:v>42479</c:v>
                </c:pt>
                <c:pt idx="4513">
                  <c:v>42480</c:v>
                </c:pt>
                <c:pt idx="4514">
                  <c:v>42481</c:v>
                </c:pt>
                <c:pt idx="4515">
                  <c:v>42482</c:v>
                </c:pt>
                <c:pt idx="4516">
                  <c:v>42485</c:v>
                </c:pt>
                <c:pt idx="4517">
                  <c:v>42486</c:v>
                </c:pt>
                <c:pt idx="4518">
                  <c:v>42487</c:v>
                </c:pt>
                <c:pt idx="4519">
                  <c:v>42488</c:v>
                </c:pt>
                <c:pt idx="4520">
                  <c:v>42489</c:v>
                </c:pt>
                <c:pt idx="4521">
                  <c:v>42492</c:v>
                </c:pt>
                <c:pt idx="4522">
                  <c:v>42493</c:v>
                </c:pt>
                <c:pt idx="4523">
                  <c:v>42494</c:v>
                </c:pt>
                <c:pt idx="4524">
                  <c:v>42495</c:v>
                </c:pt>
                <c:pt idx="4525">
                  <c:v>42496</c:v>
                </c:pt>
                <c:pt idx="4526">
                  <c:v>42499</c:v>
                </c:pt>
                <c:pt idx="4527">
                  <c:v>42500</c:v>
                </c:pt>
                <c:pt idx="4528">
                  <c:v>42501</c:v>
                </c:pt>
                <c:pt idx="4529">
                  <c:v>42502</c:v>
                </c:pt>
                <c:pt idx="4530">
                  <c:v>42503</c:v>
                </c:pt>
                <c:pt idx="4531">
                  <c:v>42506</c:v>
                </c:pt>
                <c:pt idx="4532">
                  <c:v>42507</c:v>
                </c:pt>
                <c:pt idx="4533">
                  <c:v>42508</c:v>
                </c:pt>
                <c:pt idx="4534">
                  <c:v>42509</c:v>
                </c:pt>
                <c:pt idx="4535">
                  <c:v>42510</c:v>
                </c:pt>
                <c:pt idx="4536">
                  <c:v>42513</c:v>
                </c:pt>
                <c:pt idx="4537">
                  <c:v>42514</c:v>
                </c:pt>
                <c:pt idx="4538">
                  <c:v>42515</c:v>
                </c:pt>
                <c:pt idx="4539">
                  <c:v>42516</c:v>
                </c:pt>
                <c:pt idx="4540">
                  <c:v>42517</c:v>
                </c:pt>
                <c:pt idx="4541">
                  <c:v>42520</c:v>
                </c:pt>
                <c:pt idx="4542">
                  <c:v>42521</c:v>
                </c:pt>
                <c:pt idx="4543">
                  <c:v>42522</c:v>
                </c:pt>
                <c:pt idx="4544">
                  <c:v>42523</c:v>
                </c:pt>
                <c:pt idx="4545">
                  <c:v>42524</c:v>
                </c:pt>
                <c:pt idx="4546">
                  <c:v>42527</c:v>
                </c:pt>
                <c:pt idx="4547">
                  <c:v>42528</c:v>
                </c:pt>
                <c:pt idx="4548">
                  <c:v>42529</c:v>
                </c:pt>
                <c:pt idx="4549">
                  <c:v>42530</c:v>
                </c:pt>
                <c:pt idx="4550">
                  <c:v>42531</c:v>
                </c:pt>
                <c:pt idx="4551">
                  <c:v>42534</c:v>
                </c:pt>
                <c:pt idx="4552">
                  <c:v>42535</c:v>
                </c:pt>
                <c:pt idx="4553">
                  <c:v>42536</c:v>
                </c:pt>
                <c:pt idx="4554">
                  <c:v>42537</c:v>
                </c:pt>
                <c:pt idx="4555">
                  <c:v>42538</c:v>
                </c:pt>
                <c:pt idx="4556">
                  <c:v>42541</c:v>
                </c:pt>
                <c:pt idx="4557">
                  <c:v>42542</c:v>
                </c:pt>
                <c:pt idx="4558">
                  <c:v>42543</c:v>
                </c:pt>
                <c:pt idx="4559">
                  <c:v>42544</c:v>
                </c:pt>
                <c:pt idx="4560">
                  <c:v>42545</c:v>
                </c:pt>
                <c:pt idx="4561">
                  <c:v>42548</c:v>
                </c:pt>
                <c:pt idx="4562">
                  <c:v>42549</c:v>
                </c:pt>
                <c:pt idx="4563">
                  <c:v>42550</c:v>
                </c:pt>
                <c:pt idx="4564">
                  <c:v>42551</c:v>
                </c:pt>
                <c:pt idx="4565">
                  <c:v>42552</c:v>
                </c:pt>
                <c:pt idx="4566">
                  <c:v>42555</c:v>
                </c:pt>
                <c:pt idx="4567">
                  <c:v>42556</c:v>
                </c:pt>
                <c:pt idx="4568">
                  <c:v>42557</c:v>
                </c:pt>
                <c:pt idx="4569">
                  <c:v>42558</c:v>
                </c:pt>
                <c:pt idx="4570">
                  <c:v>42559</c:v>
                </c:pt>
                <c:pt idx="4571">
                  <c:v>42562</c:v>
                </c:pt>
                <c:pt idx="4572">
                  <c:v>42563</c:v>
                </c:pt>
                <c:pt idx="4573">
                  <c:v>42564</c:v>
                </c:pt>
                <c:pt idx="4574">
                  <c:v>42565</c:v>
                </c:pt>
                <c:pt idx="4575">
                  <c:v>42566</c:v>
                </c:pt>
                <c:pt idx="4576">
                  <c:v>42569</c:v>
                </c:pt>
                <c:pt idx="4577">
                  <c:v>42570</c:v>
                </c:pt>
                <c:pt idx="4578">
                  <c:v>42571</c:v>
                </c:pt>
                <c:pt idx="4579">
                  <c:v>42572</c:v>
                </c:pt>
                <c:pt idx="4580">
                  <c:v>42573</c:v>
                </c:pt>
                <c:pt idx="4581">
                  <c:v>42576</c:v>
                </c:pt>
                <c:pt idx="4582">
                  <c:v>42577</c:v>
                </c:pt>
                <c:pt idx="4583">
                  <c:v>42578</c:v>
                </c:pt>
                <c:pt idx="4584">
                  <c:v>42579</c:v>
                </c:pt>
                <c:pt idx="4585">
                  <c:v>42580</c:v>
                </c:pt>
                <c:pt idx="4586">
                  <c:v>42583</c:v>
                </c:pt>
                <c:pt idx="4587">
                  <c:v>42584</c:v>
                </c:pt>
                <c:pt idx="4588">
                  <c:v>42585</c:v>
                </c:pt>
                <c:pt idx="4589">
                  <c:v>42586</c:v>
                </c:pt>
                <c:pt idx="4590">
                  <c:v>42587</c:v>
                </c:pt>
                <c:pt idx="4591">
                  <c:v>42590</c:v>
                </c:pt>
                <c:pt idx="4592">
                  <c:v>42591</c:v>
                </c:pt>
                <c:pt idx="4593">
                  <c:v>42592</c:v>
                </c:pt>
                <c:pt idx="4594">
                  <c:v>42593</c:v>
                </c:pt>
                <c:pt idx="4595">
                  <c:v>42594</c:v>
                </c:pt>
                <c:pt idx="4596">
                  <c:v>42597</c:v>
                </c:pt>
                <c:pt idx="4597">
                  <c:v>42598</c:v>
                </c:pt>
                <c:pt idx="4598">
                  <c:v>42599</c:v>
                </c:pt>
                <c:pt idx="4599">
                  <c:v>42600</c:v>
                </c:pt>
                <c:pt idx="4600">
                  <c:v>42601</c:v>
                </c:pt>
                <c:pt idx="4601">
                  <c:v>42604</c:v>
                </c:pt>
                <c:pt idx="4602">
                  <c:v>42605</c:v>
                </c:pt>
                <c:pt idx="4603">
                  <c:v>42606</c:v>
                </c:pt>
                <c:pt idx="4604">
                  <c:v>42607</c:v>
                </c:pt>
                <c:pt idx="4605">
                  <c:v>42608</c:v>
                </c:pt>
                <c:pt idx="4606">
                  <c:v>42611</c:v>
                </c:pt>
                <c:pt idx="4607">
                  <c:v>42612</c:v>
                </c:pt>
                <c:pt idx="4608">
                  <c:v>42613</c:v>
                </c:pt>
                <c:pt idx="4609">
                  <c:v>42614</c:v>
                </c:pt>
                <c:pt idx="4610">
                  <c:v>42615</c:v>
                </c:pt>
                <c:pt idx="4611">
                  <c:v>42618</c:v>
                </c:pt>
                <c:pt idx="4612">
                  <c:v>42619</c:v>
                </c:pt>
                <c:pt idx="4613">
                  <c:v>42620</c:v>
                </c:pt>
                <c:pt idx="4614">
                  <c:v>42621</c:v>
                </c:pt>
                <c:pt idx="4615">
                  <c:v>42622</c:v>
                </c:pt>
                <c:pt idx="4616">
                  <c:v>42625</c:v>
                </c:pt>
                <c:pt idx="4617">
                  <c:v>42626</c:v>
                </c:pt>
                <c:pt idx="4618">
                  <c:v>42627</c:v>
                </c:pt>
                <c:pt idx="4619">
                  <c:v>42628</c:v>
                </c:pt>
                <c:pt idx="4620">
                  <c:v>42629</c:v>
                </c:pt>
                <c:pt idx="4621">
                  <c:v>42632</c:v>
                </c:pt>
                <c:pt idx="4622">
                  <c:v>42633</c:v>
                </c:pt>
                <c:pt idx="4623">
                  <c:v>42634</c:v>
                </c:pt>
                <c:pt idx="4624">
                  <c:v>42635</c:v>
                </c:pt>
                <c:pt idx="4625">
                  <c:v>42636</c:v>
                </c:pt>
                <c:pt idx="4626">
                  <c:v>42639</c:v>
                </c:pt>
                <c:pt idx="4627">
                  <c:v>42640</c:v>
                </c:pt>
                <c:pt idx="4628">
                  <c:v>42641</c:v>
                </c:pt>
                <c:pt idx="4629">
                  <c:v>42642</c:v>
                </c:pt>
                <c:pt idx="4630">
                  <c:v>42643</c:v>
                </c:pt>
                <c:pt idx="4631">
                  <c:v>42646</c:v>
                </c:pt>
                <c:pt idx="4632">
                  <c:v>42647</c:v>
                </c:pt>
                <c:pt idx="4633">
                  <c:v>42648</c:v>
                </c:pt>
                <c:pt idx="4634">
                  <c:v>42649</c:v>
                </c:pt>
                <c:pt idx="4635">
                  <c:v>42650</c:v>
                </c:pt>
                <c:pt idx="4636">
                  <c:v>42653</c:v>
                </c:pt>
                <c:pt idx="4637">
                  <c:v>42654</c:v>
                </c:pt>
                <c:pt idx="4638">
                  <c:v>42655</c:v>
                </c:pt>
                <c:pt idx="4639">
                  <c:v>42656</c:v>
                </c:pt>
                <c:pt idx="4640">
                  <c:v>42657</c:v>
                </c:pt>
                <c:pt idx="4641">
                  <c:v>42660</c:v>
                </c:pt>
                <c:pt idx="4642">
                  <c:v>42661</c:v>
                </c:pt>
                <c:pt idx="4643">
                  <c:v>42662</c:v>
                </c:pt>
                <c:pt idx="4644">
                  <c:v>42663</c:v>
                </c:pt>
                <c:pt idx="4645">
                  <c:v>42664</c:v>
                </c:pt>
                <c:pt idx="4646">
                  <c:v>42667</c:v>
                </c:pt>
                <c:pt idx="4647">
                  <c:v>42668</c:v>
                </c:pt>
                <c:pt idx="4648">
                  <c:v>42669</c:v>
                </c:pt>
                <c:pt idx="4649">
                  <c:v>42670</c:v>
                </c:pt>
                <c:pt idx="4650">
                  <c:v>42671</c:v>
                </c:pt>
                <c:pt idx="4651">
                  <c:v>42674</c:v>
                </c:pt>
                <c:pt idx="4652">
                  <c:v>42675</c:v>
                </c:pt>
                <c:pt idx="4653">
                  <c:v>42676</c:v>
                </c:pt>
                <c:pt idx="4654">
                  <c:v>42677</c:v>
                </c:pt>
                <c:pt idx="4655">
                  <c:v>42678</c:v>
                </c:pt>
                <c:pt idx="4656">
                  <c:v>42681</c:v>
                </c:pt>
                <c:pt idx="4657">
                  <c:v>42682</c:v>
                </c:pt>
                <c:pt idx="4658">
                  <c:v>42683</c:v>
                </c:pt>
                <c:pt idx="4659">
                  <c:v>42684</c:v>
                </c:pt>
                <c:pt idx="4660">
                  <c:v>42685</c:v>
                </c:pt>
                <c:pt idx="4661">
                  <c:v>42688</c:v>
                </c:pt>
                <c:pt idx="4662">
                  <c:v>42689</c:v>
                </c:pt>
                <c:pt idx="4663">
                  <c:v>42690</c:v>
                </c:pt>
                <c:pt idx="4664">
                  <c:v>42691</c:v>
                </c:pt>
                <c:pt idx="4665">
                  <c:v>42692</c:v>
                </c:pt>
                <c:pt idx="4666">
                  <c:v>42695</c:v>
                </c:pt>
                <c:pt idx="4667">
                  <c:v>42696</c:v>
                </c:pt>
                <c:pt idx="4668">
                  <c:v>42697</c:v>
                </c:pt>
                <c:pt idx="4669">
                  <c:v>42698</c:v>
                </c:pt>
                <c:pt idx="4670">
                  <c:v>42699</c:v>
                </c:pt>
                <c:pt idx="4671">
                  <c:v>42702</c:v>
                </c:pt>
                <c:pt idx="4672">
                  <c:v>42703</c:v>
                </c:pt>
                <c:pt idx="4673">
                  <c:v>42704</c:v>
                </c:pt>
                <c:pt idx="4674">
                  <c:v>42705</c:v>
                </c:pt>
                <c:pt idx="4675">
                  <c:v>42706</c:v>
                </c:pt>
                <c:pt idx="4676">
                  <c:v>42709</c:v>
                </c:pt>
                <c:pt idx="4677">
                  <c:v>42710</c:v>
                </c:pt>
                <c:pt idx="4678">
                  <c:v>42711</c:v>
                </c:pt>
                <c:pt idx="4679">
                  <c:v>42712</c:v>
                </c:pt>
                <c:pt idx="4680">
                  <c:v>42713</c:v>
                </c:pt>
                <c:pt idx="4681">
                  <c:v>42716</c:v>
                </c:pt>
                <c:pt idx="4682">
                  <c:v>42717</c:v>
                </c:pt>
                <c:pt idx="4683">
                  <c:v>42718</c:v>
                </c:pt>
                <c:pt idx="4684">
                  <c:v>42719</c:v>
                </c:pt>
                <c:pt idx="4685">
                  <c:v>42720</c:v>
                </c:pt>
                <c:pt idx="4686">
                  <c:v>42723</c:v>
                </c:pt>
                <c:pt idx="4687">
                  <c:v>42724</c:v>
                </c:pt>
                <c:pt idx="4688">
                  <c:v>42725</c:v>
                </c:pt>
                <c:pt idx="4689">
                  <c:v>42726</c:v>
                </c:pt>
                <c:pt idx="4690">
                  <c:v>42727</c:v>
                </c:pt>
                <c:pt idx="4691">
                  <c:v>42730</c:v>
                </c:pt>
                <c:pt idx="4692">
                  <c:v>42731</c:v>
                </c:pt>
                <c:pt idx="4693">
                  <c:v>42732</c:v>
                </c:pt>
                <c:pt idx="4694">
                  <c:v>42733</c:v>
                </c:pt>
                <c:pt idx="4695">
                  <c:v>42734</c:v>
                </c:pt>
                <c:pt idx="4696">
                  <c:v>42737</c:v>
                </c:pt>
                <c:pt idx="4697">
                  <c:v>42738</c:v>
                </c:pt>
                <c:pt idx="4698">
                  <c:v>42739</c:v>
                </c:pt>
                <c:pt idx="4699">
                  <c:v>42740</c:v>
                </c:pt>
                <c:pt idx="4700">
                  <c:v>42741</c:v>
                </c:pt>
                <c:pt idx="4701">
                  <c:v>42744</c:v>
                </c:pt>
                <c:pt idx="4702">
                  <c:v>42745</c:v>
                </c:pt>
                <c:pt idx="4703">
                  <c:v>42746</c:v>
                </c:pt>
                <c:pt idx="4704">
                  <c:v>42747</c:v>
                </c:pt>
                <c:pt idx="4705">
                  <c:v>42748</c:v>
                </c:pt>
                <c:pt idx="4706">
                  <c:v>42751</c:v>
                </c:pt>
                <c:pt idx="4707">
                  <c:v>42752</c:v>
                </c:pt>
                <c:pt idx="4708">
                  <c:v>42753</c:v>
                </c:pt>
                <c:pt idx="4709">
                  <c:v>42754</c:v>
                </c:pt>
                <c:pt idx="4710">
                  <c:v>42755</c:v>
                </c:pt>
                <c:pt idx="4711">
                  <c:v>42758</c:v>
                </c:pt>
                <c:pt idx="4712">
                  <c:v>42759</c:v>
                </c:pt>
                <c:pt idx="4713">
                  <c:v>42760</c:v>
                </c:pt>
                <c:pt idx="4714">
                  <c:v>42761</c:v>
                </c:pt>
                <c:pt idx="4715">
                  <c:v>42762</c:v>
                </c:pt>
                <c:pt idx="4716">
                  <c:v>42765</c:v>
                </c:pt>
                <c:pt idx="4717">
                  <c:v>42766</c:v>
                </c:pt>
                <c:pt idx="4718">
                  <c:v>42767</c:v>
                </c:pt>
                <c:pt idx="4719">
                  <c:v>42768</c:v>
                </c:pt>
                <c:pt idx="4720">
                  <c:v>42769</c:v>
                </c:pt>
                <c:pt idx="4721">
                  <c:v>42772</c:v>
                </c:pt>
                <c:pt idx="4722">
                  <c:v>42773</c:v>
                </c:pt>
                <c:pt idx="4723">
                  <c:v>42774</c:v>
                </c:pt>
                <c:pt idx="4724">
                  <c:v>42775</c:v>
                </c:pt>
                <c:pt idx="4725">
                  <c:v>42776</c:v>
                </c:pt>
                <c:pt idx="4726">
                  <c:v>42779</c:v>
                </c:pt>
                <c:pt idx="4727">
                  <c:v>42780</c:v>
                </c:pt>
                <c:pt idx="4728">
                  <c:v>42781</c:v>
                </c:pt>
                <c:pt idx="4729">
                  <c:v>42782</c:v>
                </c:pt>
                <c:pt idx="4730">
                  <c:v>42783</c:v>
                </c:pt>
                <c:pt idx="4731">
                  <c:v>42786</c:v>
                </c:pt>
                <c:pt idx="4732">
                  <c:v>42787</c:v>
                </c:pt>
                <c:pt idx="4733">
                  <c:v>42788</c:v>
                </c:pt>
                <c:pt idx="4734">
                  <c:v>42789</c:v>
                </c:pt>
                <c:pt idx="4735">
                  <c:v>42790</c:v>
                </c:pt>
                <c:pt idx="4736">
                  <c:v>42793</c:v>
                </c:pt>
                <c:pt idx="4737">
                  <c:v>42794</c:v>
                </c:pt>
                <c:pt idx="4738">
                  <c:v>42795</c:v>
                </c:pt>
                <c:pt idx="4739">
                  <c:v>42796</c:v>
                </c:pt>
                <c:pt idx="4740">
                  <c:v>42797</c:v>
                </c:pt>
                <c:pt idx="4741">
                  <c:v>42800</c:v>
                </c:pt>
                <c:pt idx="4742">
                  <c:v>42801</c:v>
                </c:pt>
                <c:pt idx="4743">
                  <c:v>42802</c:v>
                </c:pt>
                <c:pt idx="4744">
                  <c:v>42803</c:v>
                </c:pt>
                <c:pt idx="4745">
                  <c:v>42804</c:v>
                </c:pt>
                <c:pt idx="4746">
                  <c:v>42807</c:v>
                </c:pt>
                <c:pt idx="4747">
                  <c:v>42808</c:v>
                </c:pt>
                <c:pt idx="4748">
                  <c:v>42809</c:v>
                </c:pt>
                <c:pt idx="4749">
                  <c:v>42810</c:v>
                </c:pt>
                <c:pt idx="4750">
                  <c:v>42811</c:v>
                </c:pt>
                <c:pt idx="4751">
                  <c:v>42814</c:v>
                </c:pt>
                <c:pt idx="4752">
                  <c:v>42815</c:v>
                </c:pt>
                <c:pt idx="4753">
                  <c:v>42816</c:v>
                </c:pt>
                <c:pt idx="4754">
                  <c:v>42817</c:v>
                </c:pt>
                <c:pt idx="4755">
                  <c:v>42818</c:v>
                </c:pt>
                <c:pt idx="4756">
                  <c:v>42821</c:v>
                </c:pt>
                <c:pt idx="4757">
                  <c:v>42822</c:v>
                </c:pt>
                <c:pt idx="4758">
                  <c:v>42823</c:v>
                </c:pt>
                <c:pt idx="4759">
                  <c:v>42824</c:v>
                </c:pt>
                <c:pt idx="4760">
                  <c:v>42825</c:v>
                </c:pt>
                <c:pt idx="4761">
                  <c:v>42828</c:v>
                </c:pt>
                <c:pt idx="4762">
                  <c:v>42829</c:v>
                </c:pt>
                <c:pt idx="4763">
                  <c:v>42830</c:v>
                </c:pt>
                <c:pt idx="4764">
                  <c:v>42831</c:v>
                </c:pt>
                <c:pt idx="4765">
                  <c:v>42832</c:v>
                </c:pt>
                <c:pt idx="4766">
                  <c:v>42835</c:v>
                </c:pt>
                <c:pt idx="4767">
                  <c:v>42836</c:v>
                </c:pt>
                <c:pt idx="4768">
                  <c:v>42837</c:v>
                </c:pt>
                <c:pt idx="4769">
                  <c:v>42838</c:v>
                </c:pt>
                <c:pt idx="4770">
                  <c:v>42839</c:v>
                </c:pt>
                <c:pt idx="4771">
                  <c:v>42842</c:v>
                </c:pt>
                <c:pt idx="4772">
                  <c:v>42843</c:v>
                </c:pt>
                <c:pt idx="4773">
                  <c:v>42844</c:v>
                </c:pt>
                <c:pt idx="4774">
                  <c:v>42845</c:v>
                </c:pt>
                <c:pt idx="4775">
                  <c:v>42846</c:v>
                </c:pt>
                <c:pt idx="4776">
                  <c:v>42849</c:v>
                </c:pt>
                <c:pt idx="4777">
                  <c:v>42850</c:v>
                </c:pt>
                <c:pt idx="4778">
                  <c:v>42851</c:v>
                </c:pt>
                <c:pt idx="4779">
                  <c:v>42852</c:v>
                </c:pt>
                <c:pt idx="4780">
                  <c:v>42853</c:v>
                </c:pt>
                <c:pt idx="4781">
                  <c:v>42856</c:v>
                </c:pt>
                <c:pt idx="4782">
                  <c:v>42857</c:v>
                </c:pt>
                <c:pt idx="4783">
                  <c:v>42858</c:v>
                </c:pt>
                <c:pt idx="4784">
                  <c:v>42859</c:v>
                </c:pt>
                <c:pt idx="4785">
                  <c:v>42860</c:v>
                </c:pt>
                <c:pt idx="4786">
                  <c:v>42863</c:v>
                </c:pt>
                <c:pt idx="4787">
                  <c:v>42864</c:v>
                </c:pt>
                <c:pt idx="4788">
                  <c:v>42865</c:v>
                </c:pt>
                <c:pt idx="4789">
                  <c:v>42866</c:v>
                </c:pt>
                <c:pt idx="4790">
                  <c:v>42867</c:v>
                </c:pt>
                <c:pt idx="4791">
                  <c:v>42870</c:v>
                </c:pt>
                <c:pt idx="4792">
                  <c:v>42871</c:v>
                </c:pt>
                <c:pt idx="4793">
                  <c:v>42872</c:v>
                </c:pt>
                <c:pt idx="4794">
                  <c:v>42873</c:v>
                </c:pt>
                <c:pt idx="4795">
                  <c:v>42874</c:v>
                </c:pt>
                <c:pt idx="4796">
                  <c:v>42877</c:v>
                </c:pt>
                <c:pt idx="4797">
                  <c:v>42878</c:v>
                </c:pt>
                <c:pt idx="4798">
                  <c:v>42879</c:v>
                </c:pt>
                <c:pt idx="4799">
                  <c:v>42880</c:v>
                </c:pt>
                <c:pt idx="4800">
                  <c:v>42881</c:v>
                </c:pt>
                <c:pt idx="4801">
                  <c:v>42884</c:v>
                </c:pt>
                <c:pt idx="4802">
                  <c:v>42885</c:v>
                </c:pt>
                <c:pt idx="4803">
                  <c:v>42886</c:v>
                </c:pt>
                <c:pt idx="4804">
                  <c:v>42887</c:v>
                </c:pt>
                <c:pt idx="4805">
                  <c:v>42888</c:v>
                </c:pt>
                <c:pt idx="4806">
                  <c:v>42891</c:v>
                </c:pt>
                <c:pt idx="4807">
                  <c:v>42892</c:v>
                </c:pt>
                <c:pt idx="4808">
                  <c:v>42893</c:v>
                </c:pt>
                <c:pt idx="4809">
                  <c:v>42894</c:v>
                </c:pt>
                <c:pt idx="4810">
                  <c:v>42895</c:v>
                </c:pt>
                <c:pt idx="4811">
                  <c:v>42898</c:v>
                </c:pt>
                <c:pt idx="4812">
                  <c:v>42899</c:v>
                </c:pt>
                <c:pt idx="4813">
                  <c:v>42900</c:v>
                </c:pt>
                <c:pt idx="4814">
                  <c:v>42901</c:v>
                </c:pt>
                <c:pt idx="4815">
                  <c:v>42902</c:v>
                </c:pt>
                <c:pt idx="4816">
                  <c:v>42905</c:v>
                </c:pt>
                <c:pt idx="4817">
                  <c:v>42906</c:v>
                </c:pt>
                <c:pt idx="4818">
                  <c:v>42907</c:v>
                </c:pt>
                <c:pt idx="4819">
                  <c:v>42908</c:v>
                </c:pt>
                <c:pt idx="4820">
                  <c:v>42909</c:v>
                </c:pt>
                <c:pt idx="4821">
                  <c:v>42912</c:v>
                </c:pt>
                <c:pt idx="4822">
                  <c:v>42913</c:v>
                </c:pt>
                <c:pt idx="4823">
                  <c:v>42914</c:v>
                </c:pt>
                <c:pt idx="4824">
                  <c:v>42915</c:v>
                </c:pt>
                <c:pt idx="4825">
                  <c:v>42916</c:v>
                </c:pt>
                <c:pt idx="4826">
                  <c:v>42919</c:v>
                </c:pt>
                <c:pt idx="4827">
                  <c:v>42920</c:v>
                </c:pt>
                <c:pt idx="4828">
                  <c:v>42921</c:v>
                </c:pt>
                <c:pt idx="4829">
                  <c:v>42922</c:v>
                </c:pt>
                <c:pt idx="4830">
                  <c:v>42923</c:v>
                </c:pt>
                <c:pt idx="4831">
                  <c:v>42926</c:v>
                </c:pt>
                <c:pt idx="4832">
                  <c:v>42927</c:v>
                </c:pt>
                <c:pt idx="4833">
                  <c:v>42928</c:v>
                </c:pt>
                <c:pt idx="4834">
                  <c:v>42929</c:v>
                </c:pt>
                <c:pt idx="4835">
                  <c:v>42930</c:v>
                </c:pt>
                <c:pt idx="4836">
                  <c:v>42933</c:v>
                </c:pt>
                <c:pt idx="4837">
                  <c:v>42934</c:v>
                </c:pt>
                <c:pt idx="4838">
                  <c:v>42935</c:v>
                </c:pt>
                <c:pt idx="4839">
                  <c:v>42936</c:v>
                </c:pt>
                <c:pt idx="4840">
                  <c:v>42937</c:v>
                </c:pt>
                <c:pt idx="4841">
                  <c:v>42940</c:v>
                </c:pt>
                <c:pt idx="4842">
                  <c:v>42941</c:v>
                </c:pt>
                <c:pt idx="4843">
                  <c:v>42942</c:v>
                </c:pt>
                <c:pt idx="4844">
                  <c:v>42943</c:v>
                </c:pt>
                <c:pt idx="4845">
                  <c:v>42944</c:v>
                </c:pt>
                <c:pt idx="4846">
                  <c:v>42947</c:v>
                </c:pt>
                <c:pt idx="4847">
                  <c:v>42948</c:v>
                </c:pt>
                <c:pt idx="4848">
                  <c:v>42949</c:v>
                </c:pt>
                <c:pt idx="4849">
                  <c:v>42950</c:v>
                </c:pt>
                <c:pt idx="4850">
                  <c:v>42951</c:v>
                </c:pt>
                <c:pt idx="4851">
                  <c:v>42954</c:v>
                </c:pt>
                <c:pt idx="4852">
                  <c:v>42955</c:v>
                </c:pt>
                <c:pt idx="4853">
                  <c:v>42956</c:v>
                </c:pt>
                <c:pt idx="4854">
                  <c:v>42957</c:v>
                </c:pt>
                <c:pt idx="4855">
                  <c:v>42958</c:v>
                </c:pt>
                <c:pt idx="4856">
                  <c:v>42961</c:v>
                </c:pt>
                <c:pt idx="4857">
                  <c:v>42962</c:v>
                </c:pt>
                <c:pt idx="4858">
                  <c:v>42963</c:v>
                </c:pt>
                <c:pt idx="4859">
                  <c:v>42964</c:v>
                </c:pt>
                <c:pt idx="4860">
                  <c:v>42965</c:v>
                </c:pt>
                <c:pt idx="4861">
                  <c:v>42968</c:v>
                </c:pt>
                <c:pt idx="4862">
                  <c:v>42969</c:v>
                </c:pt>
                <c:pt idx="4863">
                  <c:v>42970</c:v>
                </c:pt>
                <c:pt idx="4864">
                  <c:v>42971</c:v>
                </c:pt>
                <c:pt idx="4865">
                  <c:v>42972</c:v>
                </c:pt>
                <c:pt idx="4866">
                  <c:v>42975</c:v>
                </c:pt>
                <c:pt idx="4867">
                  <c:v>42976</c:v>
                </c:pt>
                <c:pt idx="4868">
                  <c:v>42977</c:v>
                </c:pt>
                <c:pt idx="4869">
                  <c:v>42978</c:v>
                </c:pt>
                <c:pt idx="4870">
                  <c:v>42979</c:v>
                </c:pt>
                <c:pt idx="4871">
                  <c:v>42982</c:v>
                </c:pt>
                <c:pt idx="4872">
                  <c:v>42983</c:v>
                </c:pt>
                <c:pt idx="4873">
                  <c:v>42984</c:v>
                </c:pt>
                <c:pt idx="4874">
                  <c:v>42985</c:v>
                </c:pt>
                <c:pt idx="4875">
                  <c:v>42986</c:v>
                </c:pt>
                <c:pt idx="4876">
                  <c:v>42989</c:v>
                </c:pt>
                <c:pt idx="4877">
                  <c:v>42990</c:v>
                </c:pt>
                <c:pt idx="4878">
                  <c:v>42991</c:v>
                </c:pt>
                <c:pt idx="4879">
                  <c:v>42992</c:v>
                </c:pt>
                <c:pt idx="4880">
                  <c:v>42993</c:v>
                </c:pt>
                <c:pt idx="4881">
                  <c:v>42996</c:v>
                </c:pt>
                <c:pt idx="4882">
                  <c:v>42997</c:v>
                </c:pt>
                <c:pt idx="4883">
                  <c:v>42998</c:v>
                </c:pt>
                <c:pt idx="4884">
                  <c:v>42999</c:v>
                </c:pt>
                <c:pt idx="4885">
                  <c:v>43000</c:v>
                </c:pt>
                <c:pt idx="4886">
                  <c:v>43003</c:v>
                </c:pt>
                <c:pt idx="4887">
                  <c:v>43004</c:v>
                </c:pt>
                <c:pt idx="4888">
                  <c:v>43005</c:v>
                </c:pt>
                <c:pt idx="4889">
                  <c:v>43006</c:v>
                </c:pt>
                <c:pt idx="4890">
                  <c:v>43007</c:v>
                </c:pt>
                <c:pt idx="4891">
                  <c:v>43010</c:v>
                </c:pt>
                <c:pt idx="4892">
                  <c:v>43011</c:v>
                </c:pt>
                <c:pt idx="4893">
                  <c:v>43012</c:v>
                </c:pt>
                <c:pt idx="4894">
                  <c:v>43013</c:v>
                </c:pt>
                <c:pt idx="4895">
                  <c:v>43014</c:v>
                </c:pt>
                <c:pt idx="4896">
                  <c:v>43017</c:v>
                </c:pt>
                <c:pt idx="4897">
                  <c:v>43018</c:v>
                </c:pt>
                <c:pt idx="4898">
                  <c:v>43019</c:v>
                </c:pt>
                <c:pt idx="4899">
                  <c:v>43020</c:v>
                </c:pt>
                <c:pt idx="4900">
                  <c:v>43021</c:v>
                </c:pt>
                <c:pt idx="4901">
                  <c:v>43024</c:v>
                </c:pt>
                <c:pt idx="4902">
                  <c:v>43025</c:v>
                </c:pt>
                <c:pt idx="4903">
                  <c:v>43026</c:v>
                </c:pt>
                <c:pt idx="4904">
                  <c:v>43027</c:v>
                </c:pt>
                <c:pt idx="4905">
                  <c:v>43028</c:v>
                </c:pt>
                <c:pt idx="4906">
                  <c:v>43031</c:v>
                </c:pt>
                <c:pt idx="4907">
                  <c:v>43032</c:v>
                </c:pt>
                <c:pt idx="4908">
                  <c:v>43033</c:v>
                </c:pt>
                <c:pt idx="4909">
                  <c:v>43034</c:v>
                </c:pt>
                <c:pt idx="4910">
                  <c:v>43035</c:v>
                </c:pt>
                <c:pt idx="4911">
                  <c:v>43038</c:v>
                </c:pt>
                <c:pt idx="4912">
                  <c:v>43039</c:v>
                </c:pt>
                <c:pt idx="4913">
                  <c:v>43040</c:v>
                </c:pt>
                <c:pt idx="4914">
                  <c:v>43041</c:v>
                </c:pt>
                <c:pt idx="4915">
                  <c:v>43042</c:v>
                </c:pt>
                <c:pt idx="4916">
                  <c:v>43045</c:v>
                </c:pt>
                <c:pt idx="4917">
                  <c:v>43046</c:v>
                </c:pt>
                <c:pt idx="4918">
                  <c:v>43047</c:v>
                </c:pt>
                <c:pt idx="4919">
                  <c:v>43048</c:v>
                </c:pt>
                <c:pt idx="4920">
                  <c:v>43049</c:v>
                </c:pt>
                <c:pt idx="4921">
                  <c:v>43052</c:v>
                </c:pt>
                <c:pt idx="4922">
                  <c:v>43053</c:v>
                </c:pt>
                <c:pt idx="4923">
                  <c:v>43054</c:v>
                </c:pt>
                <c:pt idx="4924">
                  <c:v>43055</c:v>
                </c:pt>
                <c:pt idx="4925">
                  <c:v>43056</c:v>
                </c:pt>
                <c:pt idx="4926">
                  <c:v>43059</c:v>
                </c:pt>
                <c:pt idx="4927">
                  <c:v>43060</c:v>
                </c:pt>
                <c:pt idx="4928">
                  <c:v>43061</c:v>
                </c:pt>
                <c:pt idx="4929">
                  <c:v>43062</c:v>
                </c:pt>
                <c:pt idx="4930">
                  <c:v>43063</c:v>
                </c:pt>
                <c:pt idx="4931">
                  <c:v>43066</c:v>
                </c:pt>
                <c:pt idx="4932">
                  <c:v>43067</c:v>
                </c:pt>
                <c:pt idx="4933">
                  <c:v>43068</c:v>
                </c:pt>
                <c:pt idx="4934">
                  <c:v>43069</c:v>
                </c:pt>
                <c:pt idx="4935">
                  <c:v>43070</c:v>
                </c:pt>
                <c:pt idx="4936">
                  <c:v>43073</c:v>
                </c:pt>
                <c:pt idx="4937">
                  <c:v>43074</c:v>
                </c:pt>
                <c:pt idx="4938">
                  <c:v>43075</c:v>
                </c:pt>
                <c:pt idx="4939">
                  <c:v>43076</c:v>
                </c:pt>
                <c:pt idx="4940">
                  <c:v>43077</c:v>
                </c:pt>
                <c:pt idx="4941">
                  <c:v>43080</c:v>
                </c:pt>
                <c:pt idx="4942">
                  <c:v>43081</c:v>
                </c:pt>
                <c:pt idx="4943">
                  <c:v>43082</c:v>
                </c:pt>
                <c:pt idx="4944">
                  <c:v>43083</c:v>
                </c:pt>
                <c:pt idx="4945">
                  <c:v>43084</c:v>
                </c:pt>
                <c:pt idx="4946">
                  <c:v>43087</c:v>
                </c:pt>
                <c:pt idx="4947">
                  <c:v>43088</c:v>
                </c:pt>
                <c:pt idx="4948">
                  <c:v>43089</c:v>
                </c:pt>
                <c:pt idx="4949">
                  <c:v>43090</c:v>
                </c:pt>
                <c:pt idx="4950">
                  <c:v>43091</c:v>
                </c:pt>
                <c:pt idx="4951">
                  <c:v>43094</c:v>
                </c:pt>
                <c:pt idx="4952">
                  <c:v>43095</c:v>
                </c:pt>
                <c:pt idx="4953">
                  <c:v>43096</c:v>
                </c:pt>
                <c:pt idx="4954">
                  <c:v>43097</c:v>
                </c:pt>
                <c:pt idx="4955">
                  <c:v>43098</c:v>
                </c:pt>
                <c:pt idx="4956">
                  <c:v>43101</c:v>
                </c:pt>
                <c:pt idx="4957">
                  <c:v>43102</c:v>
                </c:pt>
                <c:pt idx="4958">
                  <c:v>43103</c:v>
                </c:pt>
                <c:pt idx="4959">
                  <c:v>43104</c:v>
                </c:pt>
                <c:pt idx="4960">
                  <c:v>43105</c:v>
                </c:pt>
                <c:pt idx="4961">
                  <c:v>43108</c:v>
                </c:pt>
                <c:pt idx="4962">
                  <c:v>43109</c:v>
                </c:pt>
                <c:pt idx="4963">
                  <c:v>43110</c:v>
                </c:pt>
                <c:pt idx="4964">
                  <c:v>43111</c:v>
                </c:pt>
                <c:pt idx="4965">
                  <c:v>43112</c:v>
                </c:pt>
                <c:pt idx="4966">
                  <c:v>43115</c:v>
                </c:pt>
                <c:pt idx="4967">
                  <c:v>43116</c:v>
                </c:pt>
                <c:pt idx="4968">
                  <c:v>43117</c:v>
                </c:pt>
                <c:pt idx="4969">
                  <c:v>43118</c:v>
                </c:pt>
                <c:pt idx="4970">
                  <c:v>43119</c:v>
                </c:pt>
                <c:pt idx="4971">
                  <c:v>43122</c:v>
                </c:pt>
                <c:pt idx="4972">
                  <c:v>43123</c:v>
                </c:pt>
                <c:pt idx="4973">
                  <c:v>43124</c:v>
                </c:pt>
                <c:pt idx="4974">
                  <c:v>43125</c:v>
                </c:pt>
                <c:pt idx="4975">
                  <c:v>43126</c:v>
                </c:pt>
                <c:pt idx="4976">
                  <c:v>43129</c:v>
                </c:pt>
                <c:pt idx="4977">
                  <c:v>43130</c:v>
                </c:pt>
                <c:pt idx="4978">
                  <c:v>43131</c:v>
                </c:pt>
                <c:pt idx="4979">
                  <c:v>43132</c:v>
                </c:pt>
                <c:pt idx="4980">
                  <c:v>43133</c:v>
                </c:pt>
                <c:pt idx="4981">
                  <c:v>43136</c:v>
                </c:pt>
                <c:pt idx="4982">
                  <c:v>43137</c:v>
                </c:pt>
                <c:pt idx="4983">
                  <c:v>43138</c:v>
                </c:pt>
                <c:pt idx="4984">
                  <c:v>43139</c:v>
                </c:pt>
                <c:pt idx="4985">
                  <c:v>43140</c:v>
                </c:pt>
                <c:pt idx="4986">
                  <c:v>43143</c:v>
                </c:pt>
                <c:pt idx="4987">
                  <c:v>43144</c:v>
                </c:pt>
                <c:pt idx="4988">
                  <c:v>43145</c:v>
                </c:pt>
                <c:pt idx="4989">
                  <c:v>43146</c:v>
                </c:pt>
                <c:pt idx="4990">
                  <c:v>43147</c:v>
                </c:pt>
                <c:pt idx="4991">
                  <c:v>43150</c:v>
                </c:pt>
                <c:pt idx="4992">
                  <c:v>43151</c:v>
                </c:pt>
                <c:pt idx="4993">
                  <c:v>43152</c:v>
                </c:pt>
                <c:pt idx="4994">
                  <c:v>43153</c:v>
                </c:pt>
                <c:pt idx="4995">
                  <c:v>43154</c:v>
                </c:pt>
                <c:pt idx="4996">
                  <c:v>43157</c:v>
                </c:pt>
                <c:pt idx="4997">
                  <c:v>43158</c:v>
                </c:pt>
                <c:pt idx="4998">
                  <c:v>43159</c:v>
                </c:pt>
                <c:pt idx="4999">
                  <c:v>43160</c:v>
                </c:pt>
                <c:pt idx="5000">
                  <c:v>43161</c:v>
                </c:pt>
                <c:pt idx="5001">
                  <c:v>43164</c:v>
                </c:pt>
                <c:pt idx="5002">
                  <c:v>43165</c:v>
                </c:pt>
                <c:pt idx="5003">
                  <c:v>43166</c:v>
                </c:pt>
                <c:pt idx="5004">
                  <c:v>43167</c:v>
                </c:pt>
                <c:pt idx="5005">
                  <c:v>43168</c:v>
                </c:pt>
                <c:pt idx="5006">
                  <c:v>43171</c:v>
                </c:pt>
                <c:pt idx="5007">
                  <c:v>43172</c:v>
                </c:pt>
                <c:pt idx="5008">
                  <c:v>43173</c:v>
                </c:pt>
                <c:pt idx="5009">
                  <c:v>43174</c:v>
                </c:pt>
                <c:pt idx="5010">
                  <c:v>43175</c:v>
                </c:pt>
                <c:pt idx="5011">
                  <c:v>43178</c:v>
                </c:pt>
                <c:pt idx="5012">
                  <c:v>43179</c:v>
                </c:pt>
                <c:pt idx="5013">
                  <c:v>43180</c:v>
                </c:pt>
                <c:pt idx="5014">
                  <c:v>43181</c:v>
                </c:pt>
                <c:pt idx="5015">
                  <c:v>43182</c:v>
                </c:pt>
                <c:pt idx="5016">
                  <c:v>43185</c:v>
                </c:pt>
                <c:pt idx="5017">
                  <c:v>43186</c:v>
                </c:pt>
                <c:pt idx="5018">
                  <c:v>43187</c:v>
                </c:pt>
                <c:pt idx="5019">
                  <c:v>43188</c:v>
                </c:pt>
                <c:pt idx="5020">
                  <c:v>43189</c:v>
                </c:pt>
                <c:pt idx="5021">
                  <c:v>43192</c:v>
                </c:pt>
                <c:pt idx="5022">
                  <c:v>43193</c:v>
                </c:pt>
                <c:pt idx="5023">
                  <c:v>43194</c:v>
                </c:pt>
                <c:pt idx="5024">
                  <c:v>43195</c:v>
                </c:pt>
                <c:pt idx="5025">
                  <c:v>43196</c:v>
                </c:pt>
                <c:pt idx="5026">
                  <c:v>43199</c:v>
                </c:pt>
                <c:pt idx="5027">
                  <c:v>43200</c:v>
                </c:pt>
                <c:pt idx="5028">
                  <c:v>43201</c:v>
                </c:pt>
                <c:pt idx="5029">
                  <c:v>43202</c:v>
                </c:pt>
                <c:pt idx="5030">
                  <c:v>43203</c:v>
                </c:pt>
                <c:pt idx="5031">
                  <c:v>43206</c:v>
                </c:pt>
                <c:pt idx="5032">
                  <c:v>43207</c:v>
                </c:pt>
                <c:pt idx="5033">
                  <c:v>43208</c:v>
                </c:pt>
                <c:pt idx="5034">
                  <c:v>43209</c:v>
                </c:pt>
                <c:pt idx="5035">
                  <c:v>43210</c:v>
                </c:pt>
                <c:pt idx="5036">
                  <c:v>43213</c:v>
                </c:pt>
                <c:pt idx="5037">
                  <c:v>43214</c:v>
                </c:pt>
                <c:pt idx="5038">
                  <c:v>43215</c:v>
                </c:pt>
                <c:pt idx="5039">
                  <c:v>43216</c:v>
                </c:pt>
                <c:pt idx="5040">
                  <c:v>43217</c:v>
                </c:pt>
                <c:pt idx="5041">
                  <c:v>43220</c:v>
                </c:pt>
                <c:pt idx="5042">
                  <c:v>43221</c:v>
                </c:pt>
                <c:pt idx="5043">
                  <c:v>43222</c:v>
                </c:pt>
                <c:pt idx="5044">
                  <c:v>43223</c:v>
                </c:pt>
                <c:pt idx="5045">
                  <c:v>43224</c:v>
                </c:pt>
                <c:pt idx="5046">
                  <c:v>43227</c:v>
                </c:pt>
                <c:pt idx="5047">
                  <c:v>43228</c:v>
                </c:pt>
                <c:pt idx="5048">
                  <c:v>43229</c:v>
                </c:pt>
                <c:pt idx="5049">
                  <c:v>43230</c:v>
                </c:pt>
                <c:pt idx="5050">
                  <c:v>43231</c:v>
                </c:pt>
                <c:pt idx="5051">
                  <c:v>43234</c:v>
                </c:pt>
                <c:pt idx="5052">
                  <c:v>43235</c:v>
                </c:pt>
                <c:pt idx="5053">
                  <c:v>43236</c:v>
                </c:pt>
                <c:pt idx="5054">
                  <c:v>43237</c:v>
                </c:pt>
                <c:pt idx="5055">
                  <c:v>43238</c:v>
                </c:pt>
                <c:pt idx="5056">
                  <c:v>43241</c:v>
                </c:pt>
                <c:pt idx="5057">
                  <c:v>43242</c:v>
                </c:pt>
                <c:pt idx="5058">
                  <c:v>43243</c:v>
                </c:pt>
                <c:pt idx="5059">
                  <c:v>43244</c:v>
                </c:pt>
                <c:pt idx="5060">
                  <c:v>43245</c:v>
                </c:pt>
                <c:pt idx="5061">
                  <c:v>43248</c:v>
                </c:pt>
                <c:pt idx="5062">
                  <c:v>43249</c:v>
                </c:pt>
                <c:pt idx="5063">
                  <c:v>43250</c:v>
                </c:pt>
                <c:pt idx="5064">
                  <c:v>43251</c:v>
                </c:pt>
                <c:pt idx="5065">
                  <c:v>43252</c:v>
                </c:pt>
                <c:pt idx="5066">
                  <c:v>43255</c:v>
                </c:pt>
                <c:pt idx="5067">
                  <c:v>43256</c:v>
                </c:pt>
                <c:pt idx="5068">
                  <c:v>43257</c:v>
                </c:pt>
                <c:pt idx="5069">
                  <c:v>43258</c:v>
                </c:pt>
                <c:pt idx="5070">
                  <c:v>43259</c:v>
                </c:pt>
                <c:pt idx="5071">
                  <c:v>43262</c:v>
                </c:pt>
                <c:pt idx="5072">
                  <c:v>43263</c:v>
                </c:pt>
                <c:pt idx="5073">
                  <c:v>43264</c:v>
                </c:pt>
                <c:pt idx="5074">
                  <c:v>43265</c:v>
                </c:pt>
                <c:pt idx="5075">
                  <c:v>43266</c:v>
                </c:pt>
                <c:pt idx="5076">
                  <c:v>43269</c:v>
                </c:pt>
                <c:pt idx="5077">
                  <c:v>43270</c:v>
                </c:pt>
                <c:pt idx="5078">
                  <c:v>43271</c:v>
                </c:pt>
                <c:pt idx="5079">
                  <c:v>43272</c:v>
                </c:pt>
                <c:pt idx="5080">
                  <c:v>43273</c:v>
                </c:pt>
                <c:pt idx="5081">
                  <c:v>43276</c:v>
                </c:pt>
                <c:pt idx="5082">
                  <c:v>43277</c:v>
                </c:pt>
                <c:pt idx="5083">
                  <c:v>43278</c:v>
                </c:pt>
                <c:pt idx="5084">
                  <c:v>43279</c:v>
                </c:pt>
                <c:pt idx="5085">
                  <c:v>43280</c:v>
                </c:pt>
                <c:pt idx="5086">
                  <c:v>43283</c:v>
                </c:pt>
                <c:pt idx="5087">
                  <c:v>43284</c:v>
                </c:pt>
                <c:pt idx="5088">
                  <c:v>43285</c:v>
                </c:pt>
                <c:pt idx="5089">
                  <c:v>43286</c:v>
                </c:pt>
                <c:pt idx="5090">
                  <c:v>43287</c:v>
                </c:pt>
                <c:pt idx="5091">
                  <c:v>43290</c:v>
                </c:pt>
                <c:pt idx="5092">
                  <c:v>43291</c:v>
                </c:pt>
                <c:pt idx="5093">
                  <c:v>43292</c:v>
                </c:pt>
                <c:pt idx="5094">
                  <c:v>43293</c:v>
                </c:pt>
                <c:pt idx="5095">
                  <c:v>43294</c:v>
                </c:pt>
                <c:pt idx="5096">
                  <c:v>43297</c:v>
                </c:pt>
                <c:pt idx="5097">
                  <c:v>43298</c:v>
                </c:pt>
                <c:pt idx="5098">
                  <c:v>43299</c:v>
                </c:pt>
                <c:pt idx="5099">
                  <c:v>43300</c:v>
                </c:pt>
                <c:pt idx="5100">
                  <c:v>43301</c:v>
                </c:pt>
                <c:pt idx="5101">
                  <c:v>43304</c:v>
                </c:pt>
                <c:pt idx="5102">
                  <c:v>43305</c:v>
                </c:pt>
                <c:pt idx="5103">
                  <c:v>43306</c:v>
                </c:pt>
                <c:pt idx="5104">
                  <c:v>43307</c:v>
                </c:pt>
                <c:pt idx="5105">
                  <c:v>43308</c:v>
                </c:pt>
                <c:pt idx="5106">
                  <c:v>43311</c:v>
                </c:pt>
                <c:pt idx="5107">
                  <c:v>43312</c:v>
                </c:pt>
                <c:pt idx="5108">
                  <c:v>43313</c:v>
                </c:pt>
                <c:pt idx="5109">
                  <c:v>43314</c:v>
                </c:pt>
                <c:pt idx="5110">
                  <c:v>43315</c:v>
                </c:pt>
                <c:pt idx="5111">
                  <c:v>43318</c:v>
                </c:pt>
                <c:pt idx="5112">
                  <c:v>43319</c:v>
                </c:pt>
                <c:pt idx="5113">
                  <c:v>43320</c:v>
                </c:pt>
                <c:pt idx="5114">
                  <c:v>43321</c:v>
                </c:pt>
                <c:pt idx="5115">
                  <c:v>43322</c:v>
                </c:pt>
                <c:pt idx="5116">
                  <c:v>43325</c:v>
                </c:pt>
                <c:pt idx="5117">
                  <c:v>43326</c:v>
                </c:pt>
                <c:pt idx="5118">
                  <c:v>43327</c:v>
                </c:pt>
                <c:pt idx="5119">
                  <c:v>43328</c:v>
                </c:pt>
                <c:pt idx="5120">
                  <c:v>43329</c:v>
                </c:pt>
                <c:pt idx="5121">
                  <c:v>43332</c:v>
                </c:pt>
                <c:pt idx="5122">
                  <c:v>43333</c:v>
                </c:pt>
                <c:pt idx="5123">
                  <c:v>43334</c:v>
                </c:pt>
                <c:pt idx="5124">
                  <c:v>43335</c:v>
                </c:pt>
                <c:pt idx="5125">
                  <c:v>43336</c:v>
                </c:pt>
                <c:pt idx="5126">
                  <c:v>43339</c:v>
                </c:pt>
                <c:pt idx="5127">
                  <c:v>43340</c:v>
                </c:pt>
                <c:pt idx="5128">
                  <c:v>43341</c:v>
                </c:pt>
                <c:pt idx="5129">
                  <c:v>43342</c:v>
                </c:pt>
                <c:pt idx="5130">
                  <c:v>43343</c:v>
                </c:pt>
                <c:pt idx="5131">
                  <c:v>43346</c:v>
                </c:pt>
                <c:pt idx="5132">
                  <c:v>43347</c:v>
                </c:pt>
                <c:pt idx="5133">
                  <c:v>43348</c:v>
                </c:pt>
                <c:pt idx="5134">
                  <c:v>43349</c:v>
                </c:pt>
                <c:pt idx="5135">
                  <c:v>43350</c:v>
                </c:pt>
                <c:pt idx="5136">
                  <c:v>43353</c:v>
                </c:pt>
                <c:pt idx="5137">
                  <c:v>43354</c:v>
                </c:pt>
                <c:pt idx="5138">
                  <c:v>43355</c:v>
                </c:pt>
                <c:pt idx="5139">
                  <c:v>43356</c:v>
                </c:pt>
                <c:pt idx="5140">
                  <c:v>43357</c:v>
                </c:pt>
                <c:pt idx="5141">
                  <c:v>43360</c:v>
                </c:pt>
                <c:pt idx="5142">
                  <c:v>43361</c:v>
                </c:pt>
                <c:pt idx="5143">
                  <c:v>43362</c:v>
                </c:pt>
                <c:pt idx="5144">
                  <c:v>43363</c:v>
                </c:pt>
                <c:pt idx="5145">
                  <c:v>43364</c:v>
                </c:pt>
                <c:pt idx="5146">
                  <c:v>43367</c:v>
                </c:pt>
                <c:pt idx="5147">
                  <c:v>43368</c:v>
                </c:pt>
                <c:pt idx="5148">
                  <c:v>43369</c:v>
                </c:pt>
                <c:pt idx="5149">
                  <c:v>43370</c:v>
                </c:pt>
                <c:pt idx="5150">
                  <c:v>43371</c:v>
                </c:pt>
                <c:pt idx="5151">
                  <c:v>43374</c:v>
                </c:pt>
                <c:pt idx="5152">
                  <c:v>43375</c:v>
                </c:pt>
                <c:pt idx="5153">
                  <c:v>43376</c:v>
                </c:pt>
                <c:pt idx="5154">
                  <c:v>43377</c:v>
                </c:pt>
                <c:pt idx="5155">
                  <c:v>43378</c:v>
                </c:pt>
                <c:pt idx="5156">
                  <c:v>43381</c:v>
                </c:pt>
                <c:pt idx="5157">
                  <c:v>43382</c:v>
                </c:pt>
                <c:pt idx="5158">
                  <c:v>43383</c:v>
                </c:pt>
                <c:pt idx="5159">
                  <c:v>43384</c:v>
                </c:pt>
                <c:pt idx="5160">
                  <c:v>43385</c:v>
                </c:pt>
                <c:pt idx="5161">
                  <c:v>43388</c:v>
                </c:pt>
                <c:pt idx="5162">
                  <c:v>43389</c:v>
                </c:pt>
                <c:pt idx="5163">
                  <c:v>43390</c:v>
                </c:pt>
                <c:pt idx="5164">
                  <c:v>43391</c:v>
                </c:pt>
                <c:pt idx="5165">
                  <c:v>43392</c:v>
                </c:pt>
                <c:pt idx="5166">
                  <c:v>43395</c:v>
                </c:pt>
                <c:pt idx="5167">
                  <c:v>43396</c:v>
                </c:pt>
                <c:pt idx="5168">
                  <c:v>43397</c:v>
                </c:pt>
                <c:pt idx="5169">
                  <c:v>43398</c:v>
                </c:pt>
                <c:pt idx="5170">
                  <c:v>43399</c:v>
                </c:pt>
                <c:pt idx="5171">
                  <c:v>43402</c:v>
                </c:pt>
                <c:pt idx="5172">
                  <c:v>43403</c:v>
                </c:pt>
                <c:pt idx="5173">
                  <c:v>43404</c:v>
                </c:pt>
                <c:pt idx="5174">
                  <c:v>43405</c:v>
                </c:pt>
                <c:pt idx="5175">
                  <c:v>43406</c:v>
                </c:pt>
                <c:pt idx="5176">
                  <c:v>43409</c:v>
                </c:pt>
                <c:pt idx="5177">
                  <c:v>43410</c:v>
                </c:pt>
                <c:pt idx="5178">
                  <c:v>43411</c:v>
                </c:pt>
                <c:pt idx="5179">
                  <c:v>43412</c:v>
                </c:pt>
                <c:pt idx="5180">
                  <c:v>43413</c:v>
                </c:pt>
                <c:pt idx="5181">
                  <c:v>43416</c:v>
                </c:pt>
                <c:pt idx="5182">
                  <c:v>43417</c:v>
                </c:pt>
                <c:pt idx="5183">
                  <c:v>43418</c:v>
                </c:pt>
                <c:pt idx="5184">
                  <c:v>43419</c:v>
                </c:pt>
                <c:pt idx="5185">
                  <c:v>43420</c:v>
                </c:pt>
                <c:pt idx="5186">
                  <c:v>43423</c:v>
                </c:pt>
                <c:pt idx="5187">
                  <c:v>43424</c:v>
                </c:pt>
                <c:pt idx="5188">
                  <c:v>43425</c:v>
                </c:pt>
                <c:pt idx="5189">
                  <c:v>43426</c:v>
                </c:pt>
                <c:pt idx="5190">
                  <c:v>43427</c:v>
                </c:pt>
                <c:pt idx="5191">
                  <c:v>43430</c:v>
                </c:pt>
                <c:pt idx="5192">
                  <c:v>43431</c:v>
                </c:pt>
                <c:pt idx="5193">
                  <c:v>43432</c:v>
                </c:pt>
                <c:pt idx="5194">
                  <c:v>43433</c:v>
                </c:pt>
                <c:pt idx="5195">
                  <c:v>43434</c:v>
                </c:pt>
                <c:pt idx="5196">
                  <c:v>43437</c:v>
                </c:pt>
                <c:pt idx="5197">
                  <c:v>43438</c:v>
                </c:pt>
                <c:pt idx="5198">
                  <c:v>43439</c:v>
                </c:pt>
                <c:pt idx="5199">
                  <c:v>43440</c:v>
                </c:pt>
                <c:pt idx="5200">
                  <c:v>43441</c:v>
                </c:pt>
                <c:pt idx="5201">
                  <c:v>43444</c:v>
                </c:pt>
                <c:pt idx="5202">
                  <c:v>43445</c:v>
                </c:pt>
                <c:pt idx="5203">
                  <c:v>43446</c:v>
                </c:pt>
                <c:pt idx="5204">
                  <c:v>43447</c:v>
                </c:pt>
                <c:pt idx="5205">
                  <c:v>43448</c:v>
                </c:pt>
                <c:pt idx="5206">
                  <c:v>43451</c:v>
                </c:pt>
                <c:pt idx="5207">
                  <c:v>43452</c:v>
                </c:pt>
                <c:pt idx="5208">
                  <c:v>43453</c:v>
                </c:pt>
                <c:pt idx="5209">
                  <c:v>43454</c:v>
                </c:pt>
                <c:pt idx="5210">
                  <c:v>43455</c:v>
                </c:pt>
                <c:pt idx="5211">
                  <c:v>43458</c:v>
                </c:pt>
                <c:pt idx="5212">
                  <c:v>43459</c:v>
                </c:pt>
                <c:pt idx="5213">
                  <c:v>43460</c:v>
                </c:pt>
                <c:pt idx="5214">
                  <c:v>43461</c:v>
                </c:pt>
                <c:pt idx="5215">
                  <c:v>43462</c:v>
                </c:pt>
                <c:pt idx="5216">
                  <c:v>43465</c:v>
                </c:pt>
                <c:pt idx="5217">
                  <c:v>43466</c:v>
                </c:pt>
                <c:pt idx="5218">
                  <c:v>43467</c:v>
                </c:pt>
                <c:pt idx="5219">
                  <c:v>43468</c:v>
                </c:pt>
                <c:pt idx="5220">
                  <c:v>43469</c:v>
                </c:pt>
                <c:pt idx="5221">
                  <c:v>43472</c:v>
                </c:pt>
                <c:pt idx="5222">
                  <c:v>43473</c:v>
                </c:pt>
                <c:pt idx="5223">
                  <c:v>43474</c:v>
                </c:pt>
                <c:pt idx="5224">
                  <c:v>43475</c:v>
                </c:pt>
                <c:pt idx="5225">
                  <c:v>43476</c:v>
                </c:pt>
                <c:pt idx="5226">
                  <c:v>43479</c:v>
                </c:pt>
                <c:pt idx="5227">
                  <c:v>43480</c:v>
                </c:pt>
                <c:pt idx="5228">
                  <c:v>43481</c:v>
                </c:pt>
                <c:pt idx="5229">
                  <c:v>43482</c:v>
                </c:pt>
                <c:pt idx="5230">
                  <c:v>43483</c:v>
                </c:pt>
                <c:pt idx="5231">
                  <c:v>43486</c:v>
                </c:pt>
                <c:pt idx="5232">
                  <c:v>43487</c:v>
                </c:pt>
                <c:pt idx="5233">
                  <c:v>43488</c:v>
                </c:pt>
                <c:pt idx="5234">
                  <c:v>43489</c:v>
                </c:pt>
                <c:pt idx="5235">
                  <c:v>43490</c:v>
                </c:pt>
                <c:pt idx="5236">
                  <c:v>43493</c:v>
                </c:pt>
                <c:pt idx="5237">
                  <c:v>43494</c:v>
                </c:pt>
                <c:pt idx="5238">
                  <c:v>43495</c:v>
                </c:pt>
                <c:pt idx="5239">
                  <c:v>43496</c:v>
                </c:pt>
                <c:pt idx="5240">
                  <c:v>43497</c:v>
                </c:pt>
                <c:pt idx="5241">
                  <c:v>43500</c:v>
                </c:pt>
                <c:pt idx="5242">
                  <c:v>43501</c:v>
                </c:pt>
                <c:pt idx="5243">
                  <c:v>43502</c:v>
                </c:pt>
                <c:pt idx="5244">
                  <c:v>43503</c:v>
                </c:pt>
                <c:pt idx="5245">
                  <c:v>43504</c:v>
                </c:pt>
                <c:pt idx="5246">
                  <c:v>43507</c:v>
                </c:pt>
                <c:pt idx="5247">
                  <c:v>43508</c:v>
                </c:pt>
                <c:pt idx="5248">
                  <c:v>43509</c:v>
                </c:pt>
                <c:pt idx="5249">
                  <c:v>43510</c:v>
                </c:pt>
                <c:pt idx="5250">
                  <c:v>43511</c:v>
                </c:pt>
                <c:pt idx="5251">
                  <c:v>43514</c:v>
                </c:pt>
                <c:pt idx="5252">
                  <c:v>43515</c:v>
                </c:pt>
                <c:pt idx="5253">
                  <c:v>43516</c:v>
                </c:pt>
                <c:pt idx="5254">
                  <c:v>43517</c:v>
                </c:pt>
                <c:pt idx="5255">
                  <c:v>43518</c:v>
                </c:pt>
                <c:pt idx="5256">
                  <c:v>43521</c:v>
                </c:pt>
                <c:pt idx="5257">
                  <c:v>43522</c:v>
                </c:pt>
                <c:pt idx="5258">
                  <c:v>43523</c:v>
                </c:pt>
                <c:pt idx="5259">
                  <c:v>43524</c:v>
                </c:pt>
                <c:pt idx="5260">
                  <c:v>43525</c:v>
                </c:pt>
                <c:pt idx="5261">
                  <c:v>43528</c:v>
                </c:pt>
                <c:pt idx="5262">
                  <c:v>43529</c:v>
                </c:pt>
                <c:pt idx="5263">
                  <c:v>43530</c:v>
                </c:pt>
                <c:pt idx="5264">
                  <c:v>43531</c:v>
                </c:pt>
                <c:pt idx="5265">
                  <c:v>43532</c:v>
                </c:pt>
                <c:pt idx="5266">
                  <c:v>43535</c:v>
                </c:pt>
                <c:pt idx="5267">
                  <c:v>43536</c:v>
                </c:pt>
                <c:pt idx="5268">
                  <c:v>43537</c:v>
                </c:pt>
                <c:pt idx="5269">
                  <c:v>43538</c:v>
                </c:pt>
                <c:pt idx="5270">
                  <c:v>43539</c:v>
                </c:pt>
                <c:pt idx="5271">
                  <c:v>43542</c:v>
                </c:pt>
                <c:pt idx="5272">
                  <c:v>43543</c:v>
                </c:pt>
                <c:pt idx="5273">
                  <c:v>43544</c:v>
                </c:pt>
                <c:pt idx="5274">
                  <c:v>43545</c:v>
                </c:pt>
                <c:pt idx="5275">
                  <c:v>43546</c:v>
                </c:pt>
                <c:pt idx="5276">
                  <c:v>43549</c:v>
                </c:pt>
                <c:pt idx="5277">
                  <c:v>43550</c:v>
                </c:pt>
                <c:pt idx="5278">
                  <c:v>43551</c:v>
                </c:pt>
                <c:pt idx="5279">
                  <c:v>43552</c:v>
                </c:pt>
                <c:pt idx="5280">
                  <c:v>43553</c:v>
                </c:pt>
                <c:pt idx="5281">
                  <c:v>43556</c:v>
                </c:pt>
                <c:pt idx="5282">
                  <c:v>43557</c:v>
                </c:pt>
                <c:pt idx="5283">
                  <c:v>43558</c:v>
                </c:pt>
                <c:pt idx="5284">
                  <c:v>43559</c:v>
                </c:pt>
                <c:pt idx="5285">
                  <c:v>43560</c:v>
                </c:pt>
                <c:pt idx="5286">
                  <c:v>43563</c:v>
                </c:pt>
                <c:pt idx="5287">
                  <c:v>43564</c:v>
                </c:pt>
                <c:pt idx="5288">
                  <c:v>43565</c:v>
                </c:pt>
                <c:pt idx="5289">
                  <c:v>43566</c:v>
                </c:pt>
                <c:pt idx="5290">
                  <c:v>43567</c:v>
                </c:pt>
                <c:pt idx="5291">
                  <c:v>43570</c:v>
                </c:pt>
                <c:pt idx="5292">
                  <c:v>43571</c:v>
                </c:pt>
                <c:pt idx="5293">
                  <c:v>43572</c:v>
                </c:pt>
                <c:pt idx="5294">
                  <c:v>43573</c:v>
                </c:pt>
                <c:pt idx="5295">
                  <c:v>43574</c:v>
                </c:pt>
                <c:pt idx="5296">
                  <c:v>43577</c:v>
                </c:pt>
                <c:pt idx="5297">
                  <c:v>43578</c:v>
                </c:pt>
                <c:pt idx="5298">
                  <c:v>43579</c:v>
                </c:pt>
                <c:pt idx="5299">
                  <c:v>43580</c:v>
                </c:pt>
                <c:pt idx="5300">
                  <c:v>43581</c:v>
                </c:pt>
                <c:pt idx="5301">
                  <c:v>43584</c:v>
                </c:pt>
                <c:pt idx="5302">
                  <c:v>43585</c:v>
                </c:pt>
                <c:pt idx="5303">
                  <c:v>43586</c:v>
                </c:pt>
                <c:pt idx="5304">
                  <c:v>43587</c:v>
                </c:pt>
                <c:pt idx="5305">
                  <c:v>43588</c:v>
                </c:pt>
                <c:pt idx="5306">
                  <c:v>43591</c:v>
                </c:pt>
                <c:pt idx="5307">
                  <c:v>43592</c:v>
                </c:pt>
                <c:pt idx="5308">
                  <c:v>43593</c:v>
                </c:pt>
                <c:pt idx="5309">
                  <c:v>43594</c:v>
                </c:pt>
                <c:pt idx="5310">
                  <c:v>43595</c:v>
                </c:pt>
                <c:pt idx="5311">
                  <c:v>43598</c:v>
                </c:pt>
                <c:pt idx="5312">
                  <c:v>43599</c:v>
                </c:pt>
                <c:pt idx="5313">
                  <c:v>43600</c:v>
                </c:pt>
                <c:pt idx="5314">
                  <c:v>43601</c:v>
                </c:pt>
                <c:pt idx="5315">
                  <c:v>43602</c:v>
                </c:pt>
                <c:pt idx="5316">
                  <c:v>43605</c:v>
                </c:pt>
                <c:pt idx="5317">
                  <c:v>43606</c:v>
                </c:pt>
                <c:pt idx="5318">
                  <c:v>43607</c:v>
                </c:pt>
                <c:pt idx="5319">
                  <c:v>43608</c:v>
                </c:pt>
                <c:pt idx="5320">
                  <c:v>43609</c:v>
                </c:pt>
                <c:pt idx="5321">
                  <c:v>43612</c:v>
                </c:pt>
                <c:pt idx="5322">
                  <c:v>43613</c:v>
                </c:pt>
                <c:pt idx="5323">
                  <c:v>43614</c:v>
                </c:pt>
                <c:pt idx="5324">
                  <c:v>43615</c:v>
                </c:pt>
                <c:pt idx="5325">
                  <c:v>43616</c:v>
                </c:pt>
                <c:pt idx="5326">
                  <c:v>43619</c:v>
                </c:pt>
                <c:pt idx="5327">
                  <c:v>43620</c:v>
                </c:pt>
                <c:pt idx="5328">
                  <c:v>43621</c:v>
                </c:pt>
                <c:pt idx="5329">
                  <c:v>43622</c:v>
                </c:pt>
                <c:pt idx="5330">
                  <c:v>43623</c:v>
                </c:pt>
                <c:pt idx="5331">
                  <c:v>43626</c:v>
                </c:pt>
                <c:pt idx="5332">
                  <c:v>43627</c:v>
                </c:pt>
                <c:pt idx="5333">
                  <c:v>43628</c:v>
                </c:pt>
                <c:pt idx="5334">
                  <c:v>43629</c:v>
                </c:pt>
                <c:pt idx="5335">
                  <c:v>43630</c:v>
                </c:pt>
                <c:pt idx="5336">
                  <c:v>43633</c:v>
                </c:pt>
                <c:pt idx="5337">
                  <c:v>43634</c:v>
                </c:pt>
                <c:pt idx="5338">
                  <c:v>43635</c:v>
                </c:pt>
                <c:pt idx="5339">
                  <c:v>43636</c:v>
                </c:pt>
                <c:pt idx="5340">
                  <c:v>43637</c:v>
                </c:pt>
                <c:pt idx="5341">
                  <c:v>43640</c:v>
                </c:pt>
                <c:pt idx="5342">
                  <c:v>43641</c:v>
                </c:pt>
                <c:pt idx="5343">
                  <c:v>43642</c:v>
                </c:pt>
                <c:pt idx="5344">
                  <c:v>43643</c:v>
                </c:pt>
                <c:pt idx="5345">
                  <c:v>43644</c:v>
                </c:pt>
                <c:pt idx="5346">
                  <c:v>43647</c:v>
                </c:pt>
                <c:pt idx="5347">
                  <c:v>43648</c:v>
                </c:pt>
                <c:pt idx="5348">
                  <c:v>43649</c:v>
                </c:pt>
                <c:pt idx="5349">
                  <c:v>43650</c:v>
                </c:pt>
                <c:pt idx="5350">
                  <c:v>43651</c:v>
                </c:pt>
                <c:pt idx="5351">
                  <c:v>43654</c:v>
                </c:pt>
                <c:pt idx="5352">
                  <c:v>43655</c:v>
                </c:pt>
                <c:pt idx="5353">
                  <c:v>43656</c:v>
                </c:pt>
                <c:pt idx="5354">
                  <c:v>43657</c:v>
                </c:pt>
                <c:pt idx="5355">
                  <c:v>43658</c:v>
                </c:pt>
                <c:pt idx="5356">
                  <c:v>43661</c:v>
                </c:pt>
                <c:pt idx="5357">
                  <c:v>43662</c:v>
                </c:pt>
                <c:pt idx="5358">
                  <c:v>43663</c:v>
                </c:pt>
                <c:pt idx="5359">
                  <c:v>43664</c:v>
                </c:pt>
                <c:pt idx="5360">
                  <c:v>43665</c:v>
                </c:pt>
                <c:pt idx="5361">
                  <c:v>43668</c:v>
                </c:pt>
                <c:pt idx="5362">
                  <c:v>43669</c:v>
                </c:pt>
                <c:pt idx="5363">
                  <c:v>43670</c:v>
                </c:pt>
                <c:pt idx="5364">
                  <c:v>43671</c:v>
                </c:pt>
                <c:pt idx="5365">
                  <c:v>43672</c:v>
                </c:pt>
                <c:pt idx="5366">
                  <c:v>43675</c:v>
                </c:pt>
                <c:pt idx="5367">
                  <c:v>43676</c:v>
                </c:pt>
                <c:pt idx="5368">
                  <c:v>43677</c:v>
                </c:pt>
                <c:pt idx="5369">
                  <c:v>43678</c:v>
                </c:pt>
                <c:pt idx="5370">
                  <c:v>43679</c:v>
                </c:pt>
                <c:pt idx="5371">
                  <c:v>43682</c:v>
                </c:pt>
                <c:pt idx="5372">
                  <c:v>43683</c:v>
                </c:pt>
                <c:pt idx="5373">
                  <c:v>43684</c:v>
                </c:pt>
                <c:pt idx="5374">
                  <c:v>43685</c:v>
                </c:pt>
                <c:pt idx="5375">
                  <c:v>43686</c:v>
                </c:pt>
                <c:pt idx="5376">
                  <c:v>43689</c:v>
                </c:pt>
                <c:pt idx="5377">
                  <c:v>43690</c:v>
                </c:pt>
                <c:pt idx="5378">
                  <c:v>43691</c:v>
                </c:pt>
                <c:pt idx="5379">
                  <c:v>43692</c:v>
                </c:pt>
                <c:pt idx="5380">
                  <c:v>43693</c:v>
                </c:pt>
                <c:pt idx="5381">
                  <c:v>43696</c:v>
                </c:pt>
                <c:pt idx="5382">
                  <c:v>43697</c:v>
                </c:pt>
                <c:pt idx="5383">
                  <c:v>43698</c:v>
                </c:pt>
                <c:pt idx="5384">
                  <c:v>43699</c:v>
                </c:pt>
                <c:pt idx="5385">
                  <c:v>43700</c:v>
                </c:pt>
                <c:pt idx="5386">
                  <c:v>43703</c:v>
                </c:pt>
                <c:pt idx="5387">
                  <c:v>43704</c:v>
                </c:pt>
                <c:pt idx="5388">
                  <c:v>43705</c:v>
                </c:pt>
                <c:pt idx="5389">
                  <c:v>43706</c:v>
                </c:pt>
                <c:pt idx="5390">
                  <c:v>43707</c:v>
                </c:pt>
                <c:pt idx="5391">
                  <c:v>43710</c:v>
                </c:pt>
                <c:pt idx="5392">
                  <c:v>43711</c:v>
                </c:pt>
                <c:pt idx="5393">
                  <c:v>43712</c:v>
                </c:pt>
                <c:pt idx="5394">
                  <c:v>43713</c:v>
                </c:pt>
                <c:pt idx="5395">
                  <c:v>43714</c:v>
                </c:pt>
                <c:pt idx="5396">
                  <c:v>43717</c:v>
                </c:pt>
                <c:pt idx="5397">
                  <c:v>43718</c:v>
                </c:pt>
                <c:pt idx="5398">
                  <c:v>43719</c:v>
                </c:pt>
                <c:pt idx="5399">
                  <c:v>43720</c:v>
                </c:pt>
                <c:pt idx="5400">
                  <c:v>43721</c:v>
                </c:pt>
                <c:pt idx="5401">
                  <c:v>43724</c:v>
                </c:pt>
                <c:pt idx="5402">
                  <c:v>43725</c:v>
                </c:pt>
                <c:pt idx="5403">
                  <c:v>43726</c:v>
                </c:pt>
                <c:pt idx="5404">
                  <c:v>43727</c:v>
                </c:pt>
                <c:pt idx="5405">
                  <c:v>43728</c:v>
                </c:pt>
                <c:pt idx="5406">
                  <c:v>43731</c:v>
                </c:pt>
                <c:pt idx="5407">
                  <c:v>43732</c:v>
                </c:pt>
                <c:pt idx="5408">
                  <c:v>43733</c:v>
                </c:pt>
                <c:pt idx="5409">
                  <c:v>43734</c:v>
                </c:pt>
                <c:pt idx="5410">
                  <c:v>43735</c:v>
                </c:pt>
                <c:pt idx="5411">
                  <c:v>43738</c:v>
                </c:pt>
                <c:pt idx="5412">
                  <c:v>43739</c:v>
                </c:pt>
                <c:pt idx="5413">
                  <c:v>43740</c:v>
                </c:pt>
                <c:pt idx="5414">
                  <c:v>43741</c:v>
                </c:pt>
                <c:pt idx="5415">
                  <c:v>43742</c:v>
                </c:pt>
                <c:pt idx="5416">
                  <c:v>43745</c:v>
                </c:pt>
                <c:pt idx="5417">
                  <c:v>43746</c:v>
                </c:pt>
                <c:pt idx="5418">
                  <c:v>43747</c:v>
                </c:pt>
                <c:pt idx="5419">
                  <c:v>43748</c:v>
                </c:pt>
                <c:pt idx="5420">
                  <c:v>43749</c:v>
                </c:pt>
                <c:pt idx="5421">
                  <c:v>43752</c:v>
                </c:pt>
                <c:pt idx="5422">
                  <c:v>43753</c:v>
                </c:pt>
                <c:pt idx="5423">
                  <c:v>43754</c:v>
                </c:pt>
                <c:pt idx="5424">
                  <c:v>43755</c:v>
                </c:pt>
                <c:pt idx="5425">
                  <c:v>43756</c:v>
                </c:pt>
                <c:pt idx="5426">
                  <c:v>43759</c:v>
                </c:pt>
                <c:pt idx="5427">
                  <c:v>43760</c:v>
                </c:pt>
                <c:pt idx="5428">
                  <c:v>43761</c:v>
                </c:pt>
                <c:pt idx="5429">
                  <c:v>43762</c:v>
                </c:pt>
                <c:pt idx="5430">
                  <c:v>43763</c:v>
                </c:pt>
                <c:pt idx="5431">
                  <c:v>43766</c:v>
                </c:pt>
                <c:pt idx="5432">
                  <c:v>43767</c:v>
                </c:pt>
                <c:pt idx="5433">
                  <c:v>43768</c:v>
                </c:pt>
                <c:pt idx="5434">
                  <c:v>43769</c:v>
                </c:pt>
                <c:pt idx="5435">
                  <c:v>43770</c:v>
                </c:pt>
                <c:pt idx="5436">
                  <c:v>43773</c:v>
                </c:pt>
                <c:pt idx="5437">
                  <c:v>43774</c:v>
                </c:pt>
                <c:pt idx="5438">
                  <c:v>43775</c:v>
                </c:pt>
                <c:pt idx="5439">
                  <c:v>43776</c:v>
                </c:pt>
                <c:pt idx="5440">
                  <c:v>43777</c:v>
                </c:pt>
                <c:pt idx="5441">
                  <c:v>43780</c:v>
                </c:pt>
                <c:pt idx="5442">
                  <c:v>43781</c:v>
                </c:pt>
                <c:pt idx="5443">
                  <c:v>43782</c:v>
                </c:pt>
                <c:pt idx="5444">
                  <c:v>43783</c:v>
                </c:pt>
                <c:pt idx="5445">
                  <c:v>43784</c:v>
                </c:pt>
                <c:pt idx="5446">
                  <c:v>43787</c:v>
                </c:pt>
                <c:pt idx="5447">
                  <c:v>43788</c:v>
                </c:pt>
                <c:pt idx="5448">
                  <c:v>43789</c:v>
                </c:pt>
                <c:pt idx="5449">
                  <c:v>43790</c:v>
                </c:pt>
                <c:pt idx="5450">
                  <c:v>43791</c:v>
                </c:pt>
                <c:pt idx="5451">
                  <c:v>43794</c:v>
                </c:pt>
                <c:pt idx="5452">
                  <c:v>43795</c:v>
                </c:pt>
                <c:pt idx="5453">
                  <c:v>43796</c:v>
                </c:pt>
                <c:pt idx="5454">
                  <c:v>43797</c:v>
                </c:pt>
                <c:pt idx="5455">
                  <c:v>43798</c:v>
                </c:pt>
                <c:pt idx="5456">
                  <c:v>43801</c:v>
                </c:pt>
                <c:pt idx="5457">
                  <c:v>43802</c:v>
                </c:pt>
                <c:pt idx="5458">
                  <c:v>43803</c:v>
                </c:pt>
                <c:pt idx="5459">
                  <c:v>43804</c:v>
                </c:pt>
                <c:pt idx="5460">
                  <c:v>43805</c:v>
                </c:pt>
                <c:pt idx="5461">
                  <c:v>43808</c:v>
                </c:pt>
                <c:pt idx="5462">
                  <c:v>43809</c:v>
                </c:pt>
                <c:pt idx="5463">
                  <c:v>43810</c:v>
                </c:pt>
                <c:pt idx="5464">
                  <c:v>43811</c:v>
                </c:pt>
                <c:pt idx="5465">
                  <c:v>43812</c:v>
                </c:pt>
                <c:pt idx="5466">
                  <c:v>43815</c:v>
                </c:pt>
                <c:pt idx="5467">
                  <c:v>43816</c:v>
                </c:pt>
                <c:pt idx="5468">
                  <c:v>43817</c:v>
                </c:pt>
                <c:pt idx="5469">
                  <c:v>43818</c:v>
                </c:pt>
                <c:pt idx="5470">
                  <c:v>43819</c:v>
                </c:pt>
                <c:pt idx="5471">
                  <c:v>43822</c:v>
                </c:pt>
                <c:pt idx="5472">
                  <c:v>43823</c:v>
                </c:pt>
                <c:pt idx="5473">
                  <c:v>43824</c:v>
                </c:pt>
                <c:pt idx="5474">
                  <c:v>43825</c:v>
                </c:pt>
                <c:pt idx="5475">
                  <c:v>43826</c:v>
                </c:pt>
                <c:pt idx="5476">
                  <c:v>43829</c:v>
                </c:pt>
                <c:pt idx="5477">
                  <c:v>43830</c:v>
                </c:pt>
                <c:pt idx="5478">
                  <c:v>43831</c:v>
                </c:pt>
                <c:pt idx="5479">
                  <c:v>43832</c:v>
                </c:pt>
                <c:pt idx="5480">
                  <c:v>43833</c:v>
                </c:pt>
                <c:pt idx="5481">
                  <c:v>43836</c:v>
                </c:pt>
                <c:pt idx="5482">
                  <c:v>43837</c:v>
                </c:pt>
                <c:pt idx="5483">
                  <c:v>43838</c:v>
                </c:pt>
                <c:pt idx="5484">
                  <c:v>43839</c:v>
                </c:pt>
                <c:pt idx="5485">
                  <c:v>43840</c:v>
                </c:pt>
                <c:pt idx="5486">
                  <c:v>43843</c:v>
                </c:pt>
                <c:pt idx="5487">
                  <c:v>43844</c:v>
                </c:pt>
                <c:pt idx="5488">
                  <c:v>43845</c:v>
                </c:pt>
                <c:pt idx="5489">
                  <c:v>43846</c:v>
                </c:pt>
                <c:pt idx="5490">
                  <c:v>43847</c:v>
                </c:pt>
                <c:pt idx="5491">
                  <c:v>43850</c:v>
                </c:pt>
                <c:pt idx="5492">
                  <c:v>43851</c:v>
                </c:pt>
                <c:pt idx="5493">
                  <c:v>43852</c:v>
                </c:pt>
                <c:pt idx="5494">
                  <c:v>43853</c:v>
                </c:pt>
                <c:pt idx="5495">
                  <c:v>43854</c:v>
                </c:pt>
                <c:pt idx="5496">
                  <c:v>43857</c:v>
                </c:pt>
                <c:pt idx="5497">
                  <c:v>43858</c:v>
                </c:pt>
                <c:pt idx="5498">
                  <c:v>43859</c:v>
                </c:pt>
                <c:pt idx="5499">
                  <c:v>43860</c:v>
                </c:pt>
                <c:pt idx="5500">
                  <c:v>43861</c:v>
                </c:pt>
                <c:pt idx="5501">
                  <c:v>43864</c:v>
                </c:pt>
                <c:pt idx="5502">
                  <c:v>43865</c:v>
                </c:pt>
                <c:pt idx="5503">
                  <c:v>43866</c:v>
                </c:pt>
                <c:pt idx="5504">
                  <c:v>43867</c:v>
                </c:pt>
                <c:pt idx="5505">
                  <c:v>43868</c:v>
                </c:pt>
                <c:pt idx="5506">
                  <c:v>43871</c:v>
                </c:pt>
                <c:pt idx="5507">
                  <c:v>43872</c:v>
                </c:pt>
                <c:pt idx="5508">
                  <c:v>43873</c:v>
                </c:pt>
                <c:pt idx="5509">
                  <c:v>43874</c:v>
                </c:pt>
                <c:pt idx="5510">
                  <c:v>43875</c:v>
                </c:pt>
                <c:pt idx="5511">
                  <c:v>43878</c:v>
                </c:pt>
                <c:pt idx="5512">
                  <c:v>43879</c:v>
                </c:pt>
                <c:pt idx="5513">
                  <c:v>43880</c:v>
                </c:pt>
                <c:pt idx="5514">
                  <c:v>43881</c:v>
                </c:pt>
                <c:pt idx="5515">
                  <c:v>43882</c:v>
                </c:pt>
                <c:pt idx="5516">
                  <c:v>43885</c:v>
                </c:pt>
                <c:pt idx="5517">
                  <c:v>43886</c:v>
                </c:pt>
                <c:pt idx="5518">
                  <c:v>43887</c:v>
                </c:pt>
                <c:pt idx="5519">
                  <c:v>43888</c:v>
                </c:pt>
                <c:pt idx="5520">
                  <c:v>43889</c:v>
                </c:pt>
                <c:pt idx="5521">
                  <c:v>43892</c:v>
                </c:pt>
                <c:pt idx="5522">
                  <c:v>43893</c:v>
                </c:pt>
                <c:pt idx="5523">
                  <c:v>43894</c:v>
                </c:pt>
                <c:pt idx="5524">
                  <c:v>43895</c:v>
                </c:pt>
                <c:pt idx="5525">
                  <c:v>43896</c:v>
                </c:pt>
                <c:pt idx="5526">
                  <c:v>43899</c:v>
                </c:pt>
                <c:pt idx="5527">
                  <c:v>43900</c:v>
                </c:pt>
                <c:pt idx="5528">
                  <c:v>43901</c:v>
                </c:pt>
                <c:pt idx="5529">
                  <c:v>43902</c:v>
                </c:pt>
                <c:pt idx="5530">
                  <c:v>43903</c:v>
                </c:pt>
                <c:pt idx="5531">
                  <c:v>43906</c:v>
                </c:pt>
                <c:pt idx="5532">
                  <c:v>43907</c:v>
                </c:pt>
                <c:pt idx="5533">
                  <c:v>43908</c:v>
                </c:pt>
                <c:pt idx="5534">
                  <c:v>43909</c:v>
                </c:pt>
                <c:pt idx="5535">
                  <c:v>43910</c:v>
                </c:pt>
                <c:pt idx="5536">
                  <c:v>43913</c:v>
                </c:pt>
                <c:pt idx="5537">
                  <c:v>43914</c:v>
                </c:pt>
                <c:pt idx="5538">
                  <c:v>43915</c:v>
                </c:pt>
                <c:pt idx="5539">
                  <c:v>43916</c:v>
                </c:pt>
                <c:pt idx="5540">
                  <c:v>43917</c:v>
                </c:pt>
                <c:pt idx="5541">
                  <c:v>43920</c:v>
                </c:pt>
                <c:pt idx="5542">
                  <c:v>43921</c:v>
                </c:pt>
                <c:pt idx="5543">
                  <c:v>43922</c:v>
                </c:pt>
                <c:pt idx="5544">
                  <c:v>43923</c:v>
                </c:pt>
                <c:pt idx="5545">
                  <c:v>43924</c:v>
                </c:pt>
                <c:pt idx="5546">
                  <c:v>43927</c:v>
                </c:pt>
                <c:pt idx="5547">
                  <c:v>43928</c:v>
                </c:pt>
                <c:pt idx="5548">
                  <c:v>43929</c:v>
                </c:pt>
                <c:pt idx="5549">
                  <c:v>43930</c:v>
                </c:pt>
                <c:pt idx="5550">
                  <c:v>43931</c:v>
                </c:pt>
                <c:pt idx="5551">
                  <c:v>43934</c:v>
                </c:pt>
                <c:pt idx="5552">
                  <c:v>43935</c:v>
                </c:pt>
                <c:pt idx="5553">
                  <c:v>43936</c:v>
                </c:pt>
                <c:pt idx="5554">
                  <c:v>43937</c:v>
                </c:pt>
                <c:pt idx="5555">
                  <c:v>43938</c:v>
                </c:pt>
                <c:pt idx="5556">
                  <c:v>43941</c:v>
                </c:pt>
                <c:pt idx="5557">
                  <c:v>43942</c:v>
                </c:pt>
                <c:pt idx="5558">
                  <c:v>43943</c:v>
                </c:pt>
                <c:pt idx="5559">
                  <c:v>43944</c:v>
                </c:pt>
                <c:pt idx="5560">
                  <c:v>43945</c:v>
                </c:pt>
                <c:pt idx="5561">
                  <c:v>43948</c:v>
                </c:pt>
                <c:pt idx="5562">
                  <c:v>43949</c:v>
                </c:pt>
                <c:pt idx="5563">
                  <c:v>43950</c:v>
                </c:pt>
                <c:pt idx="5564">
                  <c:v>43951</c:v>
                </c:pt>
                <c:pt idx="5565">
                  <c:v>43952</c:v>
                </c:pt>
                <c:pt idx="5566">
                  <c:v>43955</c:v>
                </c:pt>
                <c:pt idx="5567">
                  <c:v>43956</c:v>
                </c:pt>
                <c:pt idx="5568">
                  <c:v>43957</c:v>
                </c:pt>
                <c:pt idx="5569">
                  <c:v>43958</c:v>
                </c:pt>
                <c:pt idx="5570">
                  <c:v>43959</c:v>
                </c:pt>
                <c:pt idx="5571">
                  <c:v>43962</c:v>
                </c:pt>
                <c:pt idx="5572">
                  <c:v>43963</c:v>
                </c:pt>
                <c:pt idx="5573">
                  <c:v>43964</c:v>
                </c:pt>
                <c:pt idx="5574">
                  <c:v>43965</c:v>
                </c:pt>
                <c:pt idx="5575">
                  <c:v>43966</c:v>
                </c:pt>
                <c:pt idx="5576">
                  <c:v>43969</c:v>
                </c:pt>
                <c:pt idx="5577">
                  <c:v>43970</c:v>
                </c:pt>
                <c:pt idx="5578">
                  <c:v>43971</c:v>
                </c:pt>
                <c:pt idx="5579">
                  <c:v>43972</c:v>
                </c:pt>
                <c:pt idx="5580">
                  <c:v>43973</c:v>
                </c:pt>
                <c:pt idx="5581">
                  <c:v>43976</c:v>
                </c:pt>
                <c:pt idx="5582">
                  <c:v>43977</c:v>
                </c:pt>
                <c:pt idx="5583">
                  <c:v>43978</c:v>
                </c:pt>
                <c:pt idx="5584">
                  <c:v>43979</c:v>
                </c:pt>
                <c:pt idx="5585">
                  <c:v>43980</c:v>
                </c:pt>
                <c:pt idx="5586">
                  <c:v>43983</c:v>
                </c:pt>
                <c:pt idx="5587">
                  <c:v>43984</c:v>
                </c:pt>
                <c:pt idx="5588">
                  <c:v>43985</c:v>
                </c:pt>
                <c:pt idx="5589">
                  <c:v>43986</c:v>
                </c:pt>
                <c:pt idx="5590">
                  <c:v>43987</c:v>
                </c:pt>
                <c:pt idx="5591">
                  <c:v>43990</c:v>
                </c:pt>
                <c:pt idx="5592">
                  <c:v>43991</c:v>
                </c:pt>
                <c:pt idx="5593">
                  <c:v>43992</c:v>
                </c:pt>
                <c:pt idx="5594">
                  <c:v>43993</c:v>
                </c:pt>
                <c:pt idx="5595">
                  <c:v>43994</c:v>
                </c:pt>
                <c:pt idx="5596">
                  <c:v>43997</c:v>
                </c:pt>
                <c:pt idx="5597">
                  <c:v>43998</c:v>
                </c:pt>
                <c:pt idx="5598">
                  <c:v>43999</c:v>
                </c:pt>
                <c:pt idx="5599">
                  <c:v>44000</c:v>
                </c:pt>
                <c:pt idx="5600">
                  <c:v>44001</c:v>
                </c:pt>
                <c:pt idx="5601">
                  <c:v>44004</c:v>
                </c:pt>
                <c:pt idx="5602">
                  <c:v>44005</c:v>
                </c:pt>
                <c:pt idx="5603">
                  <c:v>44006</c:v>
                </c:pt>
                <c:pt idx="5604">
                  <c:v>44007</c:v>
                </c:pt>
                <c:pt idx="5605">
                  <c:v>44008</c:v>
                </c:pt>
                <c:pt idx="5606">
                  <c:v>44011</c:v>
                </c:pt>
                <c:pt idx="5607">
                  <c:v>44012</c:v>
                </c:pt>
                <c:pt idx="5608">
                  <c:v>44013</c:v>
                </c:pt>
                <c:pt idx="5609">
                  <c:v>44014</c:v>
                </c:pt>
                <c:pt idx="5610">
                  <c:v>44015</c:v>
                </c:pt>
                <c:pt idx="5611">
                  <c:v>44018</c:v>
                </c:pt>
                <c:pt idx="5612">
                  <c:v>44019</c:v>
                </c:pt>
                <c:pt idx="5613">
                  <c:v>44020</c:v>
                </c:pt>
                <c:pt idx="5614">
                  <c:v>44021</c:v>
                </c:pt>
                <c:pt idx="5615">
                  <c:v>44022</c:v>
                </c:pt>
                <c:pt idx="5616">
                  <c:v>44025</c:v>
                </c:pt>
                <c:pt idx="5617">
                  <c:v>44026</c:v>
                </c:pt>
                <c:pt idx="5618">
                  <c:v>44027</c:v>
                </c:pt>
                <c:pt idx="5619">
                  <c:v>44028</c:v>
                </c:pt>
                <c:pt idx="5620">
                  <c:v>44029</c:v>
                </c:pt>
                <c:pt idx="5621">
                  <c:v>44032</c:v>
                </c:pt>
                <c:pt idx="5622">
                  <c:v>44033</c:v>
                </c:pt>
                <c:pt idx="5623">
                  <c:v>44034</c:v>
                </c:pt>
                <c:pt idx="5624">
                  <c:v>44035</c:v>
                </c:pt>
                <c:pt idx="5625">
                  <c:v>44036</c:v>
                </c:pt>
                <c:pt idx="5626">
                  <c:v>44039</c:v>
                </c:pt>
                <c:pt idx="5627">
                  <c:v>44040</c:v>
                </c:pt>
                <c:pt idx="5628">
                  <c:v>44041</c:v>
                </c:pt>
                <c:pt idx="5629">
                  <c:v>44042</c:v>
                </c:pt>
                <c:pt idx="5630">
                  <c:v>44043</c:v>
                </c:pt>
                <c:pt idx="5631">
                  <c:v>44046</c:v>
                </c:pt>
                <c:pt idx="5632">
                  <c:v>44047</c:v>
                </c:pt>
                <c:pt idx="5633">
                  <c:v>44048</c:v>
                </c:pt>
                <c:pt idx="5634">
                  <c:v>44049</c:v>
                </c:pt>
                <c:pt idx="5635">
                  <c:v>44050</c:v>
                </c:pt>
                <c:pt idx="5636">
                  <c:v>44053</c:v>
                </c:pt>
                <c:pt idx="5637">
                  <c:v>44054</c:v>
                </c:pt>
                <c:pt idx="5638">
                  <c:v>44055</c:v>
                </c:pt>
                <c:pt idx="5639">
                  <c:v>44056</c:v>
                </c:pt>
                <c:pt idx="5640">
                  <c:v>44057</c:v>
                </c:pt>
                <c:pt idx="5641">
                  <c:v>44060</c:v>
                </c:pt>
                <c:pt idx="5642">
                  <c:v>44061</c:v>
                </c:pt>
                <c:pt idx="5643">
                  <c:v>44062</c:v>
                </c:pt>
                <c:pt idx="5644">
                  <c:v>44063</c:v>
                </c:pt>
                <c:pt idx="5645">
                  <c:v>44064</c:v>
                </c:pt>
                <c:pt idx="5646">
                  <c:v>44067</c:v>
                </c:pt>
                <c:pt idx="5647">
                  <c:v>44068</c:v>
                </c:pt>
                <c:pt idx="5648">
                  <c:v>44069</c:v>
                </c:pt>
                <c:pt idx="5649">
                  <c:v>44070</c:v>
                </c:pt>
                <c:pt idx="5650">
                  <c:v>44071</c:v>
                </c:pt>
                <c:pt idx="5651">
                  <c:v>44074</c:v>
                </c:pt>
                <c:pt idx="5652">
                  <c:v>44075</c:v>
                </c:pt>
                <c:pt idx="5653">
                  <c:v>44076</c:v>
                </c:pt>
                <c:pt idx="5654">
                  <c:v>44077</c:v>
                </c:pt>
                <c:pt idx="5655">
                  <c:v>44078</c:v>
                </c:pt>
                <c:pt idx="5656">
                  <c:v>44081</c:v>
                </c:pt>
                <c:pt idx="5657">
                  <c:v>44082</c:v>
                </c:pt>
                <c:pt idx="5658">
                  <c:v>44083</c:v>
                </c:pt>
                <c:pt idx="5659">
                  <c:v>44084</c:v>
                </c:pt>
                <c:pt idx="5660">
                  <c:v>44085</c:v>
                </c:pt>
                <c:pt idx="5661">
                  <c:v>44088</c:v>
                </c:pt>
                <c:pt idx="5662">
                  <c:v>44089</c:v>
                </c:pt>
                <c:pt idx="5663">
                  <c:v>44090</c:v>
                </c:pt>
                <c:pt idx="5664">
                  <c:v>44091</c:v>
                </c:pt>
                <c:pt idx="5665">
                  <c:v>44092</c:v>
                </c:pt>
                <c:pt idx="5666">
                  <c:v>44095</c:v>
                </c:pt>
                <c:pt idx="5667">
                  <c:v>44096</c:v>
                </c:pt>
                <c:pt idx="5668">
                  <c:v>44097</c:v>
                </c:pt>
                <c:pt idx="5669">
                  <c:v>44098</c:v>
                </c:pt>
                <c:pt idx="5670">
                  <c:v>44099</c:v>
                </c:pt>
                <c:pt idx="5671">
                  <c:v>44102</c:v>
                </c:pt>
                <c:pt idx="5672">
                  <c:v>44103</c:v>
                </c:pt>
                <c:pt idx="5673">
                  <c:v>44104</c:v>
                </c:pt>
                <c:pt idx="5674">
                  <c:v>44105</c:v>
                </c:pt>
                <c:pt idx="5675">
                  <c:v>44106</c:v>
                </c:pt>
                <c:pt idx="5676">
                  <c:v>44109</c:v>
                </c:pt>
                <c:pt idx="5677">
                  <c:v>44110</c:v>
                </c:pt>
                <c:pt idx="5678">
                  <c:v>44111</c:v>
                </c:pt>
                <c:pt idx="5679">
                  <c:v>44112</c:v>
                </c:pt>
                <c:pt idx="5680">
                  <c:v>44113</c:v>
                </c:pt>
                <c:pt idx="5681">
                  <c:v>44116</c:v>
                </c:pt>
                <c:pt idx="5682">
                  <c:v>44117</c:v>
                </c:pt>
                <c:pt idx="5683">
                  <c:v>44118</c:v>
                </c:pt>
                <c:pt idx="5684">
                  <c:v>44119</c:v>
                </c:pt>
                <c:pt idx="5685">
                  <c:v>44120</c:v>
                </c:pt>
                <c:pt idx="5686">
                  <c:v>44123</c:v>
                </c:pt>
                <c:pt idx="5687">
                  <c:v>44124</c:v>
                </c:pt>
                <c:pt idx="5688">
                  <c:v>44125</c:v>
                </c:pt>
                <c:pt idx="5689">
                  <c:v>44126</c:v>
                </c:pt>
                <c:pt idx="5690">
                  <c:v>44127</c:v>
                </c:pt>
                <c:pt idx="5691">
                  <c:v>44130</c:v>
                </c:pt>
                <c:pt idx="5692">
                  <c:v>44131</c:v>
                </c:pt>
                <c:pt idx="5693">
                  <c:v>44132</c:v>
                </c:pt>
                <c:pt idx="5694">
                  <c:v>44133</c:v>
                </c:pt>
                <c:pt idx="5695">
                  <c:v>44134</c:v>
                </c:pt>
                <c:pt idx="5696">
                  <c:v>44137</c:v>
                </c:pt>
                <c:pt idx="5697">
                  <c:v>44138</c:v>
                </c:pt>
                <c:pt idx="5698">
                  <c:v>44139</c:v>
                </c:pt>
                <c:pt idx="5699">
                  <c:v>44140</c:v>
                </c:pt>
                <c:pt idx="5700">
                  <c:v>44141</c:v>
                </c:pt>
                <c:pt idx="5701">
                  <c:v>44144</c:v>
                </c:pt>
                <c:pt idx="5702">
                  <c:v>44145</c:v>
                </c:pt>
                <c:pt idx="5703">
                  <c:v>44146</c:v>
                </c:pt>
                <c:pt idx="5704">
                  <c:v>44147</c:v>
                </c:pt>
                <c:pt idx="5705">
                  <c:v>44148</c:v>
                </c:pt>
                <c:pt idx="5706">
                  <c:v>44151</c:v>
                </c:pt>
                <c:pt idx="5707">
                  <c:v>44152</c:v>
                </c:pt>
                <c:pt idx="5708">
                  <c:v>44153</c:v>
                </c:pt>
                <c:pt idx="5709">
                  <c:v>44154</c:v>
                </c:pt>
                <c:pt idx="5710">
                  <c:v>44155</c:v>
                </c:pt>
                <c:pt idx="5711">
                  <c:v>44158</c:v>
                </c:pt>
                <c:pt idx="5712">
                  <c:v>44159</c:v>
                </c:pt>
                <c:pt idx="5713">
                  <c:v>44160</c:v>
                </c:pt>
                <c:pt idx="5714">
                  <c:v>44161</c:v>
                </c:pt>
                <c:pt idx="5715">
                  <c:v>44162</c:v>
                </c:pt>
                <c:pt idx="5716">
                  <c:v>44165</c:v>
                </c:pt>
                <c:pt idx="5717">
                  <c:v>44166</c:v>
                </c:pt>
                <c:pt idx="5718">
                  <c:v>44167</c:v>
                </c:pt>
                <c:pt idx="5719">
                  <c:v>44168</c:v>
                </c:pt>
                <c:pt idx="5720">
                  <c:v>44169</c:v>
                </c:pt>
                <c:pt idx="5721">
                  <c:v>44172</c:v>
                </c:pt>
                <c:pt idx="5722">
                  <c:v>44173</c:v>
                </c:pt>
                <c:pt idx="5723">
                  <c:v>44174</c:v>
                </c:pt>
                <c:pt idx="5724">
                  <c:v>44175</c:v>
                </c:pt>
                <c:pt idx="5725">
                  <c:v>44176</c:v>
                </c:pt>
                <c:pt idx="5726">
                  <c:v>44179</c:v>
                </c:pt>
                <c:pt idx="5727">
                  <c:v>44180</c:v>
                </c:pt>
                <c:pt idx="5728">
                  <c:v>44181</c:v>
                </c:pt>
                <c:pt idx="5729">
                  <c:v>44182</c:v>
                </c:pt>
                <c:pt idx="5730">
                  <c:v>44183</c:v>
                </c:pt>
                <c:pt idx="5731">
                  <c:v>44186</c:v>
                </c:pt>
                <c:pt idx="5732">
                  <c:v>44187</c:v>
                </c:pt>
                <c:pt idx="5733">
                  <c:v>44188</c:v>
                </c:pt>
                <c:pt idx="5734">
                  <c:v>44189</c:v>
                </c:pt>
                <c:pt idx="5735">
                  <c:v>44190</c:v>
                </c:pt>
                <c:pt idx="5736">
                  <c:v>44193</c:v>
                </c:pt>
                <c:pt idx="5737">
                  <c:v>44194</c:v>
                </c:pt>
                <c:pt idx="5738">
                  <c:v>44195</c:v>
                </c:pt>
                <c:pt idx="5739">
                  <c:v>44196</c:v>
                </c:pt>
                <c:pt idx="5740">
                  <c:v>44197</c:v>
                </c:pt>
                <c:pt idx="5741">
                  <c:v>44200</c:v>
                </c:pt>
                <c:pt idx="5742">
                  <c:v>44201</c:v>
                </c:pt>
                <c:pt idx="5743">
                  <c:v>44202</c:v>
                </c:pt>
                <c:pt idx="5744">
                  <c:v>44203</c:v>
                </c:pt>
                <c:pt idx="5745">
                  <c:v>44204</c:v>
                </c:pt>
                <c:pt idx="5746">
                  <c:v>44207</c:v>
                </c:pt>
                <c:pt idx="5747">
                  <c:v>44208</c:v>
                </c:pt>
                <c:pt idx="5748">
                  <c:v>44209</c:v>
                </c:pt>
                <c:pt idx="5749">
                  <c:v>44210</c:v>
                </c:pt>
                <c:pt idx="5750">
                  <c:v>44211</c:v>
                </c:pt>
                <c:pt idx="5751">
                  <c:v>44214</c:v>
                </c:pt>
                <c:pt idx="5752">
                  <c:v>44215</c:v>
                </c:pt>
                <c:pt idx="5753">
                  <c:v>44216</c:v>
                </c:pt>
                <c:pt idx="5754">
                  <c:v>44217</c:v>
                </c:pt>
                <c:pt idx="5755">
                  <c:v>44218</c:v>
                </c:pt>
                <c:pt idx="5756">
                  <c:v>44221</c:v>
                </c:pt>
                <c:pt idx="5757">
                  <c:v>44222</c:v>
                </c:pt>
                <c:pt idx="5758">
                  <c:v>44223</c:v>
                </c:pt>
                <c:pt idx="5759">
                  <c:v>44224</c:v>
                </c:pt>
                <c:pt idx="5760">
                  <c:v>44225</c:v>
                </c:pt>
                <c:pt idx="5761">
                  <c:v>44228</c:v>
                </c:pt>
                <c:pt idx="5762">
                  <c:v>44229</c:v>
                </c:pt>
                <c:pt idx="5763">
                  <c:v>44230</c:v>
                </c:pt>
                <c:pt idx="5764">
                  <c:v>44231</c:v>
                </c:pt>
                <c:pt idx="5765">
                  <c:v>44232</c:v>
                </c:pt>
                <c:pt idx="5766">
                  <c:v>44235</c:v>
                </c:pt>
                <c:pt idx="5767">
                  <c:v>44236</c:v>
                </c:pt>
                <c:pt idx="5768">
                  <c:v>44237</c:v>
                </c:pt>
                <c:pt idx="5769">
                  <c:v>44238</c:v>
                </c:pt>
                <c:pt idx="5770">
                  <c:v>44239</c:v>
                </c:pt>
                <c:pt idx="5771">
                  <c:v>44242</c:v>
                </c:pt>
                <c:pt idx="5772">
                  <c:v>44243</c:v>
                </c:pt>
                <c:pt idx="5773">
                  <c:v>44244</c:v>
                </c:pt>
                <c:pt idx="5774">
                  <c:v>44245</c:v>
                </c:pt>
                <c:pt idx="5775">
                  <c:v>44246</c:v>
                </c:pt>
                <c:pt idx="5776">
                  <c:v>44249</c:v>
                </c:pt>
                <c:pt idx="5777">
                  <c:v>44250</c:v>
                </c:pt>
                <c:pt idx="5778">
                  <c:v>44251</c:v>
                </c:pt>
                <c:pt idx="5779">
                  <c:v>44252</c:v>
                </c:pt>
                <c:pt idx="5780">
                  <c:v>44253</c:v>
                </c:pt>
                <c:pt idx="5781">
                  <c:v>44256</c:v>
                </c:pt>
                <c:pt idx="5782">
                  <c:v>44257</c:v>
                </c:pt>
                <c:pt idx="5783">
                  <c:v>44258</c:v>
                </c:pt>
                <c:pt idx="5784">
                  <c:v>44259</c:v>
                </c:pt>
                <c:pt idx="5785">
                  <c:v>44260</c:v>
                </c:pt>
                <c:pt idx="5786">
                  <c:v>44263</c:v>
                </c:pt>
                <c:pt idx="5787">
                  <c:v>44264</c:v>
                </c:pt>
                <c:pt idx="5788">
                  <c:v>44265</c:v>
                </c:pt>
                <c:pt idx="5789">
                  <c:v>44266</c:v>
                </c:pt>
                <c:pt idx="5790">
                  <c:v>44267</c:v>
                </c:pt>
                <c:pt idx="5791">
                  <c:v>44270</c:v>
                </c:pt>
                <c:pt idx="5792">
                  <c:v>44271</c:v>
                </c:pt>
                <c:pt idx="5793">
                  <c:v>44272</c:v>
                </c:pt>
                <c:pt idx="5794">
                  <c:v>44273</c:v>
                </c:pt>
                <c:pt idx="5795">
                  <c:v>44274</c:v>
                </c:pt>
                <c:pt idx="5796">
                  <c:v>44277</c:v>
                </c:pt>
                <c:pt idx="5797">
                  <c:v>44278</c:v>
                </c:pt>
                <c:pt idx="5798">
                  <c:v>44279</c:v>
                </c:pt>
                <c:pt idx="5799">
                  <c:v>44280</c:v>
                </c:pt>
                <c:pt idx="5800">
                  <c:v>44281</c:v>
                </c:pt>
                <c:pt idx="5801">
                  <c:v>44284</c:v>
                </c:pt>
                <c:pt idx="5802">
                  <c:v>44285</c:v>
                </c:pt>
                <c:pt idx="5803">
                  <c:v>44286</c:v>
                </c:pt>
                <c:pt idx="5804">
                  <c:v>44287</c:v>
                </c:pt>
                <c:pt idx="5805">
                  <c:v>44288</c:v>
                </c:pt>
                <c:pt idx="5806">
                  <c:v>44291</c:v>
                </c:pt>
                <c:pt idx="5807">
                  <c:v>44292</c:v>
                </c:pt>
                <c:pt idx="5808">
                  <c:v>44293</c:v>
                </c:pt>
                <c:pt idx="5809">
                  <c:v>44294</c:v>
                </c:pt>
                <c:pt idx="5810">
                  <c:v>44295</c:v>
                </c:pt>
                <c:pt idx="5811">
                  <c:v>44298</c:v>
                </c:pt>
                <c:pt idx="5812">
                  <c:v>44299</c:v>
                </c:pt>
                <c:pt idx="5813">
                  <c:v>44300</c:v>
                </c:pt>
                <c:pt idx="5814">
                  <c:v>44301</c:v>
                </c:pt>
                <c:pt idx="5815">
                  <c:v>44302</c:v>
                </c:pt>
                <c:pt idx="5816">
                  <c:v>44305</c:v>
                </c:pt>
                <c:pt idx="5817">
                  <c:v>44306</c:v>
                </c:pt>
                <c:pt idx="5818">
                  <c:v>44307</c:v>
                </c:pt>
                <c:pt idx="5819">
                  <c:v>44308</c:v>
                </c:pt>
                <c:pt idx="5820">
                  <c:v>44309</c:v>
                </c:pt>
                <c:pt idx="5821">
                  <c:v>44312</c:v>
                </c:pt>
                <c:pt idx="5822">
                  <c:v>44313</c:v>
                </c:pt>
                <c:pt idx="5823">
                  <c:v>44314</c:v>
                </c:pt>
                <c:pt idx="5824">
                  <c:v>44315</c:v>
                </c:pt>
                <c:pt idx="5825">
                  <c:v>44316</c:v>
                </c:pt>
                <c:pt idx="5826">
                  <c:v>44319</c:v>
                </c:pt>
                <c:pt idx="5827">
                  <c:v>44320</c:v>
                </c:pt>
                <c:pt idx="5828">
                  <c:v>44321</c:v>
                </c:pt>
                <c:pt idx="5829">
                  <c:v>44322</c:v>
                </c:pt>
                <c:pt idx="5830">
                  <c:v>44323</c:v>
                </c:pt>
                <c:pt idx="5831">
                  <c:v>44326</c:v>
                </c:pt>
                <c:pt idx="5832">
                  <c:v>44327</c:v>
                </c:pt>
                <c:pt idx="5833">
                  <c:v>44328</c:v>
                </c:pt>
                <c:pt idx="5834">
                  <c:v>44329</c:v>
                </c:pt>
                <c:pt idx="5835">
                  <c:v>44330</c:v>
                </c:pt>
                <c:pt idx="5836">
                  <c:v>44333</c:v>
                </c:pt>
                <c:pt idx="5837">
                  <c:v>44334</c:v>
                </c:pt>
                <c:pt idx="5838">
                  <c:v>44335</c:v>
                </c:pt>
                <c:pt idx="5839">
                  <c:v>44336</c:v>
                </c:pt>
                <c:pt idx="5840">
                  <c:v>44337</c:v>
                </c:pt>
                <c:pt idx="5841">
                  <c:v>44340</c:v>
                </c:pt>
                <c:pt idx="5842">
                  <c:v>44341</c:v>
                </c:pt>
                <c:pt idx="5843">
                  <c:v>44342</c:v>
                </c:pt>
                <c:pt idx="5844">
                  <c:v>44343</c:v>
                </c:pt>
                <c:pt idx="5845">
                  <c:v>44344</c:v>
                </c:pt>
                <c:pt idx="5846">
                  <c:v>44347</c:v>
                </c:pt>
                <c:pt idx="5847">
                  <c:v>44348</c:v>
                </c:pt>
                <c:pt idx="5848">
                  <c:v>44349</c:v>
                </c:pt>
                <c:pt idx="5849">
                  <c:v>44350</c:v>
                </c:pt>
                <c:pt idx="5850">
                  <c:v>44351</c:v>
                </c:pt>
                <c:pt idx="5851">
                  <c:v>44354</c:v>
                </c:pt>
                <c:pt idx="5852">
                  <c:v>44355</c:v>
                </c:pt>
                <c:pt idx="5853">
                  <c:v>44356</c:v>
                </c:pt>
                <c:pt idx="5854">
                  <c:v>44357</c:v>
                </c:pt>
                <c:pt idx="5855">
                  <c:v>44358</c:v>
                </c:pt>
                <c:pt idx="5856">
                  <c:v>44361</c:v>
                </c:pt>
                <c:pt idx="5857">
                  <c:v>44362</c:v>
                </c:pt>
                <c:pt idx="5858">
                  <c:v>44363</c:v>
                </c:pt>
                <c:pt idx="5859">
                  <c:v>44364</c:v>
                </c:pt>
                <c:pt idx="5860">
                  <c:v>44365</c:v>
                </c:pt>
                <c:pt idx="5861">
                  <c:v>44368</c:v>
                </c:pt>
                <c:pt idx="5862">
                  <c:v>44369</c:v>
                </c:pt>
                <c:pt idx="5863">
                  <c:v>44370</c:v>
                </c:pt>
                <c:pt idx="5864">
                  <c:v>44371</c:v>
                </c:pt>
                <c:pt idx="5865">
                  <c:v>44372</c:v>
                </c:pt>
                <c:pt idx="5866">
                  <c:v>44375</c:v>
                </c:pt>
                <c:pt idx="5867">
                  <c:v>44376</c:v>
                </c:pt>
                <c:pt idx="5868">
                  <c:v>44377</c:v>
                </c:pt>
                <c:pt idx="5869">
                  <c:v>44378</c:v>
                </c:pt>
                <c:pt idx="5870">
                  <c:v>44379</c:v>
                </c:pt>
                <c:pt idx="5871">
                  <c:v>44382</c:v>
                </c:pt>
                <c:pt idx="5872">
                  <c:v>44383</c:v>
                </c:pt>
                <c:pt idx="5873">
                  <c:v>44384</c:v>
                </c:pt>
                <c:pt idx="5874">
                  <c:v>44385</c:v>
                </c:pt>
                <c:pt idx="5875">
                  <c:v>44386</c:v>
                </c:pt>
                <c:pt idx="5876">
                  <c:v>44389</c:v>
                </c:pt>
                <c:pt idx="5877">
                  <c:v>44390</c:v>
                </c:pt>
                <c:pt idx="5878">
                  <c:v>44391</c:v>
                </c:pt>
                <c:pt idx="5879">
                  <c:v>44392</c:v>
                </c:pt>
                <c:pt idx="5880">
                  <c:v>44393</c:v>
                </c:pt>
                <c:pt idx="5881">
                  <c:v>44396</c:v>
                </c:pt>
                <c:pt idx="5882">
                  <c:v>44397</c:v>
                </c:pt>
                <c:pt idx="5883">
                  <c:v>44398</c:v>
                </c:pt>
                <c:pt idx="5884">
                  <c:v>44399</c:v>
                </c:pt>
                <c:pt idx="5885">
                  <c:v>44400</c:v>
                </c:pt>
                <c:pt idx="5886">
                  <c:v>44403</c:v>
                </c:pt>
                <c:pt idx="5887">
                  <c:v>44404</c:v>
                </c:pt>
                <c:pt idx="5888">
                  <c:v>44405</c:v>
                </c:pt>
                <c:pt idx="5889">
                  <c:v>44406</c:v>
                </c:pt>
                <c:pt idx="5890">
                  <c:v>44407</c:v>
                </c:pt>
                <c:pt idx="5891">
                  <c:v>44410</c:v>
                </c:pt>
                <c:pt idx="5892">
                  <c:v>44411</c:v>
                </c:pt>
                <c:pt idx="5893">
                  <c:v>44412</c:v>
                </c:pt>
                <c:pt idx="5894">
                  <c:v>44413</c:v>
                </c:pt>
                <c:pt idx="5895">
                  <c:v>44414</c:v>
                </c:pt>
                <c:pt idx="5896">
                  <c:v>44417</c:v>
                </c:pt>
                <c:pt idx="5897">
                  <c:v>44418</c:v>
                </c:pt>
                <c:pt idx="5898">
                  <c:v>44419</c:v>
                </c:pt>
                <c:pt idx="5899">
                  <c:v>44420</c:v>
                </c:pt>
                <c:pt idx="5900">
                  <c:v>44421</c:v>
                </c:pt>
                <c:pt idx="5901">
                  <c:v>44424</c:v>
                </c:pt>
                <c:pt idx="5902">
                  <c:v>44425</c:v>
                </c:pt>
                <c:pt idx="5903">
                  <c:v>44426</c:v>
                </c:pt>
                <c:pt idx="5904">
                  <c:v>44427</c:v>
                </c:pt>
                <c:pt idx="5905">
                  <c:v>44428</c:v>
                </c:pt>
                <c:pt idx="5906">
                  <c:v>44431</c:v>
                </c:pt>
                <c:pt idx="5907">
                  <c:v>44432</c:v>
                </c:pt>
                <c:pt idx="5908">
                  <c:v>44433</c:v>
                </c:pt>
                <c:pt idx="5909">
                  <c:v>44434</c:v>
                </c:pt>
                <c:pt idx="5910">
                  <c:v>44435</c:v>
                </c:pt>
                <c:pt idx="5911">
                  <c:v>44438</c:v>
                </c:pt>
                <c:pt idx="5912">
                  <c:v>44439</c:v>
                </c:pt>
                <c:pt idx="5913">
                  <c:v>44440</c:v>
                </c:pt>
                <c:pt idx="5914">
                  <c:v>44441</c:v>
                </c:pt>
                <c:pt idx="5915">
                  <c:v>44442</c:v>
                </c:pt>
                <c:pt idx="5916">
                  <c:v>44445</c:v>
                </c:pt>
                <c:pt idx="5917">
                  <c:v>44446</c:v>
                </c:pt>
                <c:pt idx="5918">
                  <c:v>44447</c:v>
                </c:pt>
                <c:pt idx="5919">
                  <c:v>44448</c:v>
                </c:pt>
                <c:pt idx="5920">
                  <c:v>44449</c:v>
                </c:pt>
                <c:pt idx="5921">
                  <c:v>44452</c:v>
                </c:pt>
                <c:pt idx="5922">
                  <c:v>44453</c:v>
                </c:pt>
                <c:pt idx="5923">
                  <c:v>44454</c:v>
                </c:pt>
                <c:pt idx="5924">
                  <c:v>44455</c:v>
                </c:pt>
                <c:pt idx="5925">
                  <c:v>44456</c:v>
                </c:pt>
                <c:pt idx="5926">
                  <c:v>44459</c:v>
                </c:pt>
                <c:pt idx="5927">
                  <c:v>44460</c:v>
                </c:pt>
                <c:pt idx="5928">
                  <c:v>44461</c:v>
                </c:pt>
                <c:pt idx="5929">
                  <c:v>44462</c:v>
                </c:pt>
                <c:pt idx="5930">
                  <c:v>44463</c:v>
                </c:pt>
                <c:pt idx="5931">
                  <c:v>44466</c:v>
                </c:pt>
                <c:pt idx="5932">
                  <c:v>44467</c:v>
                </c:pt>
                <c:pt idx="5933">
                  <c:v>44468</c:v>
                </c:pt>
                <c:pt idx="5934">
                  <c:v>44469</c:v>
                </c:pt>
                <c:pt idx="5935">
                  <c:v>44470</c:v>
                </c:pt>
                <c:pt idx="5936">
                  <c:v>44473</c:v>
                </c:pt>
                <c:pt idx="5937">
                  <c:v>44474</c:v>
                </c:pt>
                <c:pt idx="5938">
                  <c:v>44475</c:v>
                </c:pt>
                <c:pt idx="5939">
                  <c:v>44476</c:v>
                </c:pt>
                <c:pt idx="5940">
                  <c:v>44477</c:v>
                </c:pt>
                <c:pt idx="5941">
                  <c:v>44480</c:v>
                </c:pt>
                <c:pt idx="5942">
                  <c:v>44481</c:v>
                </c:pt>
                <c:pt idx="5943">
                  <c:v>44482</c:v>
                </c:pt>
                <c:pt idx="5944">
                  <c:v>44483</c:v>
                </c:pt>
                <c:pt idx="5945">
                  <c:v>44484</c:v>
                </c:pt>
                <c:pt idx="5946">
                  <c:v>44487</c:v>
                </c:pt>
                <c:pt idx="5947">
                  <c:v>44488</c:v>
                </c:pt>
                <c:pt idx="5948">
                  <c:v>44489</c:v>
                </c:pt>
                <c:pt idx="5949">
                  <c:v>44490</c:v>
                </c:pt>
                <c:pt idx="5950">
                  <c:v>44491</c:v>
                </c:pt>
                <c:pt idx="5951">
                  <c:v>44494</c:v>
                </c:pt>
                <c:pt idx="5952">
                  <c:v>44495</c:v>
                </c:pt>
                <c:pt idx="5953">
                  <c:v>44496</c:v>
                </c:pt>
                <c:pt idx="5954">
                  <c:v>44497</c:v>
                </c:pt>
                <c:pt idx="5955">
                  <c:v>44498</c:v>
                </c:pt>
                <c:pt idx="5956">
                  <c:v>44501</c:v>
                </c:pt>
                <c:pt idx="5957">
                  <c:v>44502</c:v>
                </c:pt>
                <c:pt idx="5958">
                  <c:v>44503</c:v>
                </c:pt>
                <c:pt idx="5959">
                  <c:v>44504</c:v>
                </c:pt>
                <c:pt idx="5960">
                  <c:v>44505</c:v>
                </c:pt>
                <c:pt idx="5961">
                  <c:v>44508</c:v>
                </c:pt>
                <c:pt idx="5962">
                  <c:v>44509</c:v>
                </c:pt>
                <c:pt idx="5963">
                  <c:v>44510</c:v>
                </c:pt>
                <c:pt idx="5964">
                  <c:v>44511</c:v>
                </c:pt>
                <c:pt idx="5965">
                  <c:v>44512</c:v>
                </c:pt>
                <c:pt idx="5966">
                  <c:v>44515</c:v>
                </c:pt>
                <c:pt idx="5967">
                  <c:v>44516</c:v>
                </c:pt>
                <c:pt idx="5968">
                  <c:v>44517</c:v>
                </c:pt>
                <c:pt idx="5969">
                  <c:v>44518</c:v>
                </c:pt>
                <c:pt idx="5970">
                  <c:v>44519</c:v>
                </c:pt>
                <c:pt idx="5971">
                  <c:v>44522</c:v>
                </c:pt>
                <c:pt idx="5972">
                  <c:v>44523</c:v>
                </c:pt>
                <c:pt idx="5973">
                  <c:v>44524</c:v>
                </c:pt>
                <c:pt idx="5974">
                  <c:v>44525</c:v>
                </c:pt>
                <c:pt idx="5975">
                  <c:v>44526</c:v>
                </c:pt>
                <c:pt idx="5976">
                  <c:v>44529</c:v>
                </c:pt>
                <c:pt idx="5977">
                  <c:v>44530</c:v>
                </c:pt>
                <c:pt idx="5978">
                  <c:v>44531</c:v>
                </c:pt>
                <c:pt idx="5979">
                  <c:v>44532</c:v>
                </c:pt>
                <c:pt idx="5980">
                  <c:v>44533</c:v>
                </c:pt>
                <c:pt idx="5981">
                  <c:v>44536</c:v>
                </c:pt>
                <c:pt idx="5982">
                  <c:v>44537</c:v>
                </c:pt>
                <c:pt idx="5983">
                  <c:v>44538</c:v>
                </c:pt>
                <c:pt idx="5984">
                  <c:v>44539</c:v>
                </c:pt>
                <c:pt idx="5985">
                  <c:v>44540</c:v>
                </c:pt>
                <c:pt idx="5986">
                  <c:v>44543</c:v>
                </c:pt>
                <c:pt idx="5987">
                  <c:v>44544</c:v>
                </c:pt>
                <c:pt idx="5988">
                  <c:v>44545</c:v>
                </c:pt>
                <c:pt idx="5989">
                  <c:v>44546</c:v>
                </c:pt>
                <c:pt idx="5990">
                  <c:v>44547</c:v>
                </c:pt>
                <c:pt idx="5991">
                  <c:v>44550</c:v>
                </c:pt>
                <c:pt idx="5992">
                  <c:v>44551</c:v>
                </c:pt>
                <c:pt idx="5993">
                  <c:v>44552</c:v>
                </c:pt>
                <c:pt idx="5994">
                  <c:v>44553</c:v>
                </c:pt>
                <c:pt idx="5995">
                  <c:v>44554</c:v>
                </c:pt>
                <c:pt idx="5996">
                  <c:v>44557</c:v>
                </c:pt>
                <c:pt idx="5997">
                  <c:v>44558</c:v>
                </c:pt>
                <c:pt idx="5998">
                  <c:v>44559</c:v>
                </c:pt>
                <c:pt idx="5999">
                  <c:v>44560</c:v>
                </c:pt>
                <c:pt idx="6000">
                  <c:v>44561</c:v>
                </c:pt>
                <c:pt idx="6001">
                  <c:v>44564</c:v>
                </c:pt>
                <c:pt idx="6002">
                  <c:v>44565</c:v>
                </c:pt>
                <c:pt idx="6003">
                  <c:v>44566</c:v>
                </c:pt>
                <c:pt idx="6004">
                  <c:v>44567</c:v>
                </c:pt>
                <c:pt idx="6005">
                  <c:v>44568</c:v>
                </c:pt>
                <c:pt idx="6006">
                  <c:v>44571</c:v>
                </c:pt>
                <c:pt idx="6007">
                  <c:v>44572</c:v>
                </c:pt>
                <c:pt idx="6008">
                  <c:v>44573</c:v>
                </c:pt>
                <c:pt idx="6009">
                  <c:v>44574</c:v>
                </c:pt>
                <c:pt idx="6010">
                  <c:v>44575</c:v>
                </c:pt>
                <c:pt idx="6011">
                  <c:v>44578</c:v>
                </c:pt>
                <c:pt idx="6012">
                  <c:v>44579</c:v>
                </c:pt>
                <c:pt idx="6013">
                  <c:v>44580</c:v>
                </c:pt>
                <c:pt idx="6014">
                  <c:v>44581</c:v>
                </c:pt>
                <c:pt idx="6015">
                  <c:v>44582</c:v>
                </c:pt>
                <c:pt idx="6016">
                  <c:v>44585</c:v>
                </c:pt>
                <c:pt idx="6017">
                  <c:v>44586</c:v>
                </c:pt>
                <c:pt idx="6018">
                  <c:v>44587</c:v>
                </c:pt>
                <c:pt idx="6019">
                  <c:v>44588</c:v>
                </c:pt>
                <c:pt idx="6020">
                  <c:v>44589</c:v>
                </c:pt>
                <c:pt idx="6021">
                  <c:v>44592</c:v>
                </c:pt>
                <c:pt idx="6022">
                  <c:v>44593</c:v>
                </c:pt>
                <c:pt idx="6023">
                  <c:v>44594</c:v>
                </c:pt>
                <c:pt idx="6024">
                  <c:v>44595</c:v>
                </c:pt>
                <c:pt idx="6025">
                  <c:v>44596</c:v>
                </c:pt>
                <c:pt idx="6026">
                  <c:v>44599</c:v>
                </c:pt>
                <c:pt idx="6027">
                  <c:v>44600</c:v>
                </c:pt>
                <c:pt idx="6028">
                  <c:v>44601</c:v>
                </c:pt>
                <c:pt idx="6029">
                  <c:v>44602</c:v>
                </c:pt>
                <c:pt idx="6030">
                  <c:v>44603</c:v>
                </c:pt>
                <c:pt idx="6031">
                  <c:v>44606</c:v>
                </c:pt>
                <c:pt idx="6032">
                  <c:v>44607</c:v>
                </c:pt>
                <c:pt idx="6033">
                  <c:v>44608</c:v>
                </c:pt>
                <c:pt idx="6034">
                  <c:v>44609</c:v>
                </c:pt>
                <c:pt idx="6035">
                  <c:v>44610</c:v>
                </c:pt>
                <c:pt idx="6036">
                  <c:v>44613</c:v>
                </c:pt>
                <c:pt idx="6037">
                  <c:v>44614</c:v>
                </c:pt>
                <c:pt idx="6038">
                  <c:v>44615</c:v>
                </c:pt>
                <c:pt idx="6039">
                  <c:v>44616</c:v>
                </c:pt>
                <c:pt idx="6040">
                  <c:v>44617</c:v>
                </c:pt>
                <c:pt idx="6041">
                  <c:v>44620</c:v>
                </c:pt>
                <c:pt idx="6042">
                  <c:v>44621</c:v>
                </c:pt>
                <c:pt idx="6043">
                  <c:v>44622</c:v>
                </c:pt>
                <c:pt idx="6044">
                  <c:v>44623</c:v>
                </c:pt>
                <c:pt idx="6045">
                  <c:v>44624</c:v>
                </c:pt>
                <c:pt idx="6046">
                  <c:v>44627</c:v>
                </c:pt>
                <c:pt idx="6047">
                  <c:v>44628</c:v>
                </c:pt>
                <c:pt idx="6048">
                  <c:v>44629</c:v>
                </c:pt>
                <c:pt idx="6049">
                  <c:v>44630</c:v>
                </c:pt>
                <c:pt idx="6050">
                  <c:v>44631</c:v>
                </c:pt>
                <c:pt idx="6051">
                  <c:v>44634</c:v>
                </c:pt>
                <c:pt idx="6052">
                  <c:v>44635</c:v>
                </c:pt>
                <c:pt idx="6053">
                  <c:v>44636</c:v>
                </c:pt>
                <c:pt idx="6054">
                  <c:v>44637</c:v>
                </c:pt>
                <c:pt idx="6055">
                  <c:v>44638</c:v>
                </c:pt>
                <c:pt idx="6056">
                  <c:v>44641</c:v>
                </c:pt>
                <c:pt idx="6057">
                  <c:v>44642</c:v>
                </c:pt>
                <c:pt idx="6058">
                  <c:v>44643</c:v>
                </c:pt>
                <c:pt idx="6059">
                  <c:v>44644</c:v>
                </c:pt>
                <c:pt idx="6060">
                  <c:v>44645</c:v>
                </c:pt>
                <c:pt idx="6061">
                  <c:v>44648</c:v>
                </c:pt>
                <c:pt idx="6062">
                  <c:v>44649</c:v>
                </c:pt>
                <c:pt idx="6063">
                  <c:v>44650</c:v>
                </c:pt>
                <c:pt idx="6064">
                  <c:v>44651</c:v>
                </c:pt>
                <c:pt idx="6065">
                  <c:v>44652</c:v>
                </c:pt>
                <c:pt idx="6066">
                  <c:v>44655</c:v>
                </c:pt>
                <c:pt idx="6067">
                  <c:v>44656</c:v>
                </c:pt>
                <c:pt idx="6068">
                  <c:v>44657</c:v>
                </c:pt>
                <c:pt idx="6069">
                  <c:v>44658</c:v>
                </c:pt>
                <c:pt idx="6070">
                  <c:v>44659</c:v>
                </c:pt>
                <c:pt idx="6071">
                  <c:v>44662</c:v>
                </c:pt>
                <c:pt idx="6072">
                  <c:v>44663</c:v>
                </c:pt>
                <c:pt idx="6073">
                  <c:v>44664</c:v>
                </c:pt>
                <c:pt idx="6074">
                  <c:v>44665</c:v>
                </c:pt>
                <c:pt idx="6075">
                  <c:v>44666</c:v>
                </c:pt>
                <c:pt idx="6076">
                  <c:v>44669</c:v>
                </c:pt>
                <c:pt idx="6077">
                  <c:v>44670</c:v>
                </c:pt>
                <c:pt idx="6078">
                  <c:v>44671</c:v>
                </c:pt>
                <c:pt idx="6079">
                  <c:v>44672</c:v>
                </c:pt>
                <c:pt idx="6080">
                  <c:v>44673</c:v>
                </c:pt>
                <c:pt idx="6081">
                  <c:v>44676</c:v>
                </c:pt>
                <c:pt idx="6082">
                  <c:v>44677</c:v>
                </c:pt>
                <c:pt idx="6083">
                  <c:v>44678</c:v>
                </c:pt>
                <c:pt idx="6084">
                  <c:v>44679</c:v>
                </c:pt>
                <c:pt idx="6085">
                  <c:v>44680</c:v>
                </c:pt>
                <c:pt idx="6086">
                  <c:v>44683</c:v>
                </c:pt>
                <c:pt idx="6087">
                  <c:v>44684</c:v>
                </c:pt>
                <c:pt idx="6088">
                  <c:v>44685</c:v>
                </c:pt>
                <c:pt idx="6089">
                  <c:v>44686</c:v>
                </c:pt>
                <c:pt idx="6090">
                  <c:v>44687</c:v>
                </c:pt>
                <c:pt idx="6091">
                  <c:v>44690</c:v>
                </c:pt>
                <c:pt idx="6092">
                  <c:v>44691</c:v>
                </c:pt>
                <c:pt idx="6093">
                  <c:v>44692</c:v>
                </c:pt>
                <c:pt idx="6094">
                  <c:v>44693</c:v>
                </c:pt>
                <c:pt idx="6095">
                  <c:v>44694</c:v>
                </c:pt>
                <c:pt idx="6096">
                  <c:v>44697</c:v>
                </c:pt>
                <c:pt idx="6097">
                  <c:v>44698</c:v>
                </c:pt>
                <c:pt idx="6098">
                  <c:v>44699</c:v>
                </c:pt>
                <c:pt idx="6099">
                  <c:v>44700</c:v>
                </c:pt>
                <c:pt idx="6100">
                  <c:v>44701</c:v>
                </c:pt>
                <c:pt idx="6101">
                  <c:v>44704</c:v>
                </c:pt>
                <c:pt idx="6102">
                  <c:v>44705</c:v>
                </c:pt>
                <c:pt idx="6103">
                  <c:v>44706</c:v>
                </c:pt>
                <c:pt idx="6104">
                  <c:v>44707</c:v>
                </c:pt>
                <c:pt idx="6105">
                  <c:v>44708</c:v>
                </c:pt>
                <c:pt idx="6106">
                  <c:v>44711</c:v>
                </c:pt>
                <c:pt idx="6107">
                  <c:v>44712</c:v>
                </c:pt>
                <c:pt idx="6108">
                  <c:v>44713</c:v>
                </c:pt>
                <c:pt idx="6109">
                  <c:v>44714</c:v>
                </c:pt>
                <c:pt idx="6110">
                  <c:v>44715</c:v>
                </c:pt>
                <c:pt idx="6111">
                  <c:v>44718</c:v>
                </c:pt>
                <c:pt idx="6112">
                  <c:v>44719</c:v>
                </c:pt>
                <c:pt idx="6113">
                  <c:v>44720</c:v>
                </c:pt>
                <c:pt idx="6114">
                  <c:v>44721</c:v>
                </c:pt>
                <c:pt idx="6115">
                  <c:v>44722</c:v>
                </c:pt>
                <c:pt idx="6116">
                  <c:v>44725</c:v>
                </c:pt>
                <c:pt idx="6117">
                  <c:v>44726</c:v>
                </c:pt>
                <c:pt idx="6118">
                  <c:v>44727</c:v>
                </c:pt>
                <c:pt idx="6119">
                  <c:v>44728</c:v>
                </c:pt>
                <c:pt idx="6120">
                  <c:v>44729</c:v>
                </c:pt>
                <c:pt idx="6121">
                  <c:v>44732</c:v>
                </c:pt>
                <c:pt idx="6122">
                  <c:v>44733</c:v>
                </c:pt>
                <c:pt idx="6123">
                  <c:v>44734</c:v>
                </c:pt>
                <c:pt idx="6124">
                  <c:v>44735</c:v>
                </c:pt>
                <c:pt idx="6125">
                  <c:v>44736</c:v>
                </c:pt>
                <c:pt idx="6126">
                  <c:v>44739</c:v>
                </c:pt>
                <c:pt idx="6127">
                  <c:v>44740</c:v>
                </c:pt>
                <c:pt idx="6128">
                  <c:v>44741</c:v>
                </c:pt>
                <c:pt idx="6129">
                  <c:v>44742</c:v>
                </c:pt>
                <c:pt idx="6130">
                  <c:v>44743</c:v>
                </c:pt>
                <c:pt idx="6131">
                  <c:v>44746</c:v>
                </c:pt>
                <c:pt idx="6132">
                  <c:v>44747</c:v>
                </c:pt>
                <c:pt idx="6133">
                  <c:v>44748</c:v>
                </c:pt>
                <c:pt idx="6134">
                  <c:v>44749</c:v>
                </c:pt>
                <c:pt idx="6135">
                  <c:v>44750</c:v>
                </c:pt>
                <c:pt idx="6136">
                  <c:v>44753</c:v>
                </c:pt>
                <c:pt idx="6137">
                  <c:v>44754</c:v>
                </c:pt>
                <c:pt idx="6138">
                  <c:v>44755</c:v>
                </c:pt>
                <c:pt idx="6139">
                  <c:v>44756</c:v>
                </c:pt>
                <c:pt idx="6140">
                  <c:v>44757</c:v>
                </c:pt>
                <c:pt idx="6141">
                  <c:v>44760</c:v>
                </c:pt>
                <c:pt idx="6142">
                  <c:v>44761</c:v>
                </c:pt>
                <c:pt idx="6143">
                  <c:v>44762</c:v>
                </c:pt>
                <c:pt idx="6144">
                  <c:v>44763</c:v>
                </c:pt>
                <c:pt idx="6145">
                  <c:v>44764</c:v>
                </c:pt>
                <c:pt idx="6146">
                  <c:v>44767</c:v>
                </c:pt>
                <c:pt idx="6147">
                  <c:v>44768</c:v>
                </c:pt>
                <c:pt idx="6148">
                  <c:v>44769</c:v>
                </c:pt>
                <c:pt idx="6149">
                  <c:v>44770</c:v>
                </c:pt>
                <c:pt idx="6150">
                  <c:v>44771</c:v>
                </c:pt>
                <c:pt idx="6151">
                  <c:v>44774</c:v>
                </c:pt>
                <c:pt idx="6152">
                  <c:v>44775</c:v>
                </c:pt>
                <c:pt idx="6153">
                  <c:v>44776</c:v>
                </c:pt>
                <c:pt idx="6154">
                  <c:v>44777</c:v>
                </c:pt>
                <c:pt idx="6155">
                  <c:v>44778</c:v>
                </c:pt>
                <c:pt idx="6156">
                  <c:v>44781</c:v>
                </c:pt>
                <c:pt idx="6157">
                  <c:v>44782</c:v>
                </c:pt>
                <c:pt idx="6158">
                  <c:v>44783</c:v>
                </c:pt>
                <c:pt idx="6159">
                  <c:v>44784</c:v>
                </c:pt>
                <c:pt idx="6160">
                  <c:v>44785</c:v>
                </c:pt>
                <c:pt idx="6161">
                  <c:v>44788</c:v>
                </c:pt>
                <c:pt idx="6162">
                  <c:v>44789</c:v>
                </c:pt>
                <c:pt idx="6163">
                  <c:v>44790</c:v>
                </c:pt>
                <c:pt idx="6164">
                  <c:v>44791</c:v>
                </c:pt>
                <c:pt idx="6165">
                  <c:v>44792</c:v>
                </c:pt>
                <c:pt idx="6166">
                  <c:v>44795</c:v>
                </c:pt>
                <c:pt idx="6167">
                  <c:v>44796</c:v>
                </c:pt>
                <c:pt idx="6168">
                  <c:v>44797</c:v>
                </c:pt>
                <c:pt idx="6169">
                  <c:v>44798</c:v>
                </c:pt>
                <c:pt idx="6170">
                  <c:v>44799</c:v>
                </c:pt>
                <c:pt idx="6171">
                  <c:v>44802</c:v>
                </c:pt>
                <c:pt idx="6172">
                  <c:v>44803</c:v>
                </c:pt>
                <c:pt idx="6173">
                  <c:v>44804</c:v>
                </c:pt>
                <c:pt idx="6174">
                  <c:v>44805</c:v>
                </c:pt>
                <c:pt idx="6175">
                  <c:v>44806</c:v>
                </c:pt>
                <c:pt idx="6176">
                  <c:v>44809</c:v>
                </c:pt>
                <c:pt idx="6177">
                  <c:v>44810</c:v>
                </c:pt>
                <c:pt idx="6178">
                  <c:v>44811</c:v>
                </c:pt>
                <c:pt idx="6179">
                  <c:v>44812</c:v>
                </c:pt>
                <c:pt idx="6180">
                  <c:v>44813</c:v>
                </c:pt>
                <c:pt idx="6181">
                  <c:v>44816</c:v>
                </c:pt>
                <c:pt idx="6182">
                  <c:v>44817</c:v>
                </c:pt>
                <c:pt idx="6183">
                  <c:v>44818</c:v>
                </c:pt>
                <c:pt idx="6184">
                  <c:v>44819</c:v>
                </c:pt>
                <c:pt idx="6185">
                  <c:v>44820</c:v>
                </c:pt>
                <c:pt idx="6186">
                  <c:v>44823</c:v>
                </c:pt>
                <c:pt idx="6187">
                  <c:v>44824</c:v>
                </c:pt>
                <c:pt idx="6188">
                  <c:v>44825</c:v>
                </c:pt>
                <c:pt idx="6189">
                  <c:v>44826</c:v>
                </c:pt>
                <c:pt idx="6190">
                  <c:v>44827</c:v>
                </c:pt>
                <c:pt idx="6191">
                  <c:v>44830</c:v>
                </c:pt>
                <c:pt idx="6192">
                  <c:v>44831</c:v>
                </c:pt>
                <c:pt idx="6193">
                  <c:v>44832</c:v>
                </c:pt>
                <c:pt idx="6194">
                  <c:v>44833</c:v>
                </c:pt>
                <c:pt idx="6195">
                  <c:v>44834</c:v>
                </c:pt>
                <c:pt idx="6196">
                  <c:v>44837</c:v>
                </c:pt>
                <c:pt idx="6197">
                  <c:v>44838</c:v>
                </c:pt>
                <c:pt idx="6198">
                  <c:v>44839</c:v>
                </c:pt>
              </c:numCache>
            </c:numRef>
          </c:cat>
          <c:val>
            <c:numRef>
              <c:f>Sheet1!$E$2:$E$11158</c:f>
              <c:numCache>
                <c:formatCode>General</c:formatCode>
                <c:ptCount val="11157"/>
                <c:pt idx="0">
                  <c:v>0.1899999999999995</c:v>
                </c:pt>
                <c:pt idx="1">
                  <c:v>0.18999999999999989</c:v>
                </c:pt>
                <c:pt idx="2">
                  <c:v>6.0000000000000053E-2</c:v>
                </c:pt>
                <c:pt idx="3">
                  <c:v>0.16000000000000009</c:v>
                </c:pt>
                <c:pt idx="4">
                  <c:v>0.1699999999999999</c:v>
                </c:pt>
                <c:pt idx="5">
                  <c:v>0.17999999999999969</c:v>
                </c:pt>
                <c:pt idx="6">
                  <c:v>0.18000000000000019</c:v>
                </c:pt>
                <c:pt idx="7">
                  <c:v>0.1699999999999999</c:v>
                </c:pt>
                <c:pt idx="8">
                  <c:v>0.21999999999999981</c:v>
                </c:pt>
                <c:pt idx="9">
                  <c:v>0.2200000000000002</c:v>
                </c:pt>
                <c:pt idx="10">
                  <c:v>0.27</c:v>
                </c:pt>
                <c:pt idx="11">
                  <c:v>0.2200000000000002</c:v>
                </c:pt>
                <c:pt idx="12">
                  <c:v>0.23</c:v>
                </c:pt>
                <c:pt idx="13">
                  <c:v>0.23</c:v>
                </c:pt>
                <c:pt idx="14">
                  <c:v>0.18999999999999989</c:v>
                </c:pt>
                <c:pt idx="15">
                  <c:v>0.19999999999999971</c:v>
                </c:pt>
                <c:pt idx="16">
                  <c:v>0.2200000000000002</c:v>
                </c:pt>
                <c:pt idx="17">
                  <c:v>0.19999999999999971</c:v>
                </c:pt>
                <c:pt idx="18">
                  <c:v>0.18000000000000019</c:v>
                </c:pt>
                <c:pt idx="19">
                  <c:v>0.18999999999999989</c:v>
                </c:pt>
                <c:pt idx="20">
                  <c:v>0.21</c:v>
                </c:pt>
                <c:pt idx="21">
                  <c:v>0.21</c:v>
                </c:pt>
                <c:pt idx="22">
                  <c:v>0.18000000000000019</c:v>
                </c:pt>
                <c:pt idx="23">
                  <c:v>0.1699999999999999</c:v>
                </c:pt>
                <c:pt idx="24">
                  <c:v>0.18000000000000019</c:v>
                </c:pt>
                <c:pt idx="25">
                  <c:v>0.1699999999999999</c:v>
                </c:pt>
                <c:pt idx="26">
                  <c:v>0.13999999999999971</c:v>
                </c:pt>
                <c:pt idx="27">
                  <c:v>0.16000000000000009</c:v>
                </c:pt>
                <c:pt idx="28">
                  <c:v>0.1699999999999999</c:v>
                </c:pt>
                <c:pt idx="29">
                  <c:v>0.1400000000000001</c:v>
                </c:pt>
                <c:pt idx="30">
                  <c:v>0.1700000000000004</c:v>
                </c:pt>
                <c:pt idx="31">
                  <c:v>0.16999999999999951</c:v>
                </c:pt>
                <c:pt idx="32">
                  <c:v>0.1899999999999995</c:v>
                </c:pt>
                <c:pt idx="33">
                  <c:v>0.13000000000000031</c:v>
                </c:pt>
                <c:pt idx="34">
                  <c:v>0.1599999999999997</c:v>
                </c:pt>
                <c:pt idx="35">
                  <c:v>0.1699999999999999</c:v>
                </c:pt>
                <c:pt idx="36">
                  <c:v>0.1400000000000001</c:v>
                </c:pt>
                <c:pt idx="37">
                  <c:v>0.19999999999999971</c:v>
                </c:pt>
                <c:pt idx="38">
                  <c:v>0.20000000000000021</c:v>
                </c:pt>
                <c:pt idx="39">
                  <c:v>0.20000000000000021</c:v>
                </c:pt>
                <c:pt idx="40">
                  <c:v>0.19000000000000039</c:v>
                </c:pt>
                <c:pt idx="41">
                  <c:v>0.1899999999999995</c:v>
                </c:pt>
                <c:pt idx="42">
                  <c:v>0.20000000000000021</c:v>
                </c:pt>
                <c:pt idx="43">
                  <c:v>0.21999999999999981</c:v>
                </c:pt>
                <c:pt idx="44">
                  <c:v>0.20000000000000021</c:v>
                </c:pt>
                <c:pt idx="45">
                  <c:v>0.1400000000000006</c:v>
                </c:pt>
                <c:pt idx="46">
                  <c:v>0.1899999999999995</c:v>
                </c:pt>
                <c:pt idx="47">
                  <c:v>0.1699999999999999</c:v>
                </c:pt>
                <c:pt idx="48">
                  <c:v>0.17999999999999969</c:v>
                </c:pt>
                <c:pt idx="49">
                  <c:v>0.1699999999999999</c:v>
                </c:pt>
                <c:pt idx="50">
                  <c:v>0.21</c:v>
                </c:pt>
                <c:pt idx="51">
                  <c:v>0.2300000000000004</c:v>
                </c:pt>
                <c:pt idx="52">
                  <c:v>0.16000000000000009</c:v>
                </c:pt>
                <c:pt idx="53">
                  <c:v>0.21999999999999981</c:v>
                </c:pt>
                <c:pt idx="54">
                  <c:v>0.23</c:v>
                </c:pt>
                <c:pt idx="55">
                  <c:v>0.25999999999999979</c:v>
                </c:pt>
                <c:pt idx="56">
                  <c:v>0.19999999999999971</c:v>
                </c:pt>
                <c:pt idx="57">
                  <c:v>0.16000000000000009</c:v>
                </c:pt>
                <c:pt idx="58">
                  <c:v>0.19000000000000039</c:v>
                </c:pt>
                <c:pt idx="59">
                  <c:v>0.25000000000000039</c:v>
                </c:pt>
                <c:pt idx="60">
                  <c:v>0.2300000000000004</c:v>
                </c:pt>
                <c:pt idx="61">
                  <c:v>0.24000000000000021</c:v>
                </c:pt>
                <c:pt idx="62">
                  <c:v>0.21999999999999981</c:v>
                </c:pt>
                <c:pt idx="63">
                  <c:v>0.22000000000000061</c:v>
                </c:pt>
                <c:pt idx="64">
                  <c:v>0.24000000000000021</c:v>
                </c:pt>
                <c:pt idx="65">
                  <c:v>0.25999999999999979</c:v>
                </c:pt>
                <c:pt idx="66">
                  <c:v>0.25</c:v>
                </c:pt>
                <c:pt idx="67">
                  <c:v>0.23</c:v>
                </c:pt>
                <c:pt idx="68">
                  <c:v>0.25000000000000039</c:v>
                </c:pt>
                <c:pt idx="69">
                  <c:v>0.28000000000000019</c:v>
                </c:pt>
                <c:pt idx="70">
                  <c:v>0.28999999999999959</c:v>
                </c:pt>
                <c:pt idx="71">
                  <c:v>0.27</c:v>
                </c:pt>
                <c:pt idx="72">
                  <c:v>0.28999999999999998</c:v>
                </c:pt>
                <c:pt idx="73">
                  <c:v>0.30000000000000032</c:v>
                </c:pt>
                <c:pt idx="74">
                  <c:v>0.28999999999999959</c:v>
                </c:pt>
                <c:pt idx="75">
                  <c:v>0.21999999999999981</c:v>
                </c:pt>
                <c:pt idx="76">
                  <c:v>0.2399999999999998</c:v>
                </c:pt>
                <c:pt idx="77">
                  <c:v>0.27</c:v>
                </c:pt>
                <c:pt idx="78">
                  <c:v>0.28999999999999959</c:v>
                </c:pt>
                <c:pt idx="79">
                  <c:v>0.31999999999999978</c:v>
                </c:pt>
                <c:pt idx="80">
                  <c:v>0.26000000000000018</c:v>
                </c:pt>
                <c:pt idx="81">
                  <c:v>0.26999999999999957</c:v>
                </c:pt>
                <c:pt idx="82">
                  <c:v>0.2799999999999998</c:v>
                </c:pt>
                <c:pt idx="83">
                  <c:v>0.30000000000000032</c:v>
                </c:pt>
                <c:pt idx="84">
                  <c:v>0.25000000000000039</c:v>
                </c:pt>
                <c:pt idx="85">
                  <c:v>0.32000000000000028</c:v>
                </c:pt>
                <c:pt idx="86">
                  <c:v>0.28999999999999998</c:v>
                </c:pt>
                <c:pt idx="87">
                  <c:v>0.32000000000000028</c:v>
                </c:pt>
                <c:pt idx="88">
                  <c:v>0.29000000000000048</c:v>
                </c:pt>
                <c:pt idx="89">
                  <c:v>0.32000000000000028</c:v>
                </c:pt>
                <c:pt idx="90">
                  <c:v>0.28999999999999959</c:v>
                </c:pt>
                <c:pt idx="91">
                  <c:v>0.30999999999999961</c:v>
                </c:pt>
                <c:pt idx="92">
                  <c:v>0.32000000000000028</c:v>
                </c:pt>
                <c:pt idx="93">
                  <c:v>0.26000000000000068</c:v>
                </c:pt>
                <c:pt idx="94">
                  <c:v>0.2300000000000004</c:v>
                </c:pt>
                <c:pt idx="95">
                  <c:v>0.32999999999999963</c:v>
                </c:pt>
                <c:pt idx="96">
                  <c:v>0.30999999999999961</c:v>
                </c:pt>
                <c:pt idx="97">
                  <c:v>0.19000000000000039</c:v>
                </c:pt>
                <c:pt idx="98">
                  <c:v>0.32000000000000028</c:v>
                </c:pt>
                <c:pt idx="99">
                  <c:v>0.33000000000000013</c:v>
                </c:pt>
                <c:pt idx="100">
                  <c:v>0.3100000000000005</c:v>
                </c:pt>
                <c:pt idx="101">
                  <c:v>0.28999999999999998</c:v>
                </c:pt>
                <c:pt idx="102">
                  <c:v>0.35999999999999988</c:v>
                </c:pt>
                <c:pt idx="103">
                  <c:v>0.34999999999999959</c:v>
                </c:pt>
                <c:pt idx="104">
                  <c:v>0.33000000000000013</c:v>
                </c:pt>
                <c:pt idx="105">
                  <c:v>0.33999999999999991</c:v>
                </c:pt>
                <c:pt idx="106">
                  <c:v>0.36000000000000032</c:v>
                </c:pt>
                <c:pt idx="107">
                  <c:v>0.37000000000000011</c:v>
                </c:pt>
                <c:pt idx="108">
                  <c:v>0.35999999999999938</c:v>
                </c:pt>
                <c:pt idx="109">
                  <c:v>0.30999999999999961</c:v>
                </c:pt>
                <c:pt idx="110">
                  <c:v>0.34000000000000069</c:v>
                </c:pt>
                <c:pt idx="111">
                  <c:v>0.27000000000000052</c:v>
                </c:pt>
                <c:pt idx="112">
                  <c:v>0.33999999999999991</c:v>
                </c:pt>
                <c:pt idx="113">
                  <c:v>0.33999999999999991</c:v>
                </c:pt>
                <c:pt idx="114">
                  <c:v>0.37000000000000011</c:v>
                </c:pt>
                <c:pt idx="115">
                  <c:v>0.29999999999999982</c:v>
                </c:pt>
                <c:pt idx="116">
                  <c:v>0.28000000000000019</c:v>
                </c:pt>
                <c:pt idx="117">
                  <c:v>0.29999999999999982</c:v>
                </c:pt>
                <c:pt idx="118">
                  <c:v>0.25999999999999979</c:v>
                </c:pt>
                <c:pt idx="119">
                  <c:v>0.26999999999999957</c:v>
                </c:pt>
                <c:pt idx="120">
                  <c:v>0.3199999999999994</c:v>
                </c:pt>
                <c:pt idx="121">
                  <c:v>0.33000000000000013</c:v>
                </c:pt>
                <c:pt idx="122">
                  <c:v>0.28000000000000019</c:v>
                </c:pt>
                <c:pt idx="123">
                  <c:v>0.32000000000000028</c:v>
                </c:pt>
                <c:pt idx="124">
                  <c:v>0.35000000000000048</c:v>
                </c:pt>
                <c:pt idx="125">
                  <c:v>0.24000000000000021</c:v>
                </c:pt>
                <c:pt idx="126">
                  <c:v>0.2300000000000004</c:v>
                </c:pt>
                <c:pt idx="127">
                  <c:v>0.25999999999999979</c:v>
                </c:pt>
                <c:pt idx="128">
                  <c:v>0.3100000000000005</c:v>
                </c:pt>
                <c:pt idx="129">
                  <c:v>0.41999999999999987</c:v>
                </c:pt>
                <c:pt idx="130">
                  <c:v>0.30000000000000071</c:v>
                </c:pt>
                <c:pt idx="131">
                  <c:v>0.3100000000000005</c:v>
                </c:pt>
                <c:pt idx="132">
                  <c:v>0.32000000000000028</c:v>
                </c:pt>
                <c:pt idx="133">
                  <c:v>0.33000000000000013</c:v>
                </c:pt>
                <c:pt idx="134">
                  <c:v>0.28000000000000019</c:v>
                </c:pt>
                <c:pt idx="135">
                  <c:v>0.28000000000000019</c:v>
                </c:pt>
                <c:pt idx="136">
                  <c:v>0.19000000000000039</c:v>
                </c:pt>
                <c:pt idx="137">
                  <c:v>0.27000000000000052</c:v>
                </c:pt>
                <c:pt idx="138">
                  <c:v>0.28999999999999998</c:v>
                </c:pt>
                <c:pt idx="139">
                  <c:v>0.3100000000000005</c:v>
                </c:pt>
                <c:pt idx="140">
                  <c:v>0.28999999999999998</c:v>
                </c:pt>
                <c:pt idx="141">
                  <c:v>0.3100000000000005</c:v>
                </c:pt>
                <c:pt idx="142">
                  <c:v>0.28999999999999998</c:v>
                </c:pt>
                <c:pt idx="143">
                  <c:v>0.3100000000000005</c:v>
                </c:pt>
                <c:pt idx="144">
                  <c:v>0.34999999999999959</c:v>
                </c:pt>
                <c:pt idx="145">
                  <c:v>0.3100000000000005</c:v>
                </c:pt>
                <c:pt idx="146">
                  <c:v>0.33000000000000013</c:v>
                </c:pt>
                <c:pt idx="147">
                  <c:v>0.34999999999999959</c:v>
                </c:pt>
                <c:pt idx="148">
                  <c:v>0.33999999999999991</c:v>
                </c:pt>
                <c:pt idx="149">
                  <c:v>0.39999999999999952</c:v>
                </c:pt>
                <c:pt idx="150">
                  <c:v>0.33999999999999991</c:v>
                </c:pt>
                <c:pt idx="151">
                  <c:v>0.20000000000000021</c:v>
                </c:pt>
                <c:pt idx="152">
                  <c:v>0.21</c:v>
                </c:pt>
                <c:pt idx="153">
                  <c:v>0.25999999999999979</c:v>
                </c:pt>
                <c:pt idx="154">
                  <c:v>0.1899999999999995</c:v>
                </c:pt>
                <c:pt idx="155">
                  <c:v>0.28000000000000019</c:v>
                </c:pt>
                <c:pt idx="156">
                  <c:v>0.41000000000000009</c:v>
                </c:pt>
                <c:pt idx="157">
                  <c:v>0.39999999999999952</c:v>
                </c:pt>
                <c:pt idx="158">
                  <c:v>0.44999999999999929</c:v>
                </c:pt>
                <c:pt idx="159">
                  <c:v>0.38999999999999968</c:v>
                </c:pt>
                <c:pt idx="160">
                  <c:v>0.33999999999999991</c:v>
                </c:pt>
                <c:pt idx="161">
                  <c:v>0.37000000000000011</c:v>
                </c:pt>
                <c:pt idx="162">
                  <c:v>0.33000000000000013</c:v>
                </c:pt>
                <c:pt idx="163">
                  <c:v>0.37999999999999989</c:v>
                </c:pt>
                <c:pt idx="164">
                  <c:v>0.36000000000000032</c:v>
                </c:pt>
                <c:pt idx="165">
                  <c:v>0.35999999999999938</c:v>
                </c:pt>
                <c:pt idx="166">
                  <c:v>0.41000000000000009</c:v>
                </c:pt>
                <c:pt idx="167">
                  <c:v>0.37999999999999989</c:v>
                </c:pt>
                <c:pt idx="168">
                  <c:v>0.37000000000000011</c:v>
                </c:pt>
                <c:pt idx="169">
                  <c:v>0.41000000000000009</c:v>
                </c:pt>
                <c:pt idx="170">
                  <c:v>0.35000000000000048</c:v>
                </c:pt>
                <c:pt idx="171">
                  <c:v>0.34000000000000069</c:v>
                </c:pt>
                <c:pt idx="172">
                  <c:v>0.24000000000000021</c:v>
                </c:pt>
                <c:pt idx="173">
                  <c:v>0.36000000000000032</c:v>
                </c:pt>
                <c:pt idx="174">
                  <c:v>0.39999999999999952</c:v>
                </c:pt>
                <c:pt idx="175">
                  <c:v>0.33999999999999991</c:v>
                </c:pt>
                <c:pt idx="176">
                  <c:v>0.35999999999999938</c:v>
                </c:pt>
                <c:pt idx="177">
                  <c:v>0.42999999999999972</c:v>
                </c:pt>
                <c:pt idx="178">
                  <c:v>0.33999999999999991</c:v>
                </c:pt>
                <c:pt idx="179">
                  <c:v>0.33999999999999991</c:v>
                </c:pt>
                <c:pt idx="180">
                  <c:v>0.36000000000000032</c:v>
                </c:pt>
                <c:pt idx="181">
                  <c:v>0.34999999999999959</c:v>
                </c:pt>
                <c:pt idx="182">
                  <c:v>0.37999999999999989</c:v>
                </c:pt>
                <c:pt idx="183">
                  <c:v>0.37999999999999989</c:v>
                </c:pt>
                <c:pt idx="184">
                  <c:v>0.33999999999999991</c:v>
                </c:pt>
                <c:pt idx="185">
                  <c:v>0.38999999999999968</c:v>
                </c:pt>
                <c:pt idx="186">
                  <c:v>0.41000000000000009</c:v>
                </c:pt>
                <c:pt idx="187">
                  <c:v>0.35999999999999938</c:v>
                </c:pt>
                <c:pt idx="188">
                  <c:v>0.38999999999999968</c:v>
                </c:pt>
                <c:pt idx="189">
                  <c:v>0.35000000000000048</c:v>
                </c:pt>
                <c:pt idx="190">
                  <c:v>0.39000000000000062</c:v>
                </c:pt>
                <c:pt idx="191">
                  <c:v>0.41000000000000009</c:v>
                </c:pt>
                <c:pt idx="192">
                  <c:v>0.38999999999999968</c:v>
                </c:pt>
                <c:pt idx="193">
                  <c:v>0.37999999999999989</c:v>
                </c:pt>
                <c:pt idx="194">
                  <c:v>0.32000000000000028</c:v>
                </c:pt>
                <c:pt idx="195">
                  <c:v>0.38999999999999968</c:v>
                </c:pt>
                <c:pt idx="196">
                  <c:v>0.37000000000000011</c:v>
                </c:pt>
                <c:pt idx="197">
                  <c:v>0.35999999999999938</c:v>
                </c:pt>
                <c:pt idx="198">
                  <c:v>0.33999999999999991</c:v>
                </c:pt>
                <c:pt idx="199">
                  <c:v>0.28999999999999998</c:v>
                </c:pt>
                <c:pt idx="200">
                  <c:v>0.37999999999999989</c:v>
                </c:pt>
                <c:pt idx="201">
                  <c:v>0.36000000000000032</c:v>
                </c:pt>
                <c:pt idx="202">
                  <c:v>0.41000000000000009</c:v>
                </c:pt>
                <c:pt idx="203">
                  <c:v>0.39000000000000062</c:v>
                </c:pt>
                <c:pt idx="204">
                  <c:v>0.36000000000000032</c:v>
                </c:pt>
                <c:pt idx="205">
                  <c:v>0.34999999999999959</c:v>
                </c:pt>
                <c:pt idx="206">
                  <c:v>0.40000000000000041</c:v>
                </c:pt>
                <c:pt idx="207">
                  <c:v>0.1699999999999999</c:v>
                </c:pt>
                <c:pt idx="208">
                  <c:v>0.15000000000000041</c:v>
                </c:pt>
                <c:pt idx="209">
                  <c:v>0.25999999999999979</c:v>
                </c:pt>
                <c:pt idx="210">
                  <c:v>0.38999999999999968</c:v>
                </c:pt>
                <c:pt idx="211">
                  <c:v>0.38999999999999968</c:v>
                </c:pt>
                <c:pt idx="212">
                  <c:v>0.33999999999999991</c:v>
                </c:pt>
                <c:pt idx="213">
                  <c:v>0.33000000000000013</c:v>
                </c:pt>
                <c:pt idx="214">
                  <c:v>0.28999999999999998</c:v>
                </c:pt>
                <c:pt idx="215">
                  <c:v>0.26000000000000068</c:v>
                </c:pt>
                <c:pt idx="216">
                  <c:v>0.30999999999999961</c:v>
                </c:pt>
                <c:pt idx="217">
                  <c:v>0.27000000000000052</c:v>
                </c:pt>
                <c:pt idx="218">
                  <c:v>0.3199999999999994</c:v>
                </c:pt>
                <c:pt idx="219">
                  <c:v>0.25</c:v>
                </c:pt>
                <c:pt idx="220">
                  <c:v>0.30999999999999961</c:v>
                </c:pt>
                <c:pt idx="221">
                  <c:v>0.25999999999999979</c:v>
                </c:pt>
                <c:pt idx="222">
                  <c:v>0.33000000000000013</c:v>
                </c:pt>
                <c:pt idx="223">
                  <c:v>0.33999999999999991</c:v>
                </c:pt>
                <c:pt idx="224">
                  <c:v>0.25999999999999979</c:v>
                </c:pt>
                <c:pt idx="225">
                  <c:v>0.28000000000000019</c:v>
                </c:pt>
                <c:pt idx="226">
                  <c:v>0.35000000000000048</c:v>
                </c:pt>
                <c:pt idx="227">
                  <c:v>0.33999999999999991</c:v>
                </c:pt>
                <c:pt idx="228">
                  <c:v>0.36999999999999922</c:v>
                </c:pt>
                <c:pt idx="229">
                  <c:v>0.29999999999999982</c:v>
                </c:pt>
                <c:pt idx="230">
                  <c:v>0.37999999999999989</c:v>
                </c:pt>
                <c:pt idx="231">
                  <c:v>0.33999999999999991</c:v>
                </c:pt>
                <c:pt idx="232">
                  <c:v>0.37000000000000011</c:v>
                </c:pt>
                <c:pt idx="233">
                  <c:v>0.3199999999999994</c:v>
                </c:pt>
                <c:pt idx="234">
                  <c:v>0.34999999999999959</c:v>
                </c:pt>
                <c:pt idx="235">
                  <c:v>0.36999999999999922</c:v>
                </c:pt>
                <c:pt idx="236">
                  <c:v>0.37000000000000011</c:v>
                </c:pt>
                <c:pt idx="237">
                  <c:v>0.29999999999999982</c:v>
                </c:pt>
                <c:pt idx="238">
                  <c:v>0.29999999999999982</c:v>
                </c:pt>
                <c:pt idx="239">
                  <c:v>0.37999999999999989</c:v>
                </c:pt>
                <c:pt idx="240">
                  <c:v>0.27999999999999942</c:v>
                </c:pt>
                <c:pt idx="241">
                  <c:v>0.27000000000000052</c:v>
                </c:pt>
                <c:pt idx="242">
                  <c:v>0.34999999999999959</c:v>
                </c:pt>
                <c:pt idx="243">
                  <c:v>0.37000000000000011</c:v>
                </c:pt>
                <c:pt idx="244">
                  <c:v>0.33000000000000013</c:v>
                </c:pt>
                <c:pt idx="245">
                  <c:v>0.26999999999999957</c:v>
                </c:pt>
                <c:pt idx="246">
                  <c:v>0.32000000000000028</c:v>
                </c:pt>
                <c:pt idx="247">
                  <c:v>0.29999999999999982</c:v>
                </c:pt>
                <c:pt idx="248">
                  <c:v>0.28999999999999998</c:v>
                </c:pt>
                <c:pt idx="249">
                  <c:v>0.3100000000000005</c:v>
                </c:pt>
                <c:pt idx="250">
                  <c:v>0.30999999999999961</c:v>
                </c:pt>
                <c:pt idx="251">
                  <c:v>0.33000000000000013</c:v>
                </c:pt>
                <c:pt idx="252">
                  <c:v>0.28999999999999998</c:v>
                </c:pt>
                <c:pt idx="253">
                  <c:v>0.26999999999999957</c:v>
                </c:pt>
                <c:pt idx="254">
                  <c:v>0.29999999999999982</c:v>
                </c:pt>
                <c:pt idx="255">
                  <c:v>0.30999999999999961</c:v>
                </c:pt>
                <c:pt idx="256">
                  <c:v>0.25999999999999979</c:v>
                </c:pt>
                <c:pt idx="257">
                  <c:v>0.25</c:v>
                </c:pt>
                <c:pt idx="258">
                  <c:v>0.28000000000000019</c:v>
                </c:pt>
                <c:pt idx="259">
                  <c:v>0.28000000000000019</c:v>
                </c:pt>
                <c:pt idx="260">
                  <c:v>0.28999999999999998</c:v>
                </c:pt>
                <c:pt idx="261">
                  <c:v>0.22000000000000061</c:v>
                </c:pt>
                <c:pt idx="262">
                  <c:v>0.25</c:v>
                </c:pt>
                <c:pt idx="263">
                  <c:v>0.28999999999999998</c:v>
                </c:pt>
                <c:pt idx="264">
                  <c:v>0.29999999999999982</c:v>
                </c:pt>
                <c:pt idx="265">
                  <c:v>0.25</c:v>
                </c:pt>
                <c:pt idx="266">
                  <c:v>0.28000000000000019</c:v>
                </c:pt>
                <c:pt idx="267">
                  <c:v>0.30999999999999961</c:v>
                </c:pt>
                <c:pt idx="268">
                  <c:v>0.28999999999999998</c:v>
                </c:pt>
                <c:pt idx="269">
                  <c:v>0.25</c:v>
                </c:pt>
                <c:pt idx="270">
                  <c:v>0.25999999999999979</c:v>
                </c:pt>
                <c:pt idx="271">
                  <c:v>0.28000000000000019</c:v>
                </c:pt>
                <c:pt idx="272">
                  <c:v>0.25999999999999979</c:v>
                </c:pt>
                <c:pt idx="273">
                  <c:v>0.21</c:v>
                </c:pt>
                <c:pt idx="274">
                  <c:v>0.26999999999999957</c:v>
                </c:pt>
                <c:pt idx="275">
                  <c:v>0.28999999999999998</c:v>
                </c:pt>
                <c:pt idx="276">
                  <c:v>0.30000000000000071</c:v>
                </c:pt>
                <c:pt idx="277">
                  <c:v>0.26999999999999957</c:v>
                </c:pt>
                <c:pt idx="278">
                  <c:v>0.29999999999999982</c:v>
                </c:pt>
                <c:pt idx="279">
                  <c:v>0.27999999999999942</c:v>
                </c:pt>
                <c:pt idx="280">
                  <c:v>0.27000000000000052</c:v>
                </c:pt>
                <c:pt idx="281">
                  <c:v>0.24000000000000021</c:v>
                </c:pt>
                <c:pt idx="282">
                  <c:v>0.2300000000000004</c:v>
                </c:pt>
                <c:pt idx="283">
                  <c:v>0.27999999999999942</c:v>
                </c:pt>
                <c:pt idx="284">
                  <c:v>0.24000000000000021</c:v>
                </c:pt>
                <c:pt idx="285">
                  <c:v>0.29999999999999982</c:v>
                </c:pt>
                <c:pt idx="286">
                  <c:v>0.28999999999999998</c:v>
                </c:pt>
                <c:pt idx="287">
                  <c:v>0.24000000000000021</c:v>
                </c:pt>
                <c:pt idx="288">
                  <c:v>0.29999999999999982</c:v>
                </c:pt>
                <c:pt idx="289">
                  <c:v>0.25999999999999979</c:v>
                </c:pt>
                <c:pt idx="290">
                  <c:v>0.20000000000000021</c:v>
                </c:pt>
                <c:pt idx="291">
                  <c:v>0.2300000000000004</c:v>
                </c:pt>
                <c:pt idx="292">
                  <c:v>0.28999999999999998</c:v>
                </c:pt>
                <c:pt idx="293">
                  <c:v>0.28999999999999998</c:v>
                </c:pt>
                <c:pt idx="294">
                  <c:v>0.28999999999999998</c:v>
                </c:pt>
                <c:pt idx="295">
                  <c:v>0.27999999999999942</c:v>
                </c:pt>
                <c:pt idx="296">
                  <c:v>0.28000000000000019</c:v>
                </c:pt>
                <c:pt idx="297">
                  <c:v>0.24000000000000021</c:v>
                </c:pt>
                <c:pt idx="298">
                  <c:v>0.28999999999999998</c:v>
                </c:pt>
                <c:pt idx="299">
                  <c:v>0.22999999999999951</c:v>
                </c:pt>
                <c:pt idx="300">
                  <c:v>0.3199999999999994</c:v>
                </c:pt>
                <c:pt idx="301">
                  <c:v>0.28999999999999998</c:v>
                </c:pt>
                <c:pt idx="302">
                  <c:v>0.24000000000000021</c:v>
                </c:pt>
                <c:pt idx="303">
                  <c:v>0.25999999999999979</c:v>
                </c:pt>
                <c:pt idx="304">
                  <c:v>0.28000000000000019</c:v>
                </c:pt>
                <c:pt idx="305">
                  <c:v>0.25</c:v>
                </c:pt>
                <c:pt idx="306">
                  <c:v>0.29999999999999982</c:v>
                </c:pt>
                <c:pt idx="307">
                  <c:v>0.32000000000000028</c:v>
                </c:pt>
                <c:pt idx="308">
                  <c:v>0.27999999999999942</c:v>
                </c:pt>
                <c:pt idx="309">
                  <c:v>0.25</c:v>
                </c:pt>
                <c:pt idx="310">
                  <c:v>0.28999999999999998</c:v>
                </c:pt>
                <c:pt idx="311">
                  <c:v>0.28000000000000019</c:v>
                </c:pt>
                <c:pt idx="312">
                  <c:v>0.28000000000000019</c:v>
                </c:pt>
                <c:pt idx="313">
                  <c:v>0.27000000000000052</c:v>
                </c:pt>
                <c:pt idx="314">
                  <c:v>0.22999999999999951</c:v>
                </c:pt>
                <c:pt idx="315">
                  <c:v>0.27000000000000052</c:v>
                </c:pt>
                <c:pt idx="316">
                  <c:v>0.28000000000000019</c:v>
                </c:pt>
                <c:pt idx="317">
                  <c:v>0.28999999999999909</c:v>
                </c:pt>
                <c:pt idx="318">
                  <c:v>0.29999999999999982</c:v>
                </c:pt>
                <c:pt idx="319">
                  <c:v>0.27000000000000052</c:v>
                </c:pt>
                <c:pt idx="320">
                  <c:v>0.30999999999999961</c:v>
                </c:pt>
                <c:pt idx="321">
                  <c:v>0.29999999999999982</c:v>
                </c:pt>
                <c:pt idx="322">
                  <c:v>0.28000000000000019</c:v>
                </c:pt>
                <c:pt idx="323">
                  <c:v>0.26999999999999957</c:v>
                </c:pt>
                <c:pt idx="324">
                  <c:v>0.24000000000000021</c:v>
                </c:pt>
                <c:pt idx="325">
                  <c:v>0.27999999999999942</c:v>
                </c:pt>
                <c:pt idx="326">
                  <c:v>0.27000000000000052</c:v>
                </c:pt>
                <c:pt idx="327">
                  <c:v>0.24000000000000021</c:v>
                </c:pt>
                <c:pt idx="328">
                  <c:v>0.29999999999999982</c:v>
                </c:pt>
                <c:pt idx="329">
                  <c:v>0.3100000000000005</c:v>
                </c:pt>
                <c:pt idx="330">
                  <c:v>0.27000000000000052</c:v>
                </c:pt>
                <c:pt idx="331">
                  <c:v>0.30999999999999961</c:v>
                </c:pt>
                <c:pt idx="332">
                  <c:v>0.30999999999999961</c:v>
                </c:pt>
                <c:pt idx="333">
                  <c:v>0.26999999999999957</c:v>
                </c:pt>
                <c:pt idx="334">
                  <c:v>0.29999999999999982</c:v>
                </c:pt>
                <c:pt idx="335">
                  <c:v>0.30999999999999961</c:v>
                </c:pt>
                <c:pt idx="336">
                  <c:v>0.28999999999999998</c:v>
                </c:pt>
                <c:pt idx="337">
                  <c:v>0.27999999999999942</c:v>
                </c:pt>
                <c:pt idx="338">
                  <c:v>0.30000000000000071</c:v>
                </c:pt>
                <c:pt idx="339">
                  <c:v>0.28999999999999998</c:v>
                </c:pt>
                <c:pt idx="340">
                  <c:v>0.33000000000000013</c:v>
                </c:pt>
                <c:pt idx="341">
                  <c:v>0.33000000000000013</c:v>
                </c:pt>
                <c:pt idx="342">
                  <c:v>0.3100000000000005</c:v>
                </c:pt>
                <c:pt idx="343">
                  <c:v>0.24000000000000021</c:v>
                </c:pt>
                <c:pt idx="344">
                  <c:v>0.28000000000000019</c:v>
                </c:pt>
                <c:pt idx="345">
                  <c:v>0.25999999999999979</c:v>
                </c:pt>
                <c:pt idx="346">
                  <c:v>0.26999999999999957</c:v>
                </c:pt>
                <c:pt idx="347">
                  <c:v>0.26999999999999957</c:v>
                </c:pt>
                <c:pt idx="348">
                  <c:v>0.36000000000000032</c:v>
                </c:pt>
                <c:pt idx="349">
                  <c:v>0.25999999999999979</c:v>
                </c:pt>
                <c:pt idx="350">
                  <c:v>0.32000000000000028</c:v>
                </c:pt>
                <c:pt idx="351">
                  <c:v>0.29999999999999982</c:v>
                </c:pt>
                <c:pt idx="352">
                  <c:v>0.28999999999999998</c:v>
                </c:pt>
                <c:pt idx="353">
                  <c:v>0.28000000000000019</c:v>
                </c:pt>
                <c:pt idx="354">
                  <c:v>0.33999999999999991</c:v>
                </c:pt>
                <c:pt idx="355">
                  <c:v>0.30000000000000071</c:v>
                </c:pt>
                <c:pt idx="356">
                  <c:v>0.28999999999999998</c:v>
                </c:pt>
                <c:pt idx="357">
                  <c:v>0.25999999999999979</c:v>
                </c:pt>
                <c:pt idx="358">
                  <c:v>0.33999999999999991</c:v>
                </c:pt>
                <c:pt idx="359">
                  <c:v>0.30999999999999961</c:v>
                </c:pt>
                <c:pt idx="360">
                  <c:v>0.27999999999999942</c:v>
                </c:pt>
                <c:pt idx="361">
                  <c:v>0.26999999999999957</c:v>
                </c:pt>
                <c:pt idx="362">
                  <c:v>0.33999999999999991</c:v>
                </c:pt>
                <c:pt idx="363">
                  <c:v>0.33000000000000013</c:v>
                </c:pt>
                <c:pt idx="364">
                  <c:v>0.28000000000000019</c:v>
                </c:pt>
                <c:pt idx="365">
                  <c:v>0.28999999999999998</c:v>
                </c:pt>
                <c:pt idx="366">
                  <c:v>0.32000000000000028</c:v>
                </c:pt>
                <c:pt idx="367">
                  <c:v>0.35000000000000048</c:v>
                </c:pt>
                <c:pt idx="368">
                  <c:v>0.30999999999999961</c:v>
                </c:pt>
                <c:pt idx="369">
                  <c:v>0.27000000000000052</c:v>
                </c:pt>
                <c:pt idx="370">
                  <c:v>0.29999999999999982</c:v>
                </c:pt>
                <c:pt idx="371">
                  <c:v>0.34999999999999959</c:v>
                </c:pt>
                <c:pt idx="372">
                  <c:v>0.37000000000000011</c:v>
                </c:pt>
                <c:pt idx="373">
                  <c:v>0.35999999999999938</c:v>
                </c:pt>
                <c:pt idx="374">
                  <c:v>0.38999999999999968</c:v>
                </c:pt>
                <c:pt idx="375">
                  <c:v>0.37000000000000011</c:v>
                </c:pt>
                <c:pt idx="376">
                  <c:v>0.37999999999999989</c:v>
                </c:pt>
                <c:pt idx="377">
                  <c:v>0.30999999999999961</c:v>
                </c:pt>
                <c:pt idx="378">
                  <c:v>0.37999999999999989</c:v>
                </c:pt>
                <c:pt idx="379">
                  <c:v>0.33999999999999991</c:v>
                </c:pt>
                <c:pt idx="380">
                  <c:v>0.34000000000000069</c:v>
                </c:pt>
                <c:pt idx="381">
                  <c:v>0.37000000000000011</c:v>
                </c:pt>
                <c:pt idx="382">
                  <c:v>0.37999999999999989</c:v>
                </c:pt>
                <c:pt idx="383">
                  <c:v>0.34999999999999959</c:v>
                </c:pt>
                <c:pt idx="384">
                  <c:v>0.35000000000000048</c:v>
                </c:pt>
                <c:pt idx="385">
                  <c:v>0.35999999999999938</c:v>
                </c:pt>
                <c:pt idx="386">
                  <c:v>0.3100000000000005</c:v>
                </c:pt>
                <c:pt idx="387">
                  <c:v>0.35000000000000048</c:v>
                </c:pt>
                <c:pt idx="388">
                  <c:v>0.37000000000000011</c:v>
                </c:pt>
                <c:pt idx="389">
                  <c:v>0.32000000000000028</c:v>
                </c:pt>
                <c:pt idx="390">
                  <c:v>0.37000000000000011</c:v>
                </c:pt>
                <c:pt idx="391">
                  <c:v>0.37000000000000011</c:v>
                </c:pt>
                <c:pt idx="392">
                  <c:v>0.40000000000000041</c:v>
                </c:pt>
                <c:pt idx="393">
                  <c:v>0.33000000000000013</c:v>
                </c:pt>
                <c:pt idx="394">
                  <c:v>0.44000000000000039</c:v>
                </c:pt>
                <c:pt idx="395">
                  <c:v>0.33000000000000013</c:v>
                </c:pt>
                <c:pt idx="396">
                  <c:v>0.37999999999999989</c:v>
                </c:pt>
                <c:pt idx="397">
                  <c:v>0.29999999999999982</c:v>
                </c:pt>
                <c:pt idx="398">
                  <c:v>0.37999999999999989</c:v>
                </c:pt>
                <c:pt idx="399">
                  <c:v>0.33000000000000013</c:v>
                </c:pt>
                <c:pt idx="400">
                  <c:v>0.36000000000000032</c:v>
                </c:pt>
                <c:pt idx="401">
                  <c:v>0.37000000000000011</c:v>
                </c:pt>
                <c:pt idx="402">
                  <c:v>0.37000000000000011</c:v>
                </c:pt>
                <c:pt idx="403">
                  <c:v>0.32000000000000028</c:v>
                </c:pt>
                <c:pt idx="404">
                  <c:v>0.28000000000000019</c:v>
                </c:pt>
                <c:pt idx="405">
                  <c:v>0.32000000000000028</c:v>
                </c:pt>
                <c:pt idx="406">
                  <c:v>0.33000000000000013</c:v>
                </c:pt>
                <c:pt idx="407">
                  <c:v>0.33000000000000013</c:v>
                </c:pt>
                <c:pt idx="408">
                  <c:v>0.28999999999999998</c:v>
                </c:pt>
                <c:pt idx="409">
                  <c:v>0.33000000000000013</c:v>
                </c:pt>
                <c:pt idx="410">
                  <c:v>0.33000000000000013</c:v>
                </c:pt>
                <c:pt idx="411">
                  <c:v>0.33000000000000013</c:v>
                </c:pt>
                <c:pt idx="412">
                  <c:v>0.29999999999999982</c:v>
                </c:pt>
                <c:pt idx="413">
                  <c:v>0.34999999999999959</c:v>
                </c:pt>
                <c:pt idx="414">
                  <c:v>0.32000000000000028</c:v>
                </c:pt>
                <c:pt idx="415">
                  <c:v>0.33999999999999991</c:v>
                </c:pt>
                <c:pt idx="416">
                  <c:v>0.36000000000000032</c:v>
                </c:pt>
                <c:pt idx="417">
                  <c:v>0.32999999999999918</c:v>
                </c:pt>
                <c:pt idx="418">
                  <c:v>0.33999999999999991</c:v>
                </c:pt>
                <c:pt idx="419">
                  <c:v>0.34999999999999959</c:v>
                </c:pt>
                <c:pt idx="420">
                  <c:v>0.35000000000000048</c:v>
                </c:pt>
                <c:pt idx="421">
                  <c:v>0.37000000000000011</c:v>
                </c:pt>
                <c:pt idx="422">
                  <c:v>0.37999999999999989</c:v>
                </c:pt>
                <c:pt idx="423">
                  <c:v>0.33999999999999991</c:v>
                </c:pt>
                <c:pt idx="424">
                  <c:v>0.38999999999999968</c:v>
                </c:pt>
                <c:pt idx="425">
                  <c:v>0.37000000000000011</c:v>
                </c:pt>
                <c:pt idx="426">
                  <c:v>0.36000000000000032</c:v>
                </c:pt>
                <c:pt idx="427">
                  <c:v>0.32000000000000028</c:v>
                </c:pt>
                <c:pt idx="428">
                  <c:v>0.34999999999999959</c:v>
                </c:pt>
                <c:pt idx="429">
                  <c:v>0.37999999999999989</c:v>
                </c:pt>
                <c:pt idx="430">
                  <c:v>0.36999999999999922</c:v>
                </c:pt>
                <c:pt idx="431">
                  <c:v>0.37999999999999989</c:v>
                </c:pt>
                <c:pt idx="432">
                  <c:v>0.41000000000000009</c:v>
                </c:pt>
                <c:pt idx="433">
                  <c:v>0.37000000000000011</c:v>
                </c:pt>
                <c:pt idx="434">
                  <c:v>0.37000000000000011</c:v>
                </c:pt>
                <c:pt idx="435">
                  <c:v>0.28000000000000019</c:v>
                </c:pt>
                <c:pt idx="436">
                  <c:v>0.35999999999999938</c:v>
                </c:pt>
                <c:pt idx="437">
                  <c:v>0.36000000000000032</c:v>
                </c:pt>
                <c:pt idx="438">
                  <c:v>0.37999999999999989</c:v>
                </c:pt>
                <c:pt idx="439">
                  <c:v>0.36000000000000032</c:v>
                </c:pt>
                <c:pt idx="440">
                  <c:v>0.41000000000000009</c:v>
                </c:pt>
                <c:pt idx="441">
                  <c:v>0.36000000000000032</c:v>
                </c:pt>
                <c:pt idx="442">
                  <c:v>0.37000000000000011</c:v>
                </c:pt>
                <c:pt idx="443">
                  <c:v>0.37000000000000011</c:v>
                </c:pt>
                <c:pt idx="444">
                  <c:v>0.35000000000000048</c:v>
                </c:pt>
                <c:pt idx="445">
                  <c:v>0.39000000000000062</c:v>
                </c:pt>
                <c:pt idx="446">
                  <c:v>0.37000000000000011</c:v>
                </c:pt>
                <c:pt idx="447">
                  <c:v>0.37000000000000011</c:v>
                </c:pt>
                <c:pt idx="448">
                  <c:v>0.37999999999999989</c:v>
                </c:pt>
                <c:pt idx="449">
                  <c:v>0.36000000000000032</c:v>
                </c:pt>
                <c:pt idx="450">
                  <c:v>0.37999999999999989</c:v>
                </c:pt>
                <c:pt idx="451">
                  <c:v>0.40000000000000041</c:v>
                </c:pt>
                <c:pt idx="452">
                  <c:v>0.37000000000000011</c:v>
                </c:pt>
                <c:pt idx="453">
                  <c:v>0.37999999999999989</c:v>
                </c:pt>
                <c:pt idx="454">
                  <c:v>0.37000000000000011</c:v>
                </c:pt>
                <c:pt idx="455">
                  <c:v>0.35999999999999938</c:v>
                </c:pt>
                <c:pt idx="456">
                  <c:v>0.39000000000000062</c:v>
                </c:pt>
                <c:pt idx="457">
                  <c:v>0.37999999999999989</c:v>
                </c:pt>
                <c:pt idx="458">
                  <c:v>0.35999999999999938</c:v>
                </c:pt>
                <c:pt idx="459">
                  <c:v>0.36000000000000032</c:v>
                </c:pt>
                <c:pt idx="460">
                  <c:v>0.35999999999999938</c:v>
                </c:pt>
                <c:pt idx="461">
                  <c:v>0.35000000000000048</c:v>
                </c:pt>
                <c:pt idx="462">
                  <c:v>0.35000000000000048</c:v>
                </c:pt>
                <c:pt idx="463">
                  <c:v>0.36000000000000032</c:v>
                </c:pt>
                <c:pt idx="464">
                  <c:v>0.30999999999999961</c:v>
                </c:pt>
                <c:pt idx="465">
                  <c:v>0.39999999999999952</c:v>
                </c:pt>
                <c:pt idx="466">
                  <c:v>0.37000000000000011</c:v>
                </c:pt>
                <c:pt idx="467">
                  <c:v>0.37999999999999989</c:v>
                </c:pt>
                <c:pt idx="468">
                  <c:v>0.36999999999999922</c:v>
                </c:pt>
                <c:pt idx="469">
                  <c:v>0.36000000000000032</c:v>
                </c:pt>
                <c:pt idx="470">
                  <c:v>0.35999999999999938</c:v>
                </c:pt>
                <c:pt idx="471">
                  <c:v>0.39000000000000062</c:v>
                </c:pt>
                <c:pt idx="472">
                  <c:v>0.38999999999999968</c:v>
                </c:pt>
                <c:pt idx="473">
                  <c:v>0.41999999999999987</c:v>
                </c:pt>
                <c:pt idx="474">
                  <c:v>0.36999999999999922</c:v>
                </c:pt>
                <c:pt idx="475">
                  <c:v>0.37000000000000011</c:v>
                </c:pt>
                <c:pt idx="476">
                  <c:v>0.39999999999999952</c:v>
                </c:pt>
                <c:pt idx="477">
                  <c:v>0.36000000000000032</c:v>
                </c:pt>
                <c:pt idx="478">
                  <c:v>0.36999999999999922</c:v>
                </c:pt>
                <c:pt idx="479">
                  <c:v>0.40000000000000041</c:v>
                </c:pt>
                <c:pt idx="480">
                  <c:v>0.40000000000000041</c:v>
                </c:pt>
                <c:pt idx="481">
                  <c:v>0.39999999999999952</c:v>
                </c:pt>
                <c:pt idx="482">
                  <c:v>0.38999999999999968</c:v>
                </c:pt>
                <c:pt idx="483">
                  <c:v>0.37999999999999989</c:v>
                </c:pt>
                <c:pt idx="484">
                  <c:v>0.35999999999999938</c:v>
                </c:pt>
                <c:pt idx="485">
                  <c:v>0.37000000000000011</c:v>
                </c:pt>
                <c:pt idx="486">
                  <c:v>0.35999999999999938</c:v>
                </c:pt>
                <c:pt idx="487">
                  <c:v>0.38999999999999968</c:v>
                </c:pt>
                <c:pt idx="488">
                  <c:v>0.37000000000000011</c:v>
                </c:pt>
                <c:pt idx="489">
                  <c:v>0.39000000000000062</c:v>
                </c:pt>
                <c:pt idx="490">
                  <c:v>0.38999999999999968</c:v>
                </c:pt>
                <c:pt idx="491">
                  <c:v>0.37000000000000011</c:v>
                </c:pt>
                <c:pt idx="492">
                  <c:v>0.39999999999999952</c:v>
                </c:pt>
                <c:pt idx="493">
                  <c:v>0.36000000000000032</c:v>
                </c:pt>
                <c:pt idx="494">
                  <c:v>0.37999999999999989</c:v>
                </c:pt>
                <c:pt idx="495">
                  <c:v>0.39000000000000062</c:v>
                </c:pt>
                <c:pt idx="496">
                  <c:v>0.34999999999999959</c:v>
                </c:pt>
                <c:pt idx="497">
                  <c:v>0.37000000000000011</c:v>
                </c:pt>
                <c:pt idx="498">
                  <c:v>0.40000000000000041</c:v>
                </c:pt>
                <c:pt idx="499">
                  <c:v>0.33000000000000013</c:v>
                </c:pt>
                <c:pt idx="500">
                  <c:v>0.40000000000000041</c:v>
                </c:pt>
                <c:pt idx="501">
                  <c:v>0.41999999999999987</c:v>
                </c:pt>
                <c:pt idx="502">
                  <c:v>0.37000000000000011</c:v>
                </c:pt>
                <c:pt idx="503">
                  <c:v>0.41000000000000009</c:v>
                </c:pt>
                <c:pt idx="504">
                  <c:v>0.41999999999999987</c:v>
                </c:pt>
                <c:pt idx="505">
                  <c:v>0.40000000000000041</c:v>
                </c:pt>
                <c:pt idx="506">
                  <c:v>0.37000000000000011</c:v>
                </c:pt>
                <c:pt idx="507">
                  <c:v>0.39999999999999952</c:v>
                </c:pt>
                <c:pt idx="508">
                  <c:v>0.34999999999999959</c:v>
                </c:pt>
                <c:pt idx="509">
                  <c:v>0.36999999999999922</c:v>
                </c:pt>
                <c:pt idx="510">
                  <c:v>0.37000000000000011</c:v>
                </c:pt>
                <c:pt idx="511">
                  <c:v>0.33999999999999991</c:v>
                </c:pt>
                <c:pt idx="512">
                  <c:v>0.40000000000000041</c:v>
                </c:pt>
                <c:pt idx="513">
                  <c:v>0.4300000000000006</c:v>
                </c:pt>
                <c:pt idx="514">
                  <c:v>0.41000000000000009</c:v>
                </c:pt>
                <c:pt idx="515">
                  <c:v>0.38000000000000078</c:v>
                </c:pt>
                <c:pt idx="516">
                  <c:v>0.38000000000000078</c:v>
                </c:pt>
                <c:pt idx="517">
                  <c:v>0.38000000000000078</c:v>
                </c:pt>
                <c:pt idx="518">
                  <c:v>0.41000000000000009</c:v>
                </c:pt>
                <c:pt idx="519">
                  <c:v>0.38999999999999968</c:v>
                </c:pt>
                <c:pt idx="520">
                  <c:v>0.34999999999999959</c:v>
                </c:pt>
                <c:pt idx="521">
                  <c:v>0.34999999999999959</c:v>
                </c:pt>
                <c:pt idx="522">
                  <c:v>0.33000000000000013</c:v>
                </c:pt>
                <c:pt idx="523">
                  <c:v>0.36999999999999922</c:v>
                </c:pt>
                <c:pt idx="524">
                  <c:v>0.36000000000000032</c:v>
                </c:pt>
                <c:pt idx="525">
                  <c:v>0.37999999999999989</c:v>
                </c:pt>
                <c:pt idx="526">
                  <c:v>0.33999999999999991</c:v>
                </c:pt>
                <c:pt idx="527">
                  <c:v>0.37999999999999989</c:v>
                </c:pt>
                <c:pt idx="528">
                  <c:v>0.39000000000000062</c:v>
                </c:pt>
                <c:pt idx="529">
                  <c:v>0.35000000000000048</c:v>
                </c:pt>
                <c:pt idx="530">
                  <c:v>0.41000000000000009</c:v>
                </c:pt>
                <c:pt idx="531">
                  <c:v>0.35999999999999938</c:v>
                </c:pt>
                <c:pt idx="532">
                  <c:v>0.39000000000000062</c:v>
                </c:pt>
                <c:pt idx="533">
                  <c:v>0.33000000000000013</c:v>
                </c:pt>
                <c:pt idx="534">
                  <c:v>0.33999999999999991</c:v>
                </c:pt>
                <c:pt idx="535">
                  <c:v>0.33999999999999991</c:v>
                </c:pt>
                <c:pt idx="536">
                  <c:v>0.33999999999999991</c:v>
                </c:pt>
                <c:pt idx="537">
                  <c:v>0.32000000000000028</c:v>
                </c:pt>
                <c:pt idx="538">
                  <c:v>0.34999999999999959</c:v>
                </c:pt>
                <c:pt idx="539">
                  <c:v>0.34999999999999959</c:v>
                </c:pt>
                <c:pt idx="540">
                  <c:v>0.37000000000000011</c:v>
                </c:pt>
                <c:pt idx="541">
                  <c:v>0.36000000000000032</c:v>
                </c:pt>
                <c:pt idx="542">
                  <c:v>0.33000000000000013</c:v>
                </c:pt>
                <c:pt idx="543">
                  <c:v>0.34000000000000069</c:v>
                </c:pt>
                <c:pt idx="544">
                  <c:v>0.35999999999999938</c:v>
                </c:pt>
                <c:pt idx="545">
                  <c:v>0.35000000000000048</c:v>
                </c:pt>
                <c:pt idx="546">
                  <c:v>0.34000000000000069</c:v>
                </c:pt>
                <c:pt idx="547">
                  <c:v>0.35000000000000048</c:v>
                </c:pt>
                <c:pt idx="548">
                  <c:v>0.34999999999999959</c:v>
                </c:pt>
                <c:pt idx="549">
                  <c:v>0.37000000000000011</c:v>
                </c:pt>
                <c:pt idx="550">
                  <c:v>0.36000000000000032</c:v>
                </c:pt>
                <c:pt idx="551">
                  <c:v>0.35999999999999938</c:v>
                </c:pt>
                <c:pt idx="552">
                  <c:v>0.35999999999999938</c:v>
                </c:pt>
                <c:pt idx="553">
                  <c:v>0.37000000000000011</c:v>
                </c:pt>
                <c:pt idx="554">
                  <c:v>0.37999999999999989</c:v>
                </c:pt>
                <c:pt idx="555">
                  <c:v>0.36000000000000032</c:v>
                </c:pt>
                <c:pt idx="556">
                  <c:v>0.37000000000000011</c:v>
                </c:pt>
                <c:pt idx="557">
                  <c:v>0.37000000000000011</c:v>
                </c:pt>
                <c:pt idx="558">
                  <c:v>0.40000000000000041</c:v>
                </c:pt>
                <c:pt idx="559">
                  <c:v>0.37000000000000011</c:v>
                </c:pt>
                <c:pt idx="560">
                  <c:v>0.34000000000000069</c:v>
                </c:pt>
                <c:pt idx="561">
                  <c:v>0.37000000000000011</c:v>
                </c:pt>
                <c:pt idx="562">
                  <c:v>0.35000000000000048</c:v>
                </c:pt>
                <c:pt idx="563">
                  <c:v>0.39000000000000062</c:v>
                </c:pt>
                <c:pt idx="564">
                  <c:v>0.38999999999999968</c:v>
                </c:pt>
                <c:pt idx="565">
                  <c:v>0.38999999999999968</c:v>
                </c:pt>
                <c:pt idx="566">
                  <c:v>0.40000000000000041</c:v>
                </c:pt>
                <c:pt idx="567">
                  <c:v>0.37000000000000011</c:v>
                </c:pt>
                <c:pt idx="568">
                  <c:v>0.41000000000000009</c:v>
                </c:pt>
                <c:pt idx="569">
                  <c:v>0.37999999999999989</c:v>
                </c:pt>
                <c:pt idx="570">
                  <c:v>0.41000000000000009</c:v>
                </c:pt>
                <c:pt idx="571">
                  <c:v>0.37000000000000011</c:v>
                </c:pt>
                <c:pt idx="572">
                  <c:v>0.40999999999999931</c:v>
                </c:pt>
                <c:pt idx="573">
                  <c:v>0.36000000000000032</c:v>
                </c:pt>
                <c:pt idx="574">
                  <c:v>0.41000000000000009</c:v>
                </c:pt>
                <c:pt idx="575">
                  <c:v>0.38999999999999968</c:v>
                </c:pt>
                <c:pt idx="576">
                  <c:v>0.42999999999999972</c:v>
                </c:pt>
                <c:pt idx="577">
                  <c:v>0.42999999999999972</c:v>
                </c:pt>
                <c:pt idx="578">
                  <c:v>0.46</c:v>
                </c:pt>
                <c:pt idx="579">
                  <c:v>0.45000000000000018</c:v>
                </c:pt>
                <c:pt idx="580">
                  <c:v>0.46</c:v>
                </c:pt>
                <c:pt idx="581">
                  <c:v>0.46999999999999981</c:v>
                </c:pt>
                <c:pt idx="582">
                  <c:v>0.5</c:v>
                </c:pt>
                <c:pt idx="583">
                  <c:v>0.46</c:v>
                </c:pt>
                <c:pt idx="584">
                  <c:v>0.49000000000000021</c:v>
                </c:pt>
                <c:pt idx="585">
                  <c:v>0.4300000000000006</c:v>
                </c:pt>
                <c:pt idx="586">
                  <c:v>0.49000000000000021</c:v>
                </c:pt>
                <c:pt idx="587">
                  <c:v>0.42999999999999972</c:v>
                </c:pt>
                <c:pt idx="588">
                  <c:v>0.49000000000000021</c:v>
                </c:pt>
                <c:pt idx="589">
                  <c:v>0.44999999999999929</c:v>
                </c:pt>
                <c:pt idx="590">
                  <c:v>0.41999999999999987</c:v>
                </c:pt>
                <c:pt idx="591">
                  <c:v>0.45000000000000018</c:v>
                </c:pt>
                <c:pt idx="592">
                  <c:v>0.46999999999999981</c:v>
                </c:pt>
                <c:pt idx="593">
                  <c:v>0.5</c:v>
                </c:pt>
                <c:pt idx="594">
                  <c:v>0.4399999999999995</c:v>
                </c:pt>
                <c:pt idx="595">
                  <c:v>0.46</c:v>
                </c:pt>
                <c:pt idx="596">
                  <c:v>0.46</c:v>
                </c:pt>
                <c:pt idx="597">
                  <c:v>0.46</c:v>
                </c:pt>
                <c:pt idx="598">
                  <c:v>0.39999999999999952</c:v>
                </c:pt>
                <c:pt idx="599">
                  <c:v>0.42999999999999972</c:v>
                </c:pt>
                <c:pt idx="600">
                  <c:v>0.35999999999999938</c:v>
                </c:pt>
                <c:pt idx="601">
                  <c:v>0.40000000000000041</c:v>
                </c:pt>
                <c:pt idx="602">
                  <c:v>0.41000000000000009</c:v>
                </c:pt>
                <c:pt idx="603">
                  <c:v>0.41999999999999987</c:v>
                </c:pt>
                <c:pt idx="604">
                  <c:v>0.37000000000000011</c:v>
                </c:pt>
                <c:pt idx="605">
                  <c:v>0.4399999999999995</c:v>
                </c:pt>
                <c:pt idx="606">
                  <c:v>0.4399999999999995</c:v>
                </c:pt>
                <c:pt idx="607">
                  <c:v>0.42999999999999972</c:v>
                </c:pt>
                <c:pt idx="608">
                  <c:v>0.38000000000000078</c:v>
                </c:pt>
                <c:pt idx="609">
                  <c:v>0.39999999999999952</c:v>
                </c:pt>
                <c:pt idx="610">
                  <c:v>0.38999999999999968</c:v>
                </c:pt>
                <c:pt idx="611">
                  <c:v>0.41000000000000009</c:v>
                </c:pt>
                <c:pt idx="612">
                  <c:v>0.41999999999999987</c:v>
                </c:pt>
                <c:pt idx="613">
                  <c:v>0.41000000000000009</c:v>
                </c:pt>
                <c:pt idx="614">
                  <c:v>0.42999999999999972</c:v>
                </c:pt>
                <c:pt idx="615">
                  <c:v>0.41000000000000009</c:v>
                </c:pt>
                <c:pt idx="616">
                  <c:v>0.42000000000000082</c:v>
                </c:pt>
                <c:pt idx="617">
                  <c:v>0.38000000000000078</c:v>
                </c:pt>
                <c:pt idx="618">
                  <c:v>0.38000000000000078</c:v>
                </c:pt>
                <c:pt idx="619">
                  <c:v>0.37000000000000011</c:v>
                </c:pt>
                <c:pt idx="620">
                  <c:v>0.36000000000000032</c:v>
                </c:pt>
                <c:pt idx="621">
                  <c:v>0.37000000000000011</c:v>
                </c:pt>
                <c:pt idx="622">
                  <c:v>0.39000000000000062</c:v>
                </c:pt>
                <c:pt idx="623">
                  <c:v>0.33999999999999991</c:v>
                </c:pt>
                <c:pt idx="624">
                  <c:v>0.33999999999999991</c:v>
                </c:pt>
                <c:pt idx="625">
                  <c:v>0.33999999999999991</c:v>
                </c:pt>
                <c:pt idx="626">
                  <c:v>0.33999999999999991</c:v>
                </c:pt>
                <c:pt idx="627">
                  <c:v>0.33999999999999991</c:v>
                </c:pt>
                <c:pt idx="628">
                  <c:v>0.37999999999999989</c:v>
                </c:pt>
                <c:pt idx="629">
                  <c:v>0.35999999999999938</c:v>
                </c:pt>
                <c:pt idx="630">
                  <c:v>0.33999999999999991</c:v>
                </c:pt>
                <c:pt idx="631">
                  <c:v>0.39000000000000062</c:v>
                </c:pt>
                <c:pt idx="632">
                  <c:v>0.3100000000000005</c:v>
                </c:pt>
                <c:pt idx="633">
                  <c:v>0.39000000000000062</c:v>
                </c:pt>
                <c:pt idx="634">
                  <c:v>0.40000000000000041</c:v>
                </c:pt>
                <c:pt idx="635">
                  <c:v>0.38000000000000078</c:v>
                </c:pt>
                <c:pt idx="636">
                  <c:v>0.39000000000000062</c:v>
                </c:pt>
                <c:pt idx="637">
                  <c:v>0.35999999999999938</c:v>
                </c:pt>
                <c:pt idx="638">
                  <c:v>0.35999999999999938</c:v>
                </c:pt>
                <c:pt idx="639">
                  <c:v>0.33000000000000013</c:v>
                </c:pt>
                <c:pt idx="640">
                  <c:v>0.37000000000000011</c:v>
                </c:pt>
                <c:pt idx="641">
                  <c:v>0.36999999999999922</c:v>
                </c:pt>
                <c:pt idx="642">
                  <c:v>0.35999999999999938</c:v>
                </c:pt>
                <c:pt idx="643">
                  <c:v>0.38999999999999968</c:v>
                </c:pt>
                <c:pt idx="644">
                  <c:v>0.37000000000000011</c:v>
                </c:pt>
                <c:pt idx="645">
                  <c:v>0.37999999999999989</c:v>
                </c:pt>
                <c:pt idx="646">
                  <c:v>0.39999999999999952</c:v>
                </c:pt>
                <c:pt idx="647">
                  <c:v>0.4300000000000006</c:v>
                </c:pt>
                <c:pt idx="648">
                  <c:v>0.38999999999999968</c:v>
                </c:pt>
                <c:pt idx="649">
                  <c:v>0.41999999999999987</c:v>
                </c:pt>
                <c:pt idx="650">
                  <c:v>0.45000000000000018</c:v>
                </c:pt>
                <c:pt idx="651">
                  <c:v>0.39999999999999952</c:v>
                </c:pt>
                <c:pt idx="652">
                  <c:v>0.41999999999999987</c:v>
                </c:pt>
                <c:pt idx="653">
                  <c:v>0.34999999999999959</c:v>
                </c:pt>
                <c:pt idx="654">
                  <c:v>0.34999999999999959</c:v>
                </c:pt>
                <c:pt idx="655">
                  <c:v>0.34000000000000069</c:v>
                </c:pt>
                <c:pt idx="656">
                  <c:v>0.35000000000000048</c:v>
                </c:pt>
                <c:pt idx="657">
                  <c:v>0.34000000000000069</c:v>
                </c:pt>
                <c:pt idx="658">
                  <c:v>0.37000000000000011</c:v>
                </c:pt>
                <c:pt idx="659">
                  <c:v>0.34999999999999959</c:v>
                </c:pt>
                <c:pt idx="660">
                  <c:v>0.40000000000000041</c:v>
                </c:pt>
                <c:pt idx="661">
                  <c:v>0.37999999999999989</c:v>
                </c:pt>
                <c:pt idx="662">
                  <c:v>0.38999999999999968</c:v>
                </c:pt>
                <c:pt idx="663">
                  <c:v>0.37999999999999989</c:v>
                </c:pt>
                <c:pt idx="664">
                  <c:v>0.39999999999999952</c:v>
                </c:pt>
                <c:pt idx="665">
                  <c:v>0.40999999999999931</c:v>
                </c:pt>
                <c:pt idx="666">
                  <c:v>0.38999999999999968</c:v>
                </c:pt>
                <c:pt idx="667">
                  <c:v>0.38999999999999968</c:v>
                </c:pt>
                <c:pt idx="668">
                  <c:v>0.37999999999999989</c:v>
                </c:pt>
                <c:pt idx="669">
                  <c:v>0.35000000000000048</c:v>
                </c:pt>
                <c:pt idx="670">
                  <c:v>0.33999999999999991</c:v>
                </c:pt>
                <c:pt idx="671">
                  <c:v>0.37999999999999989</c:v>
                </c:pt>
                <c:pt idx="672">
                  <c:v>0.38999999999999968</c:v>
                </c:pt>
                <c:pt idx="673">
                  <c:v>0.38999999999999968</c:v>
                </c:pt>
                <c:pt idx="674">
                  <c:v>0.36999999999999922</c:v>
                </c:pt>
                <c:pt idx="675">
                  <c:v>0.36999999999999922</c:v>
                </c:pt>
                <c:pt idx="676">
                  <c:v>0.39999999999999952</c:v>
                </c:pt>
                <c:pt idx="677">
                  <c:v>0.39999999999999952</c:v>
                </c:pt>
                <c:pt idx="678">
                  <c:v>0.37999999999999989</c:v>
                </c:pt>
                <c:pt idx="679">
                  <c:v>0.37999999999999989</c:v>
                </c:pt>
                <c:pt idx="680">
                  <c:v>0.34999999999999959</c:v>
                </c:pt>
                <c:pt idx="681">
                  <c:v>0.36000000000000032</c:v>
                </c:pt>
                <c:pt idx="682">
                  <c:v>0.39000000000000062</c:v>
                </c:pt>
                <c:pt idx="683">
                  <c:v>0.38999999999999968</c:v>
                </c:pt>
                <c:pt idx="684">
                  <c:v>0.37999999999999989</c:v>
                </c:pt>
                <c:pt idx="685">
                  <c:v>0.35000000000000048</c:v>
                </c:pt>
                <c:pt idx="686">
                  <c:v>0.39999999999999952</c:v>
                </c:pt>
                <c:pt idx="687">
                  <c:v>0.39000000000000062</c:v>
                </c:pt>
                <c:pt idx="688">
                  <c:v>0.30999999999999961</c:v>
                </c:pt>
                <c:pt idx="689">
                  <c:v>0.32000000000000028</c:v>
                </c:pt>
                <c:pt idx="690">
                  <c:v>0.34999999999999959</c:v>
                </c:pt>
                <c:pt idx="691">
                  <c:v>0.33000000000000013</c:v>
                </c:pt>
                <c:pt idx="692">
                  <c:v>0.33000000000000013</c:v>
                </c:pt>
                <c:pt idx="693">
                  <c:v>0.36000000000000032</c:v>
                </c:pt>
                <c:pt idx="694">
                  <c:v>0.3100000000000005</c:v>
                </c:pt>
                <c:pt idx="695">
                  <c:v>0.37999999999999989</c:v>
                </c:pt>
                <c:pt idx="696">
                  <c:v>0.36000000000000032</c:v>
                </c:pt>
                <c:pt idx="697">
                  <c:v>0.4300000000000006</c:v>
                </c:pt>
                <c:pt idx="698">
                  <c:v>0.37000000000000011</c:v>
                </c:pt>
                <c:pt idx="699">
                  <c:v>0.3100000000000005</c:v>
                </c:pt>
                <c:pt idx="700">
                  <c:v>0.3100000000000005</c:v>
                </c:pt>
                <c:pt idx="701">
                  <c:v>0.37000000000000011</c:v>
                </c:pt>
                <c:pt idx="702">
                  <c:v>0.26999999999999957</c:v>
                </c:pt>
                <c:pt idx="703">
                  <c:v>0.36000000000000032</c:v>
                </c:pt>
                <c:pt idx="704">
                  <c:v>0.37000000000000011</c:v>
                </c:pt>
                <c:pt idx="705">
                  <c:v>0.35999999999999938</c:v>
                </c:pt>
                <c:pt idx="706">
                  <c:v>0.41999999999999987</c:v>
                </c:pt>
                <c:pt idx="707">
                  <c:v>0.40000000000000041</c:v>
                </c:pt>
                <c:pt idx="708">
                  <c:v>0.33999999999999991</c:v>
                </c:pt>
                <c:pt idx="709">
                  <c:v>0.37999999999999989</c:v>
                </c:pt>
                <c:pt idx="710">
                  <c:v>0.38000000000000078</c:v>
                </c:pt>
                <c:pt idx="711">
                  <c:v>0.36000000000000032</c:v>
                </c:pt>
                <c:pt idx="712">
                  <c:v>0.33000000000000013</c:v>
                </c:pt>
                <c:pt idx="713">
                  <c:v>0.33000000000000013</c:v>
                </c:pt>
                <c:pt idx="714">
                  <c:v>0.34000000000000069</c:v>
                </c:pt>
                <c:pt idx="715">
                  <c:v>0.34999999999999959</c:v>
                </c:pt>
                <c:pt idx="716">
                  <c:v>0.33000000000000013</c:v>
                </c:pt>
                <c:pt idx="717">
                  <c:v>0.29999999999999982</c:v>
                </c:pt>
                <c:pt idx="718">
                  <c:v>0.28999999999999998</c:v>
                </c:pt>
                <c:pt idx="719">
                  <c:v>0.33999999999999991</c:v>
                </c:pt>
                <c:pt idx="720">
                  <c:v>0.33000000000000013</c:v>
                </c:pt>
                <c:pt idx="721">
                  <c:v>0.37999999999999989</c:v>
                </c:pt>
                <c:pt idx="722">
                  <c:v>0.37000000000000011</c:v>
                </c:pt>
                <c:pt idx="723">
                  <c:v>0.33999999999999991</c:v>
                </c:pt>
                <c:pt idx="724">
                  <c:v>0.33999999999999991</c:v>
                </c:pt>
                <c:pt idx="725">
                  <c:v>0.33000000000000013</c:v>
                </c:pt>
                <c:pt idx="726">
                  <c:v>0.3199999999999994</c:v>
                </c:pt>
                <c:pt idx="727">
                  <c:v>0.32000000000000028</c:v>
                </c:pt>
                <c:pt idx="728">
                  <c:v>0.30999999999999961</c:v>
                </c:pt>
                <c:pt idx="729">
                  <c:v>0.33000000000000013</c:v>
                </c:pt>
                <c:pt idx="730">
                  <c:v>0.33999999999999991</c:v>
                </c:pt>
                <c:pt idx="731">
                  <c:v>0.32000000000000028</c:v>
                </c:pt>
                <c:pt idx="732">
                  <c:v>0.3100000000000005</c:v>
                </c:pt>
                <c:pt idx="733">
                  <c:v>0.28999999999999998</c:v>
                </c:pt>
                <c:pt idx="734">
                  <c:v>0.26999999999999957</c:v>
                </c:pt>
                <c:pt idx="735">
                  <c:v>0.32000000000000028</c:v>
                </c:pt>
                <c:pt idx="736">
                  <c:v>0.3100000000000005</c:v>
                </c:pt>
                <c:pt idx="737">
                  <c:v>0.28000000000000019</c:v>
                </c:pt>
                <c:pt idx="738">
                  <c:v>0.26999999999999957</c:v>
                </c:pt>
                <c:pt idx="739">
                  <c:v>0.27999999999999942</c:v>
                </c:pt>
                <c:pt idx="740">
                  <c:v>0.34999999999999959</c:v>
                </c:pt>
                <c:pt idx="741">
                  <c:v>0.33000000000000013</c:v>
                </c:pt>
                <c:pt idx="742">
                  <c:v>0.34999999999999959</c:v>
                </c:pt>
                <c:pt idx="743">
                  <c:v>0.33000000000000013</c:v>
                </c:pt>
                <c:pt idx="744">
                  <c:v>0.32999999999999918</c:v>
                </c:pt>
                <c:pt idx="745">
                  <c:v>0.33000000000000013</c:v>
                </c:pt>
                <c:pt idx="746">
                  <c:v>0.28999999999999998</c:v>
                </c:pt>
                <c:pt idx="747">
                  <c:v>0.33000000000000013</c:v>
                </c:pt>
                <c:pt idx="748">
                  <c:v>0.34999999999999959</c:v>
                </c:pt>
                <c:pt idx="749">
                  <c:v>0.29999999999999982</c:v>
                </c:pt>
                <c:pt idx="750">
                  <c:v>0.28999999999999998</c:v>
                </c:pt>
                <c:pt idx="751">
                  <c:v>0.26000000000000068</c:v>
                </c:pt>
                <c:pt idx="752">
                  <c:v>0.33000000000000013</c:v>
                </c:pt>
                <c:pt idx="753">
                  <c:v>0.39000000000000062</c:v>
                </c:pt>
                <c:pt idx="754">
                  <c:v>0.29999999999999982</c:v>
                </c:pt>
                <c:pt idx="755">
                  <c:v>0.28999999999999998</c:v>
                </c:pt>
                <c:pt idx="756">
                  <c:v>0.28000000000000019</c:v>
                </c:pt>
                <c:pt idx="757">
                  <c:v>0.24000000000000021</c:v>
                </c:pt>
                <c:pt idx="758">
                  <c:v>0.28000000000000019</c:v>
                </c:pt>
                <c:pt idx="759">
                  <c:v>0.27999999999999942</c:v>
                </c:pt>
                <c:pt idx="760">
                  <c:v>0.29999999999999982</c:v>
                </c:pt>
                <c:pt idx="761">
                  <c:v>0.29999999999999982</c:v>
                </c:pt>
                <c:pt idx="762">
                  <c:v>0.27000000000000052</c:v>
                </c:pt>
                <c:pt idx="763">
                  <c:v>0.41999999999999987</c:v>
                </c:pt>
                <c:pt idx="764">
                  <c:v>0.28999999999999909</c:v>
                </c:pt>
                <c:pt idx="765">
                  <c:v>0.36000000000000032</c:v>
                </c:pt>
                <c:pt idx="766">
                  <c:v>0.25999999999999979</c:v>
                </c:pt>
                <c:pt idx="767">
                  <c:v>0.25</c:v>
                </c:pt>
                <c:pt idx="768">
                  <c:v>0.2300000000000004</c:v>
                </c:pt>
                <c:pt idx="769">
                  <c:v>0.28000000000000019</c:v>
                </c:pt>
                <c:pt idx="770">
                  <c:v>0.21999999999999981</c:v>
                </c:pt>
                <c:pt idx="771">
                  <c:v>0.1899999999999995</c:v>
                </c:pt>
                <c:pt idx="772">
                  <c:v>0.21</c:v>
                </c:pt>
                <c:pt idx="773">
                  <c:v>0.20000000000000021</c:v>
                </c:pt>
                <c:pt idx="774">
                  <c:v>0.21000000000000091</c:v>
                </c:pt>
                <c:pt idx="775">
                  <c:v>0.21999999999999981</c:v>
                </c:pt>
                <c:pt idx="776">
                  <c:v>0.29999999999999982</c:v>
                </c:pt>
                <c:pt idx="777">
                  <c:v>0.29999999999999982</c:v>
                </c:pt>
                <c:pt idx="778">
                  <c:v>0.29999999999999982</c:v>
                </c:pt>
                <c:pt idx="779">
                  <c:v>0.19000000000000039</c:v>
                </c:pt>
                <c:pt idx="780">
                  <c:v>0.20000000000000021</c:v>
                </c:pt>
                <c:pt idx="781">
                  <c:v>0.21</c:v>
                </c:pt>
                <c:pt idx="782">
                  <c:v>0.26000000000000068</c:v>
                </c:pt>
                <c:pt idx="783">
                  <c:v>0.22999999999999951</c:v>
                </c:pt>
                <c:pt idx="784">
                  <c:v>0.14999999999999949</c:v>
                </c:pt>
                <c:pt idx="785">
                  <c:v>0.19000000000000039</c:v>
                </c:pt>
                <c:pt idx="786">
                  <c:v>6.9999999999999396E-2</c:v>
                </c:pt>
                <c:pt idx="787">
                  <c:v>0.20000000000000021</c:v>
                </c:pt>
                <c:pt idx="788">
                  <c:v>0.21</c:v>
                </c:pt>
                <c:pt idx="789">
                  <c:v>0.15000000000000041</c:v>
                </c:pt>
                <c:pt idx="790">
                  <c:v>0.17999999999999969</c:v>
                </c:pt>
                <c:pt idx="791">
                  <c:v>0.21</c:v>
                </c:pt>
                <c:pt idx="792">
                  <c:v>0.21</c:v>
                </c:pt>
                <c:pt idx="793">
                  <c:v>0.24000000000000021</c:v>
                </c:pt>
                <c:pt idx="794">
                  <c:v>0.28999999999999998</c:v>
                </c:pt>
                <c:pt idx="795">
                  <c:v>0.21</c:v>
                </c:pt>
                <c:pt idx="796">
                  <c:v>0.19999999999999929</c:v>
                </c:pt>
                <c:pt idx="797">
                  <c:v>0.25</c:v>
                </c:pt>
                <c:pt idx="798">
                  <c:v>0.20000000000000021</c:v>
                </c:pt>
                <c:pt idx="799">
                  <c:v>0.27000000000000052</c:v>
                </c:pt>
                <c:pt idx="800">
                  <c:v>0.30999999999999961</c:v>
                </c:pt>
                <c:pt idx="801">
                  <c:v>0.21999999999999981</c:v>
                </c:pt>
                <c:pt idx="802">
                  <c:v>0.19000000000000039</c:v>
                </c:pt>
                <c:pt idx="803">
                  <c:v>0.21999999999999981</c:v>
                </c:pt>
                <c:pt idx="804">
                  <c:v>0.20000000000000021</c:v>
                </c:pt>
                <c:pt idx="805">
                  <c:v>0.17999999999999969</c:v>
                </c:pt>
                <c:pt idx="806">
                  <c:v>0.19000000000000039</c:v>
                </c:pt>
                <c:pt idx="807">
                  <c:v>0.1899999999999995</c:v>
                </c:pt>
                <c:pt idx="808">
                  <c:v>0.24000000000000021</c:v>
                </c:pt>
                <c:pt idx="809">
                  <c:v>0.32000000000000028</c:v>
                </c:pt>
                <c:pt idx="810">
                  <c:v>0.21999999999999981</c:v>
                </c:pt>
                <c:pt idx="811">
                  <c:v>0.24000000000000021</c:v>
                </c:pt>
                <c:pt idx="812">
                  <c:v>0.21</c:v>
                </c:pt>
                <c:pt idx="813">
                  <c:v>0.22999999999999951</c:v>
                </c:pt>
                <c:pt idx="814">
                  <c:v>0.21</c:v>
                </c:pt>
                <c:pt idx="815">
                  <c:v>0.1899999999999995</c:v>
                </c:pt>
                <c:pt idx="816">
                  <c:v>0.22999999999999951</c:v>
                </c:pt>
                <c:pt idx="817">
                  <c:v>0.26000000000000068</c:v>
                </c:pt>
                <c:pt idx="818">
                  <c:v>0.21999999999999981</c:v>
                </c:pt>
                <c:pt idx="819">
                  <c:v>0.24000000000000021</c:v>
                </c:pt>
                <c:pt idx="820">
                  <c:v>0.2300000000000004</c:v>
                </c:pt>
                <c:pt idx="821">
                  <c:v>0.28000000000000019</c:v>
                </c:pt>
                <c:pt idx="822">
                  <c:v>0.24000000000000021</c:v>
                </c:pt>
                <c:pt idx="823">
                  <c:v>0.20000000000000021</c:v>
                </c:pt>
                <c:pt idx="824">
                  <c:v>0.24000000000000021</c:v>
                </c:pt>
                <c:pt idx="825">
                  <c:v>0.28000000000000019</c:v>
                </c:pt>
                <c:pt idx="826">
                  <c:v>0.21999999999999981</c:v>
                </c:pt>
                <c:pt idx="827">
                  <c:v>0.26999999999999957</c:v>
                </c:pt>
                <c:pt idx="828">
                  <c:v>0.24000000000000021</c:v>
                </c:pt>
                <c:pt idx="829">
                  <c:v>0.25</c:v>
                </c:pt>
                <c:pt idx="830">
                  <c:v>0.22999999999999951</c:v>
                </c:pt>
                <c:pt idx="831">
                  <c:v>0.21999999999999981</c:v>
                </c:pt>
                <c:pt idx="832">
                  <c:v>0.22999999999999951</c:v>
                </c:pt>
                <c:pt idx="833">
                  <c:v>0.21</c:v>
                </c:pt>
                <c:pt idx="834">
                  <c:v>0.25</c:v>
                </c:pt>
                <c:pt idx="835">
                  <c:v>0.19999999999999929</c:v>
                </c:pt>
                <c:pt idx="836">
                  <c:v>0.20000000000000021</c:v>
                </c:pt>
                <c:pt idx="837">
                  <c:v>0.22000000000000061</c:v>
                </c:pt>
                <c:pt idx="838">
                  <c:v>0.26999999999999957</c:v>
                </c:pt>
                <c:pt idx="839">
                  <c:v>0.21</c:v>
                </c:pt>
                <c:pt idx="840">
                  <c:v>0.24000000000000021</c:v>
                </c:pt>
                <c:pt idx="841">
                  <c:v>0.22000000000000061</c:v>
                </c:pt>
                <c:pt idx="842">
                  <c:v>0.20000000000000021</c:v>
                </c:pt>
                <c:pt idx="843">
                  <c:v>0.21999999999999981</c:v>
                </c:pt>
                <c:pt idx="844">
                  <c:v>0.21999999999999981</c:v>
                </c:pt>
                <c:pt idx="845">
                  <c:v>0.21999999999999981</c:v>
                </c:pt>
                <c:pt idx="846">
                  <c:v>0.21999999999999981</c:v>
                </c:pt>
                <c:pt idx="847">
                  <c:v>0.20000000000000021</c:v>
                </c:pt>
                <c:pt idx="848">
                  <c:v>0.19000000000000039</c:v>
                </c:pt>
                <c:pt idx="849">
                  <c:v>0.17999999999999969</c:v>
                </c:pt>
                <c:pt idx="850">
                  <c:v>0.20000000000000021</c:v>
                </c:pt>
                <c:pt idx="851">
                  <c:v>0.25999999999999979</c:v>
                </c:pt>
                <c:pt idx="852">
                  <c:v>0.20000000000000021</c:v>
                </c:pt>
                <c:pt idx="853">
                  <c:v>0.28000000000000019</c:v>
                </c:pt>
                <c:pt idx="854">
                  <c:v>0.21</c:v>
                </c:pt>
                <c:pt idx="855">
                  <c:v>0.25</c:v>
                </c:pt>
                <c:pt idx="856">
                  <c:v>0.2399999999999993</c:v>
                </c:pt>
                <c:pt idx="857">
                  <c:v>0.30999999999999961</c:v>
                </c:pt>
                <c:pt idx="858">
                  <c:v>0.25</c:v>
                </c:pt>
                <c:pt idx="859">
                  <c:v>0.22999999999999951</c:v>
                </c:pt>
                <c:pt idx="860">
                  <c:v>0.25</c:v>
                </c:pt>
                <c:pt idx="861">
                  <c:v>0.2300000000000004</c:v>
                </c:pt>
                <c:pt idx="862">
                  <c:v>0.27999999999999942</c:v>
                </c:pt>
                <c:pt idx="863">
                  <c:v>0.21</c:v>
                </c:pt>
                <c:pt idx="864">
                  <c:v>0.25</c:v>
                </c:pt>
                <c:pt idx="865">
                  <c:v>0.21</c:v>
                </c:pt>
                <c:pt idx="866">
                  <c:v>0.28000000000000019</c:v>
                </c:pt>
                <c:pt idx="867">
                  <c:v>0.25</c:v>
                </c:pt>
                <c:pt idx="868">
                  <c:v>0.25999999999999979</c:v>
                </c:pt>
                <c:pt idx="869">
                  <c:v>0.29999999999999982</c:v>
                </c:pt>
                <c:pt idx="870">
                  <c:v>0.1899999999999995</c:v>
                </c:pt>
                <c:pt idx="871">
                  <c:v>0.2399999999999993</c:v>
                </c:pt>
                <c:pt idx="872">
                  <c:v>0.26999999999999957</c:v>
                </c:pt>
                <c:pt idx="873">
                  <c:v>0.27000000000000052</c:v>
                </c:pt>
                <c:pt idx="874">
                  <c:v>0.2399999999999993</c:v>
                </c:pt>
                <c:pt idx="875">
                  <c:v>0.25</c:v>
                </c:pt>
                <c:pt idx="876">
                  <c:v>0.26000000000000068</c:v>
                </c:pt>
                <c:pt idx="877">
                  <c:v>0.25</c:v>
                </c:pt>
                <c:pt idx="878">
                  <c:v>0.24000000000000021</c:v>
                </c:pt>
                <c:pt idx="879">
                  <c:v>0.22999999999999951</c:v>
                </c:pt>
                <c:pt idx="880">
                  <c:v>0.25</c:v>
                </c:pt>
                <c:pt idx="881">
                  <c:v>0.19000000000000039</c:v>
                </c:pt>
                <c:pt idx="882">
                  <c:v>0.20000000000000021</c:v>
                </c:pt>
                <c:pt idx="883">
                  <c:v>0.2399999999999993</c:v>
                </c:pt>
                <c:pt idx="884">
                  <c:v>0.20000000000000021</c:v>
                </c:pt>
                <c:pt idx="885">
                  <c:v>0.24000000000000021</c:v>
                </c:pt>
                <c:pt idx="886">
                  <c:v>0.2300000000000004</c:v>
                </c:pt>
                <c:pt idx="887">
                  <c:v>0.1899999999999995</c:v>
                </c:pt>
                <c:pt idx="888">
                  <c:v>0.21999999999999981</c:v>
                </c:pt>
                <c:pt idx="889">
                  <c:v>0.25</c:v>
                </c:pt>
                <c:pt idx="890">
                  <c:v>0.28999999999999998</c:v>
                </c:pt>
                <c:pt idx="891">
                  <c:v>0.20000000000000021</c:v>
                </c:pt>
                <c:pt idx="892">
                  <c:v>0.2399999999999993</c:v>
                </c:pt>
                <c:pt idx="893">
                  <c:v>0.21999999999999981</c:v>
                </c:pt>
                <c:pt idx="894">
                  <c:v>0.21</c:v>
                </c:pt>
                <c:pt idx="895">
                  <c:v>0.28999999999999998</c:v>
                </c:pt>
                <c:pt idx="896">
                  <c:v>0.21999999999999981</c:v>
                </c:pt>
                <c:pt idx="897">
                  <c:v>0.25</c:v>
                </c:pt>
                <c:pt idx="898">
                  <c:v>0.22999999999999951</c:v>
                </c:pt>
                <c:pt idx="899">
                  <c:v>0.16000000000000009</c:v>
                </c:pt>
                <c:pt idx="900">
                  <c:v>0.22999999999999951</c:v>
                </c:pt>
                <c:pt idx="901">
                  <c:v>0.27999999999999942</c:v>
                </c:pt>
                <c:pt idx="902">
                  <c:v>0.26000000000000068</c:v>
                </c:pt>
                <c:pt idx="903">
                  <c:v>0.25999999999999979</c:v>
                </c:pt>
                <c:pt idx="904">
                  <c:v>0.28999999999999998</c:v>
                </c:pt>
                <c:pt idx="905">
                  <c:v>0.25</c:v>
                </c:pt>
                <c:pt idx="906">
                  <c:v>0.24000000000000021</c:v>
                </c:pt>
                <c:pt idx="907">
                  <c:v>0.26999999999999957</c:v>
                </c:pt>
                <c:pt idx="908">
                  <c:v>0.28000000000000019</c:v>
                </c:pt>
                <c:pt idx="909">
                  <c:v>0.25</c:v>
                </c:pt>
                <c:pt idx="910">
                  <c:v>0.27000000000000052</c:v>
                </c:pt>
                <c:pt idx="911">
                  <c:v>0.28999999999999998</c:v>
                </c:pt>
                <c:pt idx="912">
                  <c:v>0.2399999999999993</c:v>
                </c:pt>
                <c:pt idx="913">
                  <c:v>0.26000000000000068</c:v>
                </c:pt>
                <c:pt idx="914">
                  <c:v>0.25</c:v>
                </c:pt>
                <c:pt idx="915">
                  <c:v>0.27999999999999942</c:v>
                </c:pt>
                <c:pt idx="916">
                  <c:v>0.25999999999999979</c:v>
                </c:pt>
                <c:pt idx="917">
                  <c:v>0.25</c:v>
                </c:pt>
                <c:pt idx="918">
                  <c:v>0.2399999999999993</c:v>
                </c:pt>
                <c:pt idx="919">
                  <c:v>0.21999999999999981</c:v>
                </c:pt>
                <c:pt idx="920">
                  <c:v>0.1899999999999995</c:v>
                </c:pt>
                <c:pt idx="921">
                  <c:v>0.19999999999999929</c:v>
                </c:pt>
                <c:pt idx="922">
                  <c:v>0.25</c:v>
                </c:pt>
                <c:pt idx="923">
                  <c:v>0.25</c:v>
                </c:pt>
                <c:pt idx="924">
                  <c:v>0.21999999999999981</c:v>
                </c:pt>
                <c:pt idx="925">
                  <c:v>0.25</c:v>
                </c:pt>
                <c:pt idx="926">
                  <c:v>0.25</c:v>
                </c:pt>
                <c:pt idx="927">
                  <c:v>0.22999999999999951</c:v>
                </c:pt>
                <c:pt idx="928">
                  <c:v>0.21</c:v>
                </c:pt>
                <c:pt idx="929">
                  <c:v>0.27000000000000052</c:v>
                </c:pt>
                <c:pt idx="930">
                  <c:v>0.28999999999999998</c:v>
                </c:pt>
                <c:pt idx="931">
                  <c:v>0.30999999999999961</c:v>
                </c:pt>
                <c:pt idx="932">
                  <c:v>0.27000000000000052</c:v>
                </c:pt>
                <c:pt idx="933">
                  <c:v>0.22999999999999951</c:v>
                </c:pt>
                <c:pt idx="934">
                  <c:v>0.22999999999999951</c:v>
                </c:pt>
                <c:pt idx="935">
                  <c:v>0.21999999999999981</c:v>
                </c:pt>
                <c:pt idx="936">
                  <c:v>0.25</c:v>
                </c:pt>
                <c:pt idx="937">
                  <c:v>0.28999999999999998</c:v>
                </c:pt>
                <c:pt idx="938">
                  <c:v>0.21999999999999981</c:v>
                </c:pt>
                <c:pt idx="939">
                  <c:v>0.29999999999999982</c:v>
                </c:pt>
                <c:pt idx="940">
                  <c:v>0.26999999999999957</c:v>
                </c:pt>
                <c:pt idx="941">
                  <c:v>0.27999999999999942</c:v>
                </c:pt>
                <c:pt idx="942">
                  <c:v>0.28999999999999998</c:v>
                </c:pt>
                <c:pt idx="943">
                  <c:v>0.29999999999999982</c:v>
                </c:pt>
                <c:pt idx="944">
                  <c:v>0.29999999999999982</c:v>
                </c:pt>
                <c:pt idx="945">
                  <c:v>0.25999999999999979</c:v>
                </c:pt>
                <c:pt idx="946">
                  <c:v>0.28999999999999998</c:v>
                </c:pt>
                <c:pt idx="947">
                  <c:v>0.24000000000000021</c:v>
                </c:pt>
                <c:pt idx="948">
                  <c:v>0.28000000000000019</c:v>
                </c:pt>
                <c:pt idx="949">
                  <c:v>0.27000000000000052</c:v>
                </c:pt>
                <c:pt idx="950">
                  <c:v>0.24000000000000021</c:v>
                </c:pt>
                <c:pt idx="951">
                  <c:v>0.22000000000000061</c:v>
                </c:pt>
                <c:pt idx="952">
                  <c:v>0.24000000000000021</c:v>
                </c:pt>
                <c:pt idx="953">
                  <c:v>0.21999999999999981</c:v>
                </c:pt>
                <c:pt idx="954">
                  <c:v>0.26999999999999957</c:v>
                </c:pt>
                <c:pt idx="955">
                  <c:v>0.26999999999999957</c:v>
                </c:pt>
                <c:pt idx="956">
                  <c:v>0.25</c:v>
                </c:pt>
                <c:pt idx="957">
                  <c:v>0.1899999999999995</c:v>
                </c:pt>
                <c:pt idx="958">
                  <c:v>0.25</c:v>
                </c:pt>
                <c:pt idx="959">
                  <c:v>0.25</c:v>
                </c:pt>
                <c:pt idx="960">
                  <c:v>0.28000000000000019</c:v>
                </c:pt>
                <c:pt idx="961">
                  <c:v>0.25999999999999979</c:v>
                </c:pt>
                <c:pt idx="962">
                  <c:v>0.26999999999999957</c:v>
                </c:pt>
                <c:pt idx="963">
                  <c:v>0.30999999999999961</c:v>
                </c:pt>
                <c:pt idx="964">
                  <c:v>0.21999999999999981</c:v>
                </c:pt>
                <c:pt idx="965">
                  <c:v>0.27999999999999942</c:v>
                </c:pt>
                <c:pt idx="966">
                  <c:v>0.17999999999999969</c:v>
                </c:pt>
                <c:pt idx="967">
                  <c:v>0.21999999999999981</c:v>
                </c:pt>
                <c:pt idx="968">
                  <c:v>0.25</c:v>
                </c:pt>
                <c:pt idx="969">
                  <c:v>0.21999999999999981</c:v>
                </c:pt>
                <c:pt idx="970">
                  <c:v>0.25</c:v>
                </c:pt>
                <c:pt idx="971">
                  <c:v>0.22999999999999951</c:v>
                </c:pt>
                <c:pt idx="972">
                  <c:v>0.24000000000000021</c:v>
                </c:pt>
                <c:pt idx="973">
                  <c:v>0.25999999999999979</c:v>
                </c:pt>
                <c:pt idx="974">
                  <c:v>0.25999999999999979</c:v>
                </c:pt>
                <c:pt idx="975">
                  <c:v>0.26999999999999957</c:v>
                </c:pt>
                <c:pt idx="976">
                  <c:v>0.21999999999999981</c:v>
                </c:pt>
                <c:pt idx="977">
                  <c:v>0.27000000000000052</c:v>
                </c:pt>
                <c:pt idx="978">
                  <c:v>0.27000000000000052</c:v>
                </c:pt>
                <c:pt idx="979">
                  <c:v>0.28000000000000019</c:v>
                </c:pt>
                <c:pt idx="980">
                  <c:v>0.26000000000000068</c:v>
                </c:pt>
                <c:pt idx="981">
                  <c:v>0.25</c:v>
                </c:pt>
                <c:pt idx="982">
                  <c:v>0.21</c:v>
                </c:pt>
                <c:pt idx="983">
                  <c:v>0.25</c:v>
                </c:pt>
                <c:pt idx="984">
                  <c:v>0.27999999999999942</c:v>
                </c:pt>
                <c:pt idx="985">
                  <c:v>0.29999999999999982</c:v>
                </c:pt>
                <c:pt idx="986">
                  <c:v>0.25</c:v>
                </c:pt>
                <c:pt idx="987">
                  <c:v>0.27000000000000052</c:v>
                </c:pt>
                <c:pt idx="988">
                  <c:v>0.25</c:v>
                </c:pt>
                <c:pt idx="989">
                  <c:v>0.16000000000000009</c:v>
                </c:pt>
                <c:pt idx="990">
                  <c:v>0.25</c:v>
                </c:pt>
                <c:pt idx="991">
                  <c:v>0.2399999999999993</c:v>
                </c:pt>
                <c:pt idx="992">
                  <c:v>0.2399999999999993</c:v>
                </c:pt>
                <c:pt idx="993">
                  <c:v>0.22999999999999951</c:v>
                </c:pt>
                <c:pt idx="994">
                  <c:v>0.21999999999999981</c:v>
                </c:pt>
                <c:pt idx="995">
                  <c:v>0.20000000000000021</c:v>
                </c:pt>
                <c:pt idx="996">
                  <c:v>0.21</c:v>
                </c:pt>
                <c:pt idx="997">
                  <c:v>0.20000000000000021</c:v>
                </c:pt>
                <c:pt idx="998">
                  <c:v>0.20000000000000021</c:v>
                </c:pt>
                <c:pt idx="999">
                  <c:v>0.1800000000000006</c:v>
                </c:pt>
                <c:pt idx="1000">
                  <c:v>0.28000000000000019</c:v>
                </c:pt>
                <c:pt idx="1001">
                  <c:v>0.20000000000000021</c:v>
                </c:pt>
                <c:pt idx="1002">
                  <c:v>0.20000000000000021</c:v>
                </c:pt>
                <c:pt idx="1003">
                  <c:v>0.1699999999999999</c:v>
                </c:pt>
                <c:pt idx="1004">
                  <c:v>0.1800000000000006</c:v>
                </c:pt>
                <c:pt idx="1005">
                  <c:v>0.15999999999999931</c:v>
                </c:pt>
                <c:pt idx="1006">
                  <c:v>0.19000000000000039</c:v>
                </c:pt>
                <c:pt idx="1007">
                  <c:v>0.1800000000000006</c:v>
                </c:pt>
                <c:pt idx="1008">
                  <c:v>0.19000000000000039</c:v>
                </c:pt>
                <c:pt idx="1009">
                  <c:v>0.1899999999999995</c:v>
                </c:pt>
                <c:pt idx="1010">
                  <c:v>0.16000000000000009</c:v>
                </c:pt>
                <c:pt idx="1011">
                  <c:v>0.16000000000000009</c:v>
                </c:pt>
                <c:pt idx="1012">
                  <c:v>0.19000000000000039</c:v>
                </c:pt>
                <c:pt idx="1013">
                  <c:v>0.16000000000000009</c:v>
                </c:pt>
                <c:pt idx="1014">
                  <c:v>0.19999999999999929</c:v>
                </c:pt>
                <c:pt idx="1015">
                  <c:v>0.19000000000000039</c:v>
                </c:pt>
                <c:pt idx="1016">
                  <c:v>0.1699999999999999</c:v>
                </c:pt>
                <c:pt idx="1017">
                  <c:v>0.12999999999999989</c:v>
                </c:pt>
                <c:pt idx="1018">
                  <c:v>0.16000000000000009</c:v>
                </c:pt>
                <c:pt idx="1019">
                  <c:v>0.15000000000000041</c:v>
                </c:pt>
                <c:pt idx="1020">
                  <c:v>0.12000000000000011</c:v>
                </c:pt>
                <c:pt idx="1021">
                  <c:v>0.15000000000000041</c:v>
                </c:pt>
                <c:pt idx="1022">
                  <c:v>0.12000000000000011</c:v>
                </c:pt>
                <c:pt idx="1023">
                  <c:v>0.13999999999999971</c:v>
                </c:pt>
                <c:pt idx="1024">
                  <c:v>0.13999999999999971</c:v>
                </c:pt>
                <c:pt idx="1025">
                  <c:v>0.1099999999999994</c:v>
                </c:pt>
                <c:pt idx="1026">
                  <c:v>0.12000000000000011</c:v>
                </c:pt>
                <c:pt idx="1027">
                  <c:v>0.13999999999999971</c:v>
                </c:pt>
                <c:pt idx="1028">
                  <c:v>0.11000000000000031</c:v>
                </c:pt>
                <c:pt idx="1029">
                  <c:v>0.1400000000000006</c:v>
                </c:pt>
                <c:pt idx="1030">
                  <c:v>0.1699999999999999</c:v>
                </c:pt>
                <c:pt idx="1031">
                  <c:v>0.14999999999999949</c:v>
                </c:pt>
                <c:pt idx="1032">
                  <c:v>0.15000000000000041</c:v>
                </c:pt>
                <c:pt idx="1033">
                  <c:v>0.12000000000000011</c:v>
                </c:pt>
                <c:pt idx="1034">
                  <c:v>0.13000000000000081</c:v>
                </c:pt>
                <c:pt idx="1035">
                  <c:v>0.13999999999999971</c:v>
                </c:pt>
                <c:pt idx="1036">
                  <c:v>0.13999999999999971</c:v>
                </c:pt>
                <c:pt idx="1037">
                  <c:v>0.15000000000000041</c:v>
                </c:pt>
                <c:pt idx="1038">
                  <c:v>0.15000000000000041</c:v>
                </c:pt>
                <c:pt idx="1039">
                  <c:v>0.15000000000000041</c:v>
                </c:pt>
                <c:pt idx="1040">
                  <c:v>0.11000000000000031</c:v>
                </c:pt>
                <c:pt idx="1041">
                  <c:v>0.12000000000000011</c:v>
                </c:pt>
                <c:pt idx="1042">
                  <c:v>0.12000000000000011</c:v>
                </c:pt>
                <c:pt idx="1043">
                  <c:v>0.12999999999999989</c:v>
                </c:pt>
                <c:pt idx="1044">
                  <c:v>0.21</c:v>
                </c:pt>
                <c:pt idx="1045">
                  <c:v>0.12000000000000011</c:v>
                </c:pt>
                <c:pt idx="1046">
                  <c:v>7.0000000000000284E-2</c:v>
                </c:pt>
                <c:pt idx="1047">
                  <c:v>9.0000000000000746E-2</c:v>
                </c:pt>
                <c:pt idx="1048">
                  <c:v>6.9999999999999396E-2</c:v>
                </c:pt>
                <c:pt idx="1049">
                  <c:v>8.9999999999999858E-2</c:v>
                </c:pt>
                <c:pt idx="1050">
                  <c:v>8.9999999999999858E-2</c:v>
                </c:pt>
                <c:pt idx="1051">
                  <c:v>5.9999999999999609E-2</c:v>
                </c:pt>
                <c:pt idx="1052">
                  <c:v>5.9999999999999609E-2</c:v>
                </c:pt>
                <c:pt idx="1053">
                  <c:v>7.0000000000000284E-2</c:v>
                </c:pt>
                <c:pt idx="1054">
                  <c:v>0.1099999999999994</c:v>
                </c:pt>
                <c:pt idx="1055">
                  <c:v>7.9999999999999183E-2</c:v>
                </c:pt>
                <c:pt idx="1056">
                  <c:v>8.0000000000000071E-2</c:v>
                </c:pt>
                <c:pt idx="1057">
                  <c:v>7.0000000000000284E-2</c:v>
                </c:pt>
                <c:pt idx="1058">
                  <c:v>9.0000000000000746E-2</c:v>
                </c:pt>
                <c:pt idx="1059">
                  <c:v>4.0000000000000042E-2</c:v>
                </c:pt>
                <c:pt idx="1060">
                  <c:v>4.0000000000000042E-2</c:v>
                </c:pt>
                <c:pt idx="1061">
                  <c:v>8.0000000000000071E-2</c:v>
                </c:pt>
                <c:pt idx="1062">
                  <c:v>9.9999999999999645E-2</c:v>
                </c:pt>
                <c:pt idx="1063">
                  <c:v>0.11000000000000031</c:v>
                </c:pt>
                <c:pt idx="1064">
                  <c:v>9.9999999999999645E-2</c:v>
                </c:pt>
                <c:pt idx="1065">
                  <c:v>0.1099999999999994</c:v>
                </c:pt>
                <c:pt idx="1066">
                  <c:v>5.9999999999999609E-2</c:v>
                </c:pt>
                <c:pt idx="1067">
                  <c:v>9.0000000000000746E-2</c:v>
                </c:pt>
                <c:pt idx="1068">
                  <c:v>0.12000000000000011</c:v>
                </c:pt>
                <c:pt idx="1069">
                  <c:v>7.0000000000000284E-2</c:v>
                </c:pt>
                <c:pt idx="1070">
                  <c:v>6.0000000000000497E-2</c:v>
                </c:pt>
                <c:pt idx="1071">
                  <c:v>9.9999999999999645E-2</c:v>
                </c:pt>
                <c:pt idx="1072">
                  <c:v>4.0000000000000042E-2</c:v>
                </c:pt>
                <c:pt idx="1073">
                  <c:v>8.9999999999999858E-2</c:v>
                </c:pt>
                <c:pt idx="1074">
                  <c:v>8.9999999999999414E-2</c:v>
                </c:pt>
                <c:pt idx="1075">
                  <c:v>9.9999999999999645E-2</c:v>
                </c:pt>
                <c:pt idx="1076">
                  <c:v>9.0000000000000302E-2</c:v>
                </c:pt>
                <c:pt idx="1077">
                  <c:v>0.1099999999999999</c:v>
                </c:pt>
                <c:pt idx="1078">
                  <c:v>4.9999999999999822E-2</c:v>
                </c:pt>
                <c:pt idx="1079">
                  <c:v>0.1000000000000001</c:v>
                </c:pt>
                <c:pt idx="1080">
                  <c:v>0.13999999999999971</c:v>
                </c:pt>
                <c:pt idx="1081">
                  <c:v>0.1000000000000001</c:v>
                </c:pt>
                <c:pt idx="1082">
                  <c:v>9.0000000000000302E-2</c:v>
                </c:pt>
                <c:pt idx="1083">
                  <c:v>8.9999999999999858E-2</c:v>
                </c:pt>
                <c:pt idx="1084">
                  <c:v>0.13999999999999971</c:v>
                </c:pt>
                <c:pt idx="1085">
                  <c:v>4.9999999999999822E-2</c:v>
                </c:pt>
                <c:pt idx="1086">
                  <c:v>6.0000000000000053E-2</c:v>
                </c:pt>
                <c:pt idx="1087">
                  <c:v>8.0000000000000071E-2</c:v>
                </c:pt>
                <c:pt idx="1088">
                  <c:v>7.0000000000000284E-2</c:v>
                </c:pt>
                <c:pt idx="1089">
                  <c:v>4.9999999999999822E-2</c:v>
                </c:pt>
                <c:pt idx="1090">
                  <c:v>4.9999999999999822E-2</c:v>
                </c:pt>
                <c:pt idx="1091">
                  <c:v>6.0000000000000053E-2</c:v>
                </c:pt>
                <c:pt idx="1092">
                  <c:v>6.0000000000000053E-2</c:v>
                </c:pt>
                <c:pt idx="1093">
                  <c:v>6.0000000000000053E-2</c:v>
                </c:pt>
                <c:pt idx="1094">
                  <c:v>0.12000000000000011</c:v>
                </c:pt>
                <c:pt idx="1095">
                  <c:v>8.0000000000000071E-2</c:v>
                </c:pt>
                <c:pt idx="1096">
                  <c:v>0.2200000000000002</c:v>
                </c:pt>
                <c:pt idx="1097">
                  <c:v>4.0000000000000042E-2</c:v>
                </c:pt>
                <c:pt idx="1098">
                  <c:v>0.15000000000000041</c:v>
                </c:pt>
                <c:pt idx="1099">
                  <c:v>5.9999999999999609E-2</c:v>
                </c:pt>
                <c:pt idx="1100">
                  <c:v>8.0000000000000071E-2</c:v>
                </c:pt>
                <c:pt idx="1101">
                  <c:v>7.9999999999999183E-2</c:v>
                </c:pt>
                <c:pt idx="1102">
                  <c:v>0.10000000000000051</c:v>
                </c:pt>
                <c:pt idx="1103">
                  <c:v>5.9999999999999609E-2</c:v>
                </c:pt>
                <c:pt idx="1104">
                  <c:v>8.9999999999999858E-2</c:v>
                </c:pt>
                <c:pt idx="1105">
                  <c:v>7.0000000000000284E-2</c:v>
                </c:pt>
                <c:pt idx="1106">
                  <c:v>4.9999999999999822E-2</c:v>
                </c:pt>
                <c:pt idx="1107">
                  <c:v>8.0000000000000071E-2</c:v>
                </c:pt>
                <c:pt idx="1108">
                  <c:v>8.0000000000000071E-2</c:v>
                </c:pt>
                <c:pt idx="1109">
                  <c:v>4.9999999999999822E-2</c:v>
                </c:pt>
                <c:pt idx="1110">
                  <c:v>8.0000000000000071E-2</c:v>
                </c:pt>
                <c:pt idx="1111">
                  <c:v>4.9999999999999822E-2</c:v>
                </c:pt>
                <c:pt idx="1112">
                  <c:v>4.9999999999999822E-2</c:v>
                </c:pt>
                <c:pt idx="1113">
                  <c:v>8.0000000000000071E-2</c:v>
                </c:pt>
                <c:pt idx="1114">
                  <c:v>5.9999999999999609E-2</c:v>
                </c:pt>
                <c:pt idx="1115">
                  <c:v>4.0000000000000042E-2</c:v>
                </c:pt>
                <c:pt idx="1116">
                  <c:v>5.9999999999999609E-2</c:v>
                </c:pt>
                <c:pt idx="1117">
                  <c:v>0</c:v>
                </c:pt>
                <c:pt idx="1118">
                  <c:v>-2.0000000000000458E-2</c:v>
                </c:pt>
                <c:pt idx="1119">
                  <c:v>4.9999999999999822E-2</c:v>
                </c:pt>
                <c:pt idx="1120">
                  <c:v>8.0000000000000071E-2</c:v>
                </c:pt>
                <c:pt idx="1121">
                  <c:v>8.0000000000000071E-2</c:v>
                </c:pt>
                <c:pt idx="1122">
                  <c:v>9.9999999999997868E-3</c:v>
                </c:pt>
                <c:pt idx="1123">
                  <c:v>1.999999999999957E-2</c:v>
                </c:pt>
                <c:pt idx="1124">
                  <c:v>-9.9999999999997868E-3</c:v>
                </c:pt>
                <c:pt idx="1125">
                  <c:v>3.0000000000000249E-2</c:v>
                </c:pt>
                <c:pt idx="1126">
                  <c:v>4.0000000000000042E-2</c:v>
                </c:pt>
                <c:pt idx="1127">
                  <c:v>9.9999999999997868E-3</c:v>
                </c:pt>
                <c:pt idx="1128">
                  <c:v>-3.0000000000000249E-2</c:v>
                </c:pt>
                <c:pt idx="1129">
                  <c:v>-6.0000000000000497E-2</c:v>
                </c:pt>
                <c:pt idx="1130">
                  <c:v>4.0000000000000042E-2</c:v>
                </c:pt>
                <c:pt idx="1131">
                  <c:v>0</c:v>
                </c:pt>
                <c:pt idx="1132">
                  <c:v>4.0000000000000042E-2</c:v>
                </c:pt>
                <c:pt idx="1133">
                  <c:v>-1.0000000000000229E-2</c:v>
                </c:pt>
                <c:pt idx="1134">
                  <c:v>5.0000000000000273E-2</c:v>
                </c:pt>
                <c:pt idx="1135">
                  <c:v>4.0000000000000042E-2</c:v>
                </c:pt>
                <c:pt idx="1136">
                  <c:v>5.0000000000000273E-2</c:v>
                </c:pt>
                <c:pt idx="1137">
                  <c:v>2.0000000000000021E-2</c:v>
                </c:pt>
                <c:pt idx="1138">
                  <c:v>1.0000000000000229E-2</c:v>
                </c:pt>
                <c:pt idx="1139">
                  <c:v>2.9999999999999801E-2</c:v>
                </c:pt>
                <c:pt idx="1140">
                  <c:v>-1.0000000000000229E-2</c:v>
                </c:pt>
                <c:pt idx="1141">
                  <c:v>0.1599999999999997</c:v>
                </c:pt>
                <c:pt idx="1142">
                  <c:v>0.13000000000000031</c:v>
                </c:pt>
                <c:pt idx="1143">
                  <c:v>0.14999999999999991</c:v>
                </c:pt>
                <c:pt idx="1144">
                  <c:v>0.1400000000000001</c:v>
                </c:pt>
                <c:pt idx="1145">
                  <c:v>0.14999999999999991</c:v>
                </c:pt>
                <c:pt idx="1146">
                  <c:v>0.14999999999999991</c:v>
                </c:pt>
                <c:pt idx="1147">
                  <c:v>0.25</c:v>
                </c:pt>
                <c:pt idx="1148">
                  <c:v>0.19999999999999971</c:v>
                </c:pt>
                <c:pt idx="1149">
                  <c:v>0.1000000000000001</c:v>
                </c:pt>
                <c:pt idx="1150">
                  <c:v>0.18000000000000019</c:v>
                </c:pt>
                <c:pt idx="1151">
                  <c:v>0.17999999999999969</c:v>
                </c:pt>
                <c:pt idx="1152">
                  <c:v>0.1000000000000001</c:v>
                </c:pt>
                <c:pt idx="1153">
                  <c:v>0.18999999999999989</c:v>
                </c:pt>
                <c:pt idx="1154">
                  <c:v>0.1099999999999999</c:v>
                </c:pt>
                <c:pt idx="1155">
                  <c:v>0.18999999999999989</c:v>
                </c:pt>
                <c:pt idx="1156">
                  <c:v>0.14999999999999991</c:v>
                </c:pt>
                <c:pt idx="1157">
                  <c:v>0.11000000000000031</c:v>
                </c:pt>
                <c:pt idx="1158">
                  <c:v>0.12000000000000011</c:v>
                </c:pt>
                <c:pt idx="1159">
                  <c:v>0.13000000000000031</c:v>
                </c:pt>
                <c:pt idx="1160">
                  <c:v>0.1400000000000001</c:v>
                </c:pt>
                <c:pt idx="1161">
                  <c:v>0.21</c:v>
                </c:pt>
                <c:pt idx="1162">
                  <c:v>0.18999999999999989</c:v>
                </c:pt>
                <c:pt idx="1163">
                  <c:v>0.2200000000000002</c:v>
                </c:pt>
                <c:pt idx="1164">
                  <c:v>0.14999999999999991</c:v>
                </c:pt>
                <c:pt idx="1165">
                  <c:v>0.21999999999999981</c:v>
                </c:pt>
                <c:pt idx="1166">
                  <c:v>0.13999999999999971</c:v>
                </c:pt>
                <c:pt idx="1167">
                  <c:v>0.1699999999999999</c:v>
                </c:pt>
                <c:pt idx="1168">
                  <c:v>0.14999999999999991</c:v>
                </c:pt>
                <c:pt idx="1169">
                  <c:v>0.2200000000000002</c:v>
                </c:pt>
                <c:pt idx="1170">
                  <c:v>0.12000000000000011</c:v>
                </c:pt>
                <c:pt idx="1171">
                  <c:v>0.12999999999999989</c:v>
                </c:pt>
                <c:pt idx="1172">
                  <c:v>0.18000000000000019</c:v>
                </c:pt>
                <c:pt idx="1173">
                  <c:v>0.11000000000000031</c:v>
                </c:pt>
                <c:pt idx="1174">
                  <c:v>8.9999999999999858E-2</c:v>
                </c:pt>
                <c:pt idx="1175">
                  <c:v>8.9999999999999858E-2</c:v>
                </c:pt>
                <c:pt idx="1176">
                  <c:v>9.9999999999999645E-2</c:v>
                </c:pt>
                <c:pt idx="1177">
                  <c:v>6.9999999999999396E-2</c:v>
                </c:pt>
                <c:pt idx="1178">
                  <c:v>0.12999999999999989</c:v>
                </c:pt>
                <c:pt idx="1179">
                  <c:v>8.9999999999999858E-2</c:v>
                </c:pt>
                <c:pt idx="1180">
                  <c:v>0.1000000000000001</c:v>
                </c:pt>
                <c:pt idx="1181">
                  <c:v>0.12999999999999989</c:v>
                </c:pt>
                <c:pt idx="1182">
                  <c:v>0.1699999999999999</c:v>
                </c:pt>
                <c:pt idx="1183">
                  <c:v>8.9999999999999858E-2</c:v>
                </c:pt>
                <c:pt idx="1184">
                  <c:v>0.1699999999999999</c:v>
                </c:pt>
                <c:pt idx="1185">
                  <c:v>0.12999999999999989</c:v>
                </c:pt>
                <c:pt idx="1186">
                  <c:v>0.13999999999999971</c:v>
                </c:pt>
                <c:pt idx="1187">
                  <c:v>0.11000000000000031</c:v>
                </c:pt>
                <c:pt idx="1188">
                  <c:v>0.10000000000000051</c:v>
                </c:pt>
                <c:pt idx="1189">
                  <c:v>0.18999999999999989</c:v>
                </c:pt>
                <c:pt idx="1190">
                  <c:v>8.0000000000000071E-2</c:v>
                </c:pt>
                <c:pt idx="1191">
                  <c:v>0.17999999999999969</c:v>
                </c:pt>
                <c:pt idx="1192">
                  <c:v>8.0000000000000071E-2</c:v>
                </c:pt>
                <c:pt idx="1193">
                  <c:v>9.9999999999999645E-2</c:v>
                </c:pt>
                <c:pt idx="1194">
                  <c:v>0.25</c:v>
                </c:pt>
                <c:pt idx="1195">
                  <c:v>0.12000000000000011</c:v>
                </c:pt>
                <c:pt idx="1196">
                  <c:v>0.12999999999999989</c:v>
                </c:pt>
                <c:pt idx="1197">
                  <c:v>0.1800000000000006</c:v>
                </c:pt>
                <c:pt idx="1198">
                  <c:v>8.9999999999999858E-2</c:v>
                </c:pt>
                <c:pt idx="1199">
                  <c:v>0.12000000000000011</c:v>
                </c:pt>
                <c:pt idx="1200">
                  <c:v>8.9999999999999858E-2</c:v>
                </c:pt>
                <c:pt idx="1201">
                  <c:v>0.16000000000000009</c:v>
                </c:pt>
                <c:pt idx="1202">
                  <c:v>0.13999999999999971</c:v>
                </c:pt>
                <c:pt idx="1203">
                  <c:v>0.19000000000000039</c:v>
                </c:pt>
                <c:pt idx="1204">
                  <c:v>0.1699999999999999</c:v>
                </c:pt>
                <c:pt idx="1205">
                  <c:v>0.1199999999999992</c:v>
                </c:pt>
                <c:pt idx="1206">
                  <c:v>9.9999999999999645E-2</c:v>
                </c:pt>
                <c:pt idx="1207">
                  <c:v>8.0000000000000071E-2</c:v>
                </c:pt>
                <c:pt idx="1208">
                  <c:v>0.19000000000000039</c:v>
                </c:pt>
                <c:pt idx="1209">
                  <c:v>0.12999999999999989</c:v>
                </c:pt>
                <c:pt idx="1210">
                  <c:v>0.13999999999999971</c:v>
                </c:pt>
                <c:pt idx="1211">
                  <c:v>0.16000000000000009</c:v>
                </c:pt>
                <c:pt idx="1212">
                  <c:v>0.12000000000000011</c:v>
                </c:pt>
                <c:pt idx="1213">
                  <c:v>0.1699999999999999</c:v>
                </c:pt>
                <c:pt idx="1214">
                  <c:v>8.9999999999999858E-2</c:v>
                </c:pt>
                <c:pt idx="1215">
                  <c:v>0.12999999999999989</c:v>
                </c:pt>
                <c:pt idx="1216">
                  <c:v>0.15000000000000041</c:v>
                </c:pt>
                <c:pt idx="1217">
                  <c:v>0.15000000000000041</c:v>
                </c:pt>
                <c:pt idx="1218">
                  <c:v>0.12999999999999989</c:v>
                </c:pt>
                <c:pt idx="1219">
                  <c:v>0.12000000000000011</c:v>
                </c:pt>
                <c:pt idx="1220">
                  <c:v>0.12000000000000011</c:v>
                </c:pt>
                <c:pt idx="1221">
                  <c:v>0.10000000000000051</c:v>
                </c:pt>
                <c:pt idx="1222">
                  <c:v>0.1400000000000006</c:v>
                </c:pt>
                <c:pt idx="1223">
                  <c:v>9.9999999999999645E-2</c:v>
                </c:pt>
                <c:pt idx="1224">
                  <c:v>0.1699999999999999</c:v>
                </c:pt>
                <c:pt idx="1225">
                  <c:v>2.0000000000000458E-2</c:v>
                </c:pt>
                <c:pt idx="1226">
                  <c:v>0.1199999999999992</c:v>
                </c:pt>
                <c:pt idx="1227">
                  <c:v>0.13999999999999971</c:v>
                </c:pt>
                <c:pt idx="1228">
                  <c:v>0.11000000000000031</c:v>
                </c:pt>
                <c:pt idx="1229">
                  <c:v>0.16000000000000009</c:v>
                </c:pt>
                <c:pt idx="1230">
                  <c:v>0.13999999999999971</c:v>
                </c:pt>
                <c:pt idx="1231">
                  <c:v>0.13999999999999971</c:v>
                </c:pt>
                <c:pt idx="1232">
                  <c:v>0.11000000000000031</c:v>
                </c:pt>
                <c:pt idx="1233">
                  <c:v>0.12000000000000011</c:v>
                </c:pt>
                <c:pt idx="1234">
                  <c:v>0.1400000000000006</c:v>
                </c:pt>
                <c:pt idx="1235">
                  <c:v>8.9999999999999858E-2</c:v>
                </c:pt>
                <c:pt idx="1236">
                  <c:v>0.12000000000000011</c:v>
                </c:pt>
                <c:pt idx="1237">
                  <c:v>0.10000000000000051</c:v>
                </c:pt>
                <c:pt idx="1238">
                  <c:v>0.1400000000000001</c:v>
                </c:pt>
                <c:pt idx="1239">
                  <c:v>0.20000000000000021</c:v>
                </c:pt>
                <c:pt idx="1240">
                  <c:v>0.24000000000000021</c:v>
                </c:pt>
                <c:pt idx="1241">
                  <c:v>0.12000000000000011</c:v>
                </c:pt>
                <c:pt idx="1242">
                  <c:v>0.15999999999999931</c:v>
                </c:pt>
                <c:pt idx="1243">
                  <c:v>0.1099999999999994</c:v>
                </c:pt>
                <c:pt idx="1244">
                  <c:v>0.19000000000000039</c:v>
                </c:pt>
                <c:pt idx="1245">
                  <c:v>9.9999999999999645E-2</c:v>
                </c:pt>
                <c:pt idx="1246">
                  <c:v>0.12999999999999989</c:v>
                </c:pt>
                <c:pt idx="1247">
                  <c:v>0.12999999999999989</c:v>
                </c:pt>
                <c:pt idx="1248">
                  <c:v>0.16000000000000009</c:v>
                </c:pt>
                <c:pt idx="1249">
                  <c:v>9.9999999999999645E-2</c:v>
                </c:pt>
                <c:pt idx="1250">
                  <c:v>7.0000000000000284E-2</c:v>
                </c:pt>
                <c:pt idx="1251">
                  <c:v>0.10000000000000051</c:v>
                </c:pt>
                <c:pt idx="1252">
                  <c:v>7.0000000000000284E-2</c:v>
                </c:pt>
                <c:pt idx="1253">
                  <c:v>8.0000000000000071E-2</c:v>
                </c:pt>
                <c:pt idx="1254">
                  <c:v>0.20000000000000021</c:v>
                </c:pt>
                <c:pt idx="1255">
                  <c:v>0.12000000000000011</c:v>
                </c:pt>
                <c:pt idx="1256">
                  <c:v>0.13000000000000081</c:v>
                </c:pt>
                <c:pt idx="1257">
                  <c:v>0.12999999999999989</c:v>
                </c:pt>
                <c:pt idx="1258">
                  <c:v>0.16000000000000009</c:v>
                </c:pt>
                <c:pt idx="1259">
                  <c:v>0.15000000000000041</c:v>
                </c:pt>
                <c:pt idx="1260">
                  <c:v>0.10000000000000051</c:v>
                </c:pt>
                <c:pt idx="1261">
                  <c:v>0.1699999999999999</c:v>
                </c:pt>
                <c:pt idx="1262">
                  <c:v>0.12000000000000011</c:v>
                </c:pt>
                <c:pt idx="1263">
                  <c:v>0.12999999999999989</c:v>
                </c:pt>
                <c:pt idx="1264">
                  <c:v>0.17999999999999969</c:v>
                </c:pt>
                <c:pt idx="1265">
                  <c:v>0.16000000000000009</c:v>
                </c:pt>
                <c:pt idx="1266">
                  <c:v>0.1199999999999992</c:v>
                </c:pt>
                <c:pt idx="1267">
                  <c:v>0.12000000000000011</c:v>
                </c:pt>
                <c:pt idx="1268">
                  <c:v>9.9999999999999645E-2</c:v>
                </c:pt>
                <c:pt idx="1269">
                  <c:v>7.0000000000000284E-2</c:v>
                </c:pt>
                <c:pt idx="1270">
                  <c:v>0.11000000000000031</c:v>
                </c:pt>
                <c:pt idx="1271">
                  <c:v>0.12999999999999989</c:v>
                </c:pt>
                <c:pt idx="1272">
                  <c:v>0.10000000000000051</c:v>
                </c:pt>
                <c:pt idx="1273">
                  <c:v>0.19000000000000039</c:v>
                </c:pt>
                <c:pt idx="1274">
                  <c:v>0.13999999999999971</c:v>
                </c:pt>
                <c:pt idx="1275">
                  <c:v>0.12000000000000011</c:v>
                </c:pt>
                <c:pt idx="1276">
                  <c:v>0.15000000000000041</c:v>
                </c:pt>
                <c:pt idx="1277">
                  <c:v>0.12999999999999989</c:v>
                </c:pt>
                <c:pt idx="1278">
                  <c:v>0.1400000000000006</c:v>
                </c:pt>
                <c:pt idx="1279">
                  <c:v>0.1199999999999992</c:v>
                </c:pt>
                <c:pt idx="1280">
                  <c:v>0.1400000000000006</c:v>
                </c:pt>
                <c:pt idx="1281">
                  <c:v>0.15000000000000041</c:v>
                </c:pt>
                <c:pt idx="1282">
                  <c:v>0.11000000000000031</c:v>
                </c:pt>
                <c:pt idx="1283">
                  <c:v>0.12000000000000011</c:v>
                </c:pt>
                <c:pt idx="1284">
                  <c:v>0.10000000000000051</c:v>
                </c:pt>
                <c:pt idx="1285">
                  <c:v>4.0000000000000042E-2</c:v>
                </c:pt>
                <c:pt idx="1286">
                  <c:v>0.13999999999999971</c:v>
                </c:pt>
                <c:pt idx="1287">
                  <c:v>0.13999999999999971</c:v>
                </c:pt>
                <c:pt idx="1288">
                  <c:v>9.9999999999999645E-2</c:v>
                </c:pt>
                <c:pt idx="1289">
                  <c:v>0.12000000000000011</c:v>
                </c:pt>
                <c:pt idx="1290">
                  <c:v>8.9999999999999858E-2</c:v>
                </c:pt>
                <c:pt idx="1291">
                  <c:v>0.1099999999999994</c:v>
                </c:pt>
                <c:pt idx="1292">
                  <c:v>0.12999999999999989</c:v>
                </c:pt>
                <c:pt idx="1293">
                  <c:v>0.1099999999999994</c:v>
                </c:pt>
                <c:pt idx="1294">
                  <c:v>0.1699999999999999</c:v>
                </c:pt>
                <c:pt idx="1295">
                  <c:v>0.1800000000000006</c:v>
                </c:pt>
                <c:pt idx="1296">
                  <c:v>0.14999999999999949</c:v>
                </c:pt>
                <c:pt idx="1297">
                  <c:v>0.12999999999999989</c:v>
                </c:pt>
                <c:pt idx="1298">
                  <c:v>0.13999999999999971</c:v>
                </c:pt>
                <c:pt idx="1299">
                  <c:v>0.13999999999999971</c:v>
                </c:pt>
                <c:pt idx="1300">
                  <c:v>0.13999999999999971</c:v>
                </c:pt>
                <c:pt idx="1301">
                  <c:v>0.1699999999999999</c:v>
                </c:pt>
                <c:pt idx="1302">
                  <c:v>9.9999999999999645E-2</c:v>
                </c:pt>
                <c:pt idx="1303">
                  <c:v>8.9999999999999858E-2</c:v>
                </c:pt>
                <c:pt idx="1304">
                  <c:v>8.9999999999999858E-2</c:v>
                </c:pt>
                <c:pt idx="1305">
                  <c:v>0.1699999999999999</c:v>
                </c:pt>
                <c:pt idx="1306">
                  <c:v>0.10000000000000051</c:v>
                </c:pt>
                <c:pt idx="1307">
                  <c:v>6.0000000000000497E-2</c:v>
                </c:pt>
                <c:pt idx="1308">
                  <c:v>6.0000000000000497E-2</c:v>
                </c:pt>
                <c:pt idx="1309">
                  <c:v>4.0000000000000042E-2</c:v>
                </c:pt>
                <c:pt idx="1310">
                  <c:v>1.999999999999957E-2</c:v>
                </c:pt>
                <c:pt idx="1311">
                  <c:v>7.0000000000000284E-2</c:v>
                </c:pt>
                <c:pt idx="1312">
                  <c:v>8.0000000000000071E-2</c:v>
                </c:pt>
                <c:pt idx="1313">
                  <c:v>8.0000000000000071E-2</c:v>
                </c:pt>
                <c:pt idx="1314">
                  <c:v>8.0000000000000071E-2</c:v>
                </c:pt>
                <c:pt idx="1315">
                  <c:v>0.1099999999999994</c:v>
                </c:pt>
                <c:pt idx="1316">
                  <c:v>8.0000000000000071E-2</c:v>
                </c:pt>
                <c:pt idx="1317">
                  <c:v>5.0000000000000711E-2</c:v>
                </c:pt>
                <c:pt idx="1318">
                  <c:v>9.9999999999999645E-2</c:v>
                </c:pt>
                <c:pt idx="1319">
                  <c:v>8.0000000000000071E-2</c:v>
                </c:pt>
                <c:pt idx="1320">
                  <c:v>8.0000000000000071E-2</c:v>
                </c:pt>
                <c:pt idx="1321">
                  <c:v>0.11000000000000031</c:v>
                </c:pt>
                <c:pt idx="1322">
                  <c:v>7.0000000000000284E-2</c:v>
                </c:pt>
                <c:pt idx="1323">
                  <c:v>8.0000000000000071E-2</c:v>
                </c:pt>
                <c:pt idx="1324">
                  <c:v>0.12999999999999989</c:v>
                </c:pt>
                <c:pt idx="1325">
                  <c:v>8.9999999999999858E-2</c:v>
                </c:pt>
                <c:pt idx="1326">
                  <c:v>8.9999999999999858E-2</c:v>
                </c:pt>
                <c:pt idx="1327">
                  <c:v>8.9999999999999858E-2</c:v>
                </c:pt>
                <c:pt idx="1328">
                  <c:v>8.9999999999999858E-2</c:v>
                </c:pt>
                <c:pt idx="1329">
                  <c:v>6.0000000000000497E-2</c:v>
                </c:pt>
                <c:pt idx="1330">
                  <c:v>9.9999999999997868E-3</c:v>
                </c:pt>
                <c:pt idx="1331">
                  <c:v>8.0000000000000071E-2</c:v>
                </c:pt>
                <c:pt idx="1332">
                  <c:v>0.11000000000000031</c:v>
                </c:pt>
                <c:pt idx="1333">
                  <c:v>5.0000000000000711E-2</c:v>
                </c:pt>
                <c:pt idx="1334">
                  <c:v>8.0000000000000071E-2</c:v>
                </c:pt>
                <c:pt idx="1335">
                  <c:v>8.0000000000000071E-2</c:v>
                </c:pt>
                <c:pt idx="1336">
                  <c:v>8.9999999999999858E-2</c:v>
                </c:pt>
                <c:pt idx="1337">
                  <c:v>8.0000000000000071E-2</c:v>
                </c:pt>
                <c:pt idx="1338">
                  <c:v>9.9999999999999645E-2</c:v>
                </c:pt>
                <c:pt idx="1339">
                  <c:v>0.10000000000000051</c:v>
                </c:pt>
                <c:pt idx="1340">
                  <c:v>9.0000000000000746E-2</c:v>
                </c:pt>
                <c:pt idx="1341">
                  <c:v>7.0000000000000284E-2</c:v>
                </c:pt>
                <c:pt idx="1342">
                  <c:v>7.0000000000000284E-2</c:v>
                </c:pt>
                <c:pt idx="1343">
                  <c:v>6.9999999999999396E-2</c:v>
                </c:pt>
                <c:pt idx="1344">
                  <c:v>9.0000000000000746E-2</c:v>
                </c:pt>
                <c:pt idx="1345">
                  <c:v>8.0000000000000071E-2</c:v>
                </c:pt>
                <c:pt idx="1346">
                  <c:v>0.10000000000000051</c:v>
                </c:pt>
                <c:pt idx="1347">
                  <c:v>9.9999999999999645E-2</c:v>
                </c:pt>
                <c:pt idx="1348">
                  <c:v>9.9999999999999645E-2</c:v>
                </c:pt>
                <c:pt idx="1349">
                  <c:v>7.0000000000000284E-2</c:v>
                </c:pt>
                <c:pt idx="1350">
                  <c:v>9.9999999999997868E-3</c:v>
                </c:pt>
                <c:pt idx="1351">
                  <c:v>6.0000000000000053E-2</c:v>
                </c:pt>
                <c:pt idx="1352">
                  <c:v>4.0000000000000042E-2</c:v>
                </c:pt>
                <c:pt idx="1353">
                  <c:v>9.0000000000000302E-2</c:v>
                </c:pt>
                <c:pt idx="1354">
                  <c:v>8.0000000000000071E-2</c:v>
                </c:pt>
                <c:pt idx="1355">
                  <c:v>8.9999999999999858E-2</c:v>
                </c:pt>
                <c:pt idx="1356">
                  <c:v>8.9999999999999858E-2</c:v>
                </c:pt>
                <c:pt idx="1357">
                  <c:v>0.1400000000000001</c:v>
                </c:pt>
                <c:pt idx="1358">
                  <c:v>8.0000000000000071E-2</c:v>
                </c:pt>
                <c:pt idx="1359">
                  <c:v>8.0000000000000071E-2</c:v>
                </c:pt>
                <c:pt idx="1360">
                  <c:v>8.0000000000000071E-2</c:v>
                </c:pt>
                <c:pt idx="1361">
                  <c:v>8.0000000000000071E-2</c:v>
                </c:pt>
                <c:pt idx="1362">
                  <c:v>8.9999999999999858E-2</c:v>
                </c:pt>
                <c:pt idx="1363">
                  <c:v>7.0000000000000284E-2</c:v>
                </c:pt>
                <c:pt idx="1364">
                  <c:v>6.999999999999984E-2</c:v>
                </c:pt>
                <c:pt idx="1365">
                  <c:v>0.12000000000000011</c:v>
                </c:pt>
                <c:pt idx="1366">
                  <c:v>0.12999999999999989</c:v>
                </c:pt>
                <c:pt idx="1367">
                  <c:v>8.0000000000000071E-2</c:v>
                </c:pt>
                <c:pt idx="1368">
                  <c:v>5.0000000000000273E-2</c:v>
                </c:pt>
                <c:pt idx="1369">
                  <c:v>0.1199999999999997</c:v>
                </c:pt>
                <c:pt idx="1370">
                  <c:v>0.1400000000000001</c:v>
                </c:pt>
                <c:pt idx="1371">
                  <c:v>0.10000000000000051</c:v>
                </c:pt>
                <c:pt idx="1372">
                  <c:v>7.0000000000000284E-2</c:v>
                </c:pt>
                <c:pt idx="1373">
                  <c:v>6.9999999999999396E-2</c:v>
                </c:pt>
                <c:pt idx="1374">
                  <c:v>6.0000000000000497E-2</c:v>
                </c:pt>
                <c:pt idx="1375">
                  <c:v>6.0000000000000497E-2</c:v>
                </c:pt>
                <c:pt idx="1376">
                  <c:v>6.0000000000000497E-2</c:v>
                </c:pt>
                <c:pt idx="1377">
                  <c:v>9.0000000000000746E-2</c:v>
                </c:pt>
                <c:pt idx="1378">
                  <c:v>0.21999999999999981</c:v>
                </c:pt>
                <c:pt idx="1379">
                  <c:v>0.19000000000000039</c:v>
                </c:pt>
                <c:pt idx="1380">
                  <c:v>0.15999999999999931</c:v>
                </c:pt>
                <c:pt idx="1381">
                  <c:v>0.1899999999999995</c:v>
                </c:pt>
                <c:pt idx="1382">
                  <c:v>0.1899999999999995</c:v>
                </c:pt>
                <c:pt idx="1383">
                  <c:v>0.17999999999999969</c:v>
                </c:pt>
                <c:pt idx="1384">
                  <c:v>0.1800000000000006</c:v>
                </c:pt>
                <c:pt idx="1385">
                  <c:v>0.21</c:v>
                </c:pt>
                <c:pt idx="1386">
                  <c:v>0.16000000000000009</c:v>
                </c:pt>
                <c:pt idx="1387">
                  <c:v>0.1899999999999995</c:v>
                </c:pt>
                <c:pt idx="1388">
                  <c:v>0.17999999999999969</c:v>
                </c:pt>
                <c:pt idx="1389">
                  <c:v>0.14999999999999949</c:v>
                </c:pt>
                <c:pt idx="1390">
                  <c:v>0.1400000000000006</c:v>
                </c:pt>
                <c:pt idx="1391">
                  <c:v>0.14999999999999949</c:v>
                </c:pt>
                <c:pt idx="1392">
                  <c:v>0.1699999999999999</c:v>
                </c:pt>
                <c:pt idx="1393">
                  <c:v>0.17999999999999969</c:v>
                </c:pt>
                <c:pt idx="1394">
                  <c:v>0.20000000000000021</c:v>
                </c:pt>
                <c:pt idx="1395">
                  <c:v>0.2300000000000004</c:v>
                </c:pt>
                <c:pt idx="1396">
                  <c:v>0.1699999999999999</c:v>
                </c:pt>
                <c:pt idx="1397">
                  <c:v>0.14999999999999949</c:v>
                </c:pt>
                <c:pt idx="1398">
                  <c:v>0.20000000000000021</c:v>
                </c:pt>
                <c:pt idx="1399">
                  <c:v>0.16000000000000009</c:v>
                </c:pt>
                <c:pt idx="1400">
                  <c:v>0.12999999999999989</c:v>
                </c:pt>
                <c:pt idx="1401">
                  <c:v>0.16000000000000009</c:v>
                </c:pt>
                <c:pt idx="1402">
                  <c:v>0.1699999999999999</c:v>
                </c:pt>
                <c:pt idx="1403">
                  <c:v>0.16000000000000009</c:v>
                </c:pt>
                <c:pt idx="1404">
                  <c:v>0.16000000000000009</c:v>
                </c:pt>
                <c:pt idx="1405">
                  <c:v>0.1800000000000006</c:v>
                </c:pt>
                <c:pt idx="1406">
                  <c:v>0.16000000000000009</c:v>
                </c:pt>
                <c:pt idx="1407">
                  <c:v>0.1699999999999999</c:v>
                </c:pt>
                <c:pt idx="1408">
                  <c:v>0.12999999999999989</c:v>
                </c:pt>
                <c:pt idx="1409">
                  <c:v>0.12999999999999989</c:v>
                </c:pt>
                <c:pt idx="1410">
                  <c:v>0.17999999999999969</c:v>
                </c:pt>
                <c:pt idx="1411">
                  <c:v>0.20000000000000021</c:v>
                </c:pt>
                <c:pt idx="1412">
                  <c:v>0.17999999999999969</c:v>
                </c:pt>
                <c:pt idx="1413">
                  <c:v>0.1800000000000006</c:v>
                </c:pt>
                <c:pt idx="1414">
                  <c:v>0.15000000000000041</c:v>
                </c:pt>
                <c:pt idx="1415">
                  <c:v>0.17999999999999969</c:v>
                </c:pt>
                <c:pt idx="1416">
                  <c:v>0.1400000000000006</c:v>
                </c:pt>
                <c:pt idx="1417">
                  <c:v>0.14999999999999949</c:v>
                </c:pt>
                <c:pt idx="1418">
                  <c:v>0.20000000000000021</c:v>
                </c:pt>
                <c:pt idx="1419">
                  <c:v>0.16000000000000009</c:v>
                </c:pt>
                <c:pt idx="1420">
                  <c:v>0.1699999999999999</c:v>
                </c:pt>
                <c:pt idx="1421">
                  <c:v>0.15000000000000041</c:v>
                </c:pt>
                <c:pt idx="1422">
                  <c:v>8.0000000000000071E-2</c:v>
                </c:pt>
                <c:pt idx="1423">
                  <c:v>0.17999999999999969</c:v>
                </c:pt>
                <c:pt idx="1424">
                  <c:v>0.16000000000000009</c:v>
                </c:pt>
                <c:pt idx="1425">
                  <c:v>0.15000000000000041</c:v>
                </c:pt>
                <c:pt idx="1426">
                  <c:v>0.1400000000000006</c:v>
                </c:pt>
                <c:pt idx="1427">
                  <c:v>0.16000000000000009</c:v>
                </c:pt>
                <c:pt idx="1428">
                  <c:v>0.1699999999999999</c:v>
                </c:pt>
                <c:pt idx="1429">
                  <c:v>0.13000000000000081</c:v>
                </c:pt>
                <c:pt idx="1430">
                  <c:v>0.17999999999999969</c:v>
                </c:pt>
                <c:pt idx="1431">
                  <c:v>0.19000000000000039</c:v>
                </c:pt>
                <c:pt idx="1432">
                  <c:v>0.16000000000000009</c:v>
                </c:pt>
                <c:pt idx="1433">
                  <c:v>0.13999999999999971</c:v>
                </c:pt>
                <c:pt idx="1434">
                  <c:v>0.12000000000000011</c:v>
                </c:pt>
                <c:pt idx="1435">
                  <c:v>0.10000000000000051</c:v>
                </c:pt>
                <c:pt idx="1436">
                  <c:v>0.12999999999999989</c:v>
                </c:pt>
                <c:pt idx="1437">
                  <c:v>0.12999999999999989</c:v>
                </c:pt>
                <c:pt idx="1438">
                  <c:v>9.9999999999999645E-2</c:v>
                </c:pt>
                <c:pt idx="1439">
                  <c:v>0.12000000000000011</c:v>
                </c:pt>
                <c:pt idx="1440">
                  <c:v>0.12999999999999989</c:v>
                </c:pt>
                <c:pt idx="1441">
                  <c:v>0.12000000000000011</c:v>
                </c:pt>
                <c:pt idx="1442">
                  <c:v>0.12999999999999989</c:v>
                </c:pt>
                <c:pt idx="1443">
                  <c:v>0.12999999999999989</c:v>
                </c:pt>
                <c:pt idx="1444">
                  <c:v>0.12000000000000011</c:v>
                </c:pt>
                <c:pt idx="1445">
                  <c:v>6.9999999999999396E-2</c:v>
                </c:pt>
                <c:pt idx="1446">
                  <c:v>0.1099999999999994</c:v>
                </c:pt>
                <c:pt idx="1447">
                  <c:v>0.13999999999999971</c:v>
                </c:pt>
                <c:pt idx="1448">
                  <c:v>0.13999999999999971</c:v>
                </c:pt>
                <c:pt idx="1449">
                  <c:v>9.9999999999999645E-2</c:v>
                </c:pt>
                <c:pt idx="1450">
                  <c:v>0.1099999999999994</c:v>
                </c:pt>
                <c:pt idx="1451">
                  <c:v>0.13999999999999971</c:v>
                </c:pt>
                <c:pt idx="1452">
                  <c:v>0.13999999999999971</c:v>
                </c:pt>
                <c:pt idx="1453">
                  <c:v>0.11000000000000031</c:v>
                </c:pt>
                <c:pt idx="1454">
                  <c:v>8.9999999999999858E-2</c:v>
                </c:pt>
                <c:pt idx="1455">
                  <c:v>7.9999999999999183E-2</c:v>
                </c:pt>
                <c:pt idx="1456">
                  <c:v>8.9999999999999858E-2</c:v>
                </c:pt>
                <c:pt idx="1457">
                  <c:v>9.9999999999999645E-2</c:v>
                </c:pt>
                <c:pt idx="1458">
                  <c:v>0.1099999999999994</c:v>
                </c:pt>
                <c:pt idx="1459">
                  <c:v>8.9999999999999858E-2</c:v>
                </c:pt>
                <c:pt idx="1460">
                  <c:v>4.0000000000000042E-2</c:v>
                </c:pt>
                <c:pt idx="1461">
                  <c:v>0.11000000000000031</c:v>
                </c:pt>
                <c:pt idx="1462">
                  <c:v>0.10000000000000051</c:v>
                </c:pt>
                <c:pt idx="1463">
                  <c:v>9.9999999999999645E-2</c:v>
                </c:pt>
                <c:pt idx="1464">
                  <c:v>8.9999999999999858E-2</c:v>
                </c:pt>
                <c:pt idx="1465">
                  <c:v>0.1099999999999994</c:v>
                </c:pt>
                <c:pt idx="1466">
                  <c:v>0.14999999999999949</c:v>
                </c:pt>
                <c:pt idx="1467">
                  <c:v>0.10000000000000051</c:v>
                </c:pt>
                <c:pt idx="1468">
                  <c:v>0.13999999999999971</c:v>
                </c:pt>
                <c:pt idx="1469">
                  <c:v>0.10000000000000051</c:v>
                </c:pt>
                <c:pt idx="1470">
                  <c:v>0.12000000000000011</c:v>
                </c:pt>
                <c:pt idx="1471">
                  <c:v>0.13999999999999971</c:v>
                </c:pt>
                <c:pt idx="1472">
                  <c:v>0.11000000000000031</c:v>
                </c:pt>
                <c:pt idx="1473">
                  <c:v>8.9999999999999858E-2</c:v>
                </c:pt>
                <c:pt idx="1474">
                  <c:v>0.10000000000000051</c:v>
                </c:pt>
                <c:pt idx="1475">
                  <c:v>0.12999999999999989</c:v>
                </c:pt>
                <c:pt idx="1476">
                  <c:v>9.0000000000000746E-2</c:v>
                </c:pt>
                <c:pt idx="1477">
                  <c:v>6.0000000000000497E-2</c:v>
                </c:pt>
                <c:pt idx="1478">
                  <c:v>0.12999999999999989</c:v>
                </c:pt>
                <c:pt idx="1479">
                  <c:v>0.15000000000000041</c:v>
                </c:pt>
                <c:pt idx="1480">
                  <c:v>0.16000000000000009</c:v>
                </c:pt>
                <c:pt idx="1481">
                  <c:v>8.9999999999999858E-2</c:v>
                </c:pt>
                <c:pt idx="1482">
                  <c:v>0.12000000000000011</c:v>
                </c:pt>
                <c:pt idx="1483">
                  <c:v>8.9999999999999858E-2</c:v>
                </c:pt>
                <c:pt idx="1484">
                  <c:v>8.9999999999999858E-2</c:v>
                </c:pt>
                <c:pt idx="1485">
                  <c:v>8.9999999999999858E-2</c:v>
                </c:pt>
                <c:pt idx="1486">
                  <c:v>9.0000000000000746E-2</c:v>
                </c:pt>
                <c:pt idx="1487">
                  <c:v>8.0000000000000071E-2</c:v>
                </c:pt>
                <c:pt idx="1488">
                  <c:v>0.12000000000000011</c:v>
                </c:pt>
                <c:pt idx="1489">
                  <c:v>7.0000000000000284E-2</c:v>
                </c:pt>
                <c:pt idx="1490">
                  <c:v>0.1099999999999994</c:v>
                </c:pt>
                <c:pt idx="1491">
                  <c:v>8.0000000000000071E-2</c:v>
                </c:pt>
                <c:pt idx="1492">
                  <c:v>8.0000000000000071E-2</c:v>
                </c:pt>
                <c:pt idx="1493">
                  <c:v>7.9999999999999627E-2</c:v>
                </c:pt>
                <c:pt idx="1494">
                  <c:v>7.9999999999999627E-2</c:v>
                </c:pt>
                <c:pt idx="1495">
                  <c:v>0.1099999999999999</c:v>
                </c:pt>
                <c:pt idx="1496">
                  <c:v>7.9999999999999627E-2</c:v>
                </c:pt>
                <c:pt idx="1497">
                  <c:v>0.11000000000000031</c:v>
                </c:pt>
                <c:pt idx="1498">
                  <c:v>0.12000000000000011</c:v>
                </c:pt>
                <c:pt idx="1499">
                  <c:v>0.1000000000000001</c:v>
                </c:pt>
                <c:pt idx="1500">
                  <c:v>0.1199999999999997</c:v>
                </c:pt>
                <c:pt idx="1501">
                  <c:v>0.11000000000000031</c:v>
                </c:pt>
                <c:pt idx="1502">
                  <c:v>8.0000000000000071E-2</c:v>
                </c:pt>
                <c:pt idx="1503">
                  <c:v>0.1000000000000001</c:v>
                </c:pt>
                <c:pt idx="1504">
                  <c:v>0.1099999999999994</c:v>
                </c:pt>
                <c:pt idx="1505">
                  <c:v>6.0000000000000053E-2</c:v>
                </c:pt>
                <c:pt idx="1506">
                  <c:v>0.1000000000000001</c:v>
                </c:pt>
                <c:pt idx="1507">
                  <c:v>0.1099999999999999</c:v>
                </c:pt>
                <c:pt idx="1508">
                  <c:v>0.1000000000000001</c:v>
                </c:pt>
                <c:pt idx="1509">
                  <c:v>0.1000000000000001</c:v>
                </c:pt>
                <c:pt idx="1510">
                  <c:v>0.11000000000000031</c:v>
                </c:pt>
                <c:pt idx="1511">
                  <c:v>0.1000000000000001</c:v>
                </c:pt>
                <c:pt idx="1512">
                  <c:v>0.11000000000000031</c:v>
                </c:pt>
                <c:pt idx="1513">
                  <c:v>8.0000000000000071E-2</c:v>
                </c:pt>
                <c:pt idx="1514">
                  <c:v>0.1099999999999999</c:v>
                </c:pt>
                <c:pt idx="1515">
                  <c:v>8.9999999999999858E-2</c:v>
                </c:pt>
                <c:pt idx="1516">
                  <c:v>8.9999999999999858E-2</c:v>
                </c:pt>
                <c:pt idx="1517">
                  <c:v>0.1000000000000001</c:v>
                </c:pt>
                <c:pt idx="1518">
                  <c:v>0.1099999999999999</c:v>
                </c:pt>
                <c:pt idx="1519">
                  <c:v>0.11000000000000031</c:v>
                </c:pt>
                <c:pt idx="1520">
                  <c:v>9.0000000000000302E-2</c:v>
                </c:pt>
                <c:pt idx="1521">
                  <c:v>0.1000000000000001</c:v>
                </c:pt>
                <c:pt idx="1522">
                  <c:v>0.12000000000000011</c:v>
                </c:pt>
                <c:pt idx="1523">
                  <c:v>8.9999999999999858E-2</c:v>
                </c:pt>
                <c:pt idx="1524">
                  <c:v>6.999999999999984E-2</c:v>
                </c:pt>
                <c:pt idx="1525">
                  <c:v>0.1400000000000001</c:v>
                </c:pt>
                <c:pt idx="1526">
                  <c:v>9.0000000000000302E-2</c:v>
                </c:pt>
                <c:pt idx="1527">
                  <c:v>6.0000000000000053E-2</c:v>
                </c:pt>
                <c:pt idx="1528">
                  <c:v>9.0000000000000302E-2</c:v>
                </c:pt>
                <c:pt idx="1529">
                  <c:v>4.9999999999999822E-2</c:v>
                </c:pt>
                <c:pt idx="1530">
                  <c:v>4.9999999999999822E-2</c:v>
                </c:pt>
                <c:pt idx="1531">
                  <c:v>6.999999999999984E-2</c:v>
                </c:pt>
                <c:pt idx="1532">
                  <c:v>6.999999999999984E-2</c:v>
                </c:pt>
                <c:pt idx="1533">
                  <c:v>8.9999999999999858E-2</c:v>
                </c:pt>
                <c:pt idx="1534">
                  <c:v>0.12999999999999989</c:v>
                </c:pt>
                <c:pt idx="1535">
                  <c:v>8.0000000000000071E-2</c:v>
                </c:pt>
                <c:pt idx="1536">
                  <c:v>6.0000000000000053E-2</c:v>
                </c:pt>
                <c:pt idx="1537">
                  <c:v>5.9999999999999609E-2</c:v>
                </c:pt>
                <c:pt idx="1538">
                  <c:v>6.999999999999984E-2</c:v>
                </c:pt>
                <c:pt idx="1539">
                  <c:v>5.9999999999999609E-2</c:v>
                </c:pt>
                <c:pt idx="1540">
                  <c:v>4.9999999999999822E-2</c:v>
                </c:pt>
                <c:pt idx="1541">
                  <c:v>0.1099999999999999</c:v>
                </c:pt>
                <c:pt idx="1542">
                  <c:v>6.999999999999984E-2</c:v>
                </c:pt>
                <c:pt idx="1543">
                  <c:v>6.0000000000000053E-2</c:v>
                </c:pt>
                <c:pt idx="1544">
                  <c:v>0.12999999999999989</c:v>
                </c:pt>
                <c:pt idx="1545">
                  <c:v>2.0000000000000021E-2</c:v>
                </c:pt>
                <c:pt idx="1546">
                  <c:v>4.0000000000000042E-2</c:v>
                </c:pt>
                <c:pt idx="1547">
                  <c:v>5.0000000000000273E-2</c:v>
                </c:pt>
                <c:pt idx="1548">
                  <c:v>5.0000000000000273E-2</c:v>
                </c:pt>
                <c:pt idx="1549">
                  <c:v>5.0000000000000273E-2</c:v>
                </c:pt>
                <c:pt idx="1550">
                  <c:v>5.0000000000000273E-2</c:v>
                </c:pt>
                <c:pt idx="1551">
                  <c:v>4.9999999999999822E-2</c:v>
                </c:pt>
                <c:pt idx="1552">
                  <c:v>6.0000000000000053E-2</c:v>
                </c:pt>
                <c:pt idx="1553">
                  <c:v>3.9999999999999591E-2</c:v>
                </c:pt>
                <c:pt idx="1554">
                  <c:v>8.9999999999999858E-2</c:v>
                </c:pt>
                <c:pt idx="1555">
                  <c:v>8.9999999999999858E-2</c:v>
                </c:pt>
                <c:pt idx="1556">
                  <c:v>6.999999999999984E-2</c:v>
                </c:pt>
                <c:pt idx="1557">
                  <c:v>0.1000000000000001</c:v>
                </c:pt>
                <c:pt idx="1558">
                  <c:v>8.0000000000000071E-2</c:v>
                </c:pt>
                <c:pt idx="1559">
                  <c:v>6.0000000000000053E-2</c:v>
                </c:pt>
                <c:pt idx="1560">
                  <c:v>6.0000000000000053E-2</c:v>
                </c:pt>
                <c:pt idx="1561">
                  <c:v>0.1000000000000001</c:v>
                </c:pt>
                <c:pt idx="1562">
                  <c:v>0.1000000000000001</c:v>
                </c:pt>
                <c:pt idx="1563">
                  <c:v>9.0000000000000302E-2</c:v>
                </c:pt>
                <c:pt idx="1564">
                  <c:v>2.0000000000000021E-2</c:v>
                </c:pt>
                <c:pt idx="1565">
                  <c:v>9.9999999999997868E-3</c:v>
                </c:pt>
                <c:pt idx="1566">
                  <c:v>1.0000000000000229E-2</c:v>
                </c:pt>
                <c:pt idx="1567">
                  <c:v>1.0000000000000229E-2</c:v>
                </c:pt>
                <c:pt idx="1568">
                  <c:v>-9.9999999999997868E-3</c:v>
                </c:pt>
                <c:pt idx="1569">
                  <c:v>-4.0000000000000042E-2</c:v>
                </c:pt>
                <c:pt idx="1570">
                  <c:v>0</c:v>
                </c:pt>
                <c:pt idx="1571">
                  <c:v>-1.0000000000000229E-2</c:v>
                </c:pt>
                <c:pt idx="1572">
                  <c:v>0</c:v>
                </c:pt>
                <c:pt idx="1573">
                  <c:v>-2.0000000000000021E-2</c:v>
                </c:pt>
                <c:pt idx="1574">
                  <c:v>-6.0000000000000053E-2</c:v>
                </c:pt>
                <c:pt idx="1575">
                  <c:v>0</c:v>
                </c:pt>
                <c:pt idx="1576">
                  <c:v>-9.9999999999997868E-3</c:v>
                </c:pt>
                <c:pt idx="1577">
                  <c:v>-2.0000000000000021E-2</c:v>
                </c:pt>
                <c:pt idx="1578">
                  <c:v>0</c:v>
                </c:pt>
                <c:pt idx="1579">
                  <c:v>2.0000000000000021E-2</c:v>
                </c:pt>
                <c:pt idx="1580">
                  <c:v>1.0000000000000229E-2</c:v>
                </c:pt>
                <c:pt idx="1581">
                  <c:v>0</c:v>
                </c:pt>
                <c:pt idx="1582">
                  <c:v>2.0000000000000021E-2</c:v>
                </c:pt>
                <c:pt idx="1583">
                  <c:v>1.0000000000000229E-2</c:v>
                </c:pt>
                <c:pt idx="1584">
                  <c:v>-1.0000000000000229E-2</c:v>
                </c:pt>
                <c:pt idx="1585">
                  <c:v>-2.9999999999999801E-2</c:v>
                </c:pt>
                <c:pt idx="1586">
                  <c:v>-9.9999999999997868E-3</c:v>
                </c:pt>
                <c:pt idx="1587">
                  <c:v>0</c:v>
                </c:pt>
                <c:pt idx="1588">
                  <c:v>2.0000000000000021E-2</c:v>
                </c:pt>
                <c:pt idx="1589">
                  <c:v>0</c:v>
                </c:pt>
                <c:pt idx="1590">
                  <c:v>-4.9999999999999822E-2</c:v>
                </c:pt>
                <c:pt idx="1591">
                  <c:v>-9.9999999999997868E-3</c:v>
                </c:pt>
                <c:pt idx="1592">
                  <c:v>-2.9999999999999801E-2</c:v>
                </c:pt>
                <c:pt idx="1593">
                  <c:v>1.0000000000000229E-2</c:v>
                </c:pt>
                <c:pt idx="1594">
                  <c:v>2.0000000000000021E-2</c:v>
                </c:pt>
                <c:pt idx="1595">
                  <c:v>9.9999999999997868E-3</c:v>
                </c:pt>
                <c:pt idx="1596">
                  <c:v>0</c:v>
                </c:pt>
                <c:pt idx="1597">
                  <c:v>2.0000000000000021E-2</c:v>
                </c:pt>
                <c:pt idx="1598">
                  <c:v>3.9999999999999591E-2</c:v>
                </c:pt>
                <c:pt idx="1599">
                  <c:v>2.0000000000000021E-2</c:v>
                </c:pt>
                <c:pt idx="1600">
                  <c:v>5.0000000000000273E-2</c:v>
                </c:pt>
                <c:pt idx="1601">
                  <c:v>4.0000000000000042E-2</c:v>
                </c:pt>
                <c:pt idx="1602">
                  <c:v>2.0000000000000021E-2</c:v>
                </c:pt>
                <c:pt idx="1603">
                  <c:v>0</c:v>
                </c:pt>
                <c:pt idx="1604">
                  <c:v>0</c:v>
                </c:pt>
                <c:pt idx="1605">
                  <c:v>-9.9999999999997868E-3</c:v>
                </c:pt>
                <c:pt idx="1606">
                  <c:v>9.9999999999997868E-3</c:v>
                </c:pt>
                <c:pt idx="1607">
                  <c:v>9.9999999999997868E-3</c:v>
                </c:pt>
                <c:pt idx="1608">
                  <c:v>4.0000000000000042E-2</c:v>
                </c:pt>
                <c:pt idx="1609">
                  <c:v>-1.0000000000000229E-2</c:v>
                </c:pt>
                <c:pt idx="1610">
                  <c:v>-6.0000000000000053E-2</c:v>
                </c:pt>
                <c:pt idx="1611">
                  <c:v>0</c:v>
                </c:pt>
                <c:pt idx="1612">
                  <c:v>4.0000000000000042E-2</c:v>
                </c:pt>
                <c:pt idx="1613">
                  <c:v>4.0000000000000042E-2</c:v>
                </c:pt>
                <c:pt idx="1614">
                  <c:v>-9.9999999999997868E-3</c:v>
                </c:pt>
                <c:pt idx="1615">
                  <c:v>1.0000000000000229E-2</c:v>
                </c:pt>
                <c:pt idx="1616">
                  <c:v>-2.9999999999999801E-2</c:v>
                </c:pt>
                <c:pt idx="1617">
                  <c:v>-4.0000000000000042E-2</c:v>
                </c:pt>
                <c:pt idx="1618">
                  <c:v>-5.0000000000000273E-2</c:v>
                </c:pt>
                <c:pt idx="1619">
                  <c:v>-1.0000000000000229E-2</c:v>
                </c:pt>
                <c:pt idx="1620">
                  <c:v>1.0000000000000229E-2</c:v>
                </c:pt>
                <c:pt idx="1621">
                  <c:v>1.0000000000000229E-2</c:v>
                </c:pt>
                <c:pt idx="1622">
                  <c:v>0</c:v>
                </c:pt>
                <c:pt idx="1623">
                  <c:v>2.9999999999999801E-2</c:v>
                </c:pt>
                <c:pt idx="1624">
                  <c:v>0</c:v>
                </c:pt>
                <c:pt idx="1625">
                  <c:v>9.9999999999997868E-3</c:v>
                </c:pt>
                <c:pt idx="1626">
                  <c:v>9.9999999999997868E-3</c:v>
                </c:pt>
                <c:pt idx="1627">
                  <c:v>0</c:v>
                </c:pt>
                <c:pt idx="1628">
                  <c:v>0</c:v>
                </c:pt>
                <c:pt idx="1629">
                  <c:v>0</c:v>
                </c:pt>
                <c:pt idx="1630">
                  <c:v>2.0000000000000021E-2</c:v>
                </c:pt>
                <c:pt idx="1631">
                  <c:v>0</c:v>
                </c:pt>
                <c:pt idx="1632">
                  <c:v>9.9999999999997868E-3</c:v>
                </c:pt>
                <c:pt idx="1633">
                  <c:v>9.9999999999997868E-3</c:v>
                </c:pt>
                <c:pt idx="1634">
                  <c:v>-2.0000000000000021E-2</c:v>
                </c:pt>
                <c:pt idx="1635">
                  <c:v>2.0000000000000021E-2</c:v>
                </c:pt>
                <c:pt idx="1636">
                  <c:v>2.9999999999999801E-2</c:v>
                </c:pt>
                <c:pt idx="1637">
                  <c:v>2.0000000000000021E-2</c:v>
                </c:pt>
                <c:pt idx="1638">
                  <c:v>9.9999999999997868E-3</c:v>
                </c:pt>
                <c:pt idx="1639">
                  <c:v>9.9999999999997868E-3</c:v>
                </c:pt>
                <c:pt idx="1640">
                  <c:v>3.0000000000000249E-2</c:v>
                </c:pt>
                <c:pt idx="1641">
                  <c:v>4.0000000000000042E-2</c:v>
                </c:pt>
                <c:pt idx="1642">
                  <c:v>0</c:v>
                </c:pt>
                <c:pt idx="1643">
                  <c:v>2.9999999999999801E-2</c:v>
                </c:pt>
                <c:pt idx="1644">
                  <c:v>6.0000000000000053E-2</c:v>
                </c:pt>
                <c:pt idx="1645">
                  <c:v>1.0000000000000229E-2</c:v>
                </c:pt>
                <c:pt idx="1646">
                  <c:v>2.9999999999999801E-2</c:v>
                </c:pt>
                <c:pt idx="1647">
                  <c:v>5.0000000000000273E-2</c:v>
                </c:pt>
                <c:pt idx="1648">
                  <c:v>0</c:v>
                </c:pt>
                <c:pt idx="1649">
                  <c:v>3.0000000000000249E-2</c:v>
                </c:pt>
                <c:pt idx="1650">
                  <c:v>4.0000000000000042E-2</c:v>
                </c:pt>
                <c:pt idx="1651">
                  <c:v>4.0000000000000042E-2</c:v>
                </c:pt>
                <c:pt idx="1652">
                  <c:v>2.0000000000000021E-2</c:v>
                </c:pt>
                <c:pt idx="1653">
                  <c:v>7.0000000000000284E-2</c:v>
                </c:pt>
                <c:pt idx="1654">
                  <c:v>4.0000000000000042E-2</c:v>
                </c:pt>
                <c:pt idx="1655">
                  <c:v>0.1000000000000001</c:v>
                </c:pt>
                <c:pt idx="1656">
                  <c:v>2.0000000000000021E-2</c:v>
                </c:pt>
                <c:pt idx="1657">
                  <c:v>0</c:v>
                </c:pt>
                <c:pt idx="1658">
                  <c:v>2.0000000000000021E-2</c:v>
                </c:pt>
                <c:pt idx="1659">
                  <c:v>2.0000000000000021E-2</c:v>
                </c:pt>
                <c:pt idx="1660">
                  <c:v>4.0000000000000042E-2</c:v>
                </c:pt>
                <c:pt idx="1661">
                  <c:v>2.0000000000000021E-2</c:v>
                </c:pt>
                <c:pt idx="1662">
                  <c:v>2.9999999999999801E-2</c:v>
                </c:pt>
                <c:pt idx="1663">
                  <c:v>3.0000000000000249E-2</c:v>
                </c:pt>
                <c:pt idx="1664">
                  <c:v>6.0000000000000053E-2</c:v>
                </c:pt>
                <c:pt idx="1665">
                  <c:v>7.0000000000000284E-2</c:v>
                </c:pt>
                <c:pt idx="1666">
                  <c:v>2.0000000000000021E-2</c:v>
                </c:pt>
                <c:pt idx="1667">
                  <c:v>8.0000000000000071E-2</c:v>
                </c:pt>
                <c:pt idx="1668">
                  <c:v>0.1000000000000001</c:v>
                </c:pt>
                <c:pt idx="1669">
                  <c:v>7.9999999999999627E-2</c:v>
                </c:pt>
                <c:pt idx="1670">
                  <c:v>8.9999999999999858E-2</c:v>
                </c:pt>
                <c:pt idx="1671">
                  <c:v>6.0000000000000053E-2</c:v>
                </c:pt>
                <c:pt idx="1672">
                  <c:v>6.0000000000000053E-2</c:v>
                </c:pt>
                <c:pt idx="1673">
                  <c:v>4.0000000000000042E-2</c:v>
                </c:pt>
                <c:pt idx="1674">
                  <c:v>6.999999999999984E-2</c:v>
                </c:pt>
                <c:pt idx="1675">
                  <c:v>0.1000000000000001</c:v>
                </c:pt>
                <c:pt idx="1676">
                  <c:v>8.0000000000000071E-2</c:v>
                </c:pt>
                <c:pt idx="1677">
                  <c:v>6.0000000000000053E-2</c:v>
                </c:pt>
                <c:pt idx="1678">
                  <c:v>8.0000000000000071E-2</c:v>
                </c:pt>
                <c:pt idx="1679">
                  <c:v>6.0000000000000053E-2</c:v>
                </c:pt>
                <c:pt idx="1680">
                  <c:v>8.0000000000000071E-2</c:v>
                </c:pt>
                <c:pt idx="1681">
                  <c:v>0.1099999999999999</c:v>
                </c:pt>
                <c:pt idx="1682">
                  <c:v>8.0000000000000071E-2</c:v>
                </c:pt>
                <c:pt idx="1683">
                  <c:v>0.12999999999999989</c:v>
                </c:pt>
                <c:pt idx="1684">
                  <c:v>3.0000000000000249E-2</c:v>
                </c:pt>
                <c:pt idx="1685">
                  <c:v>6.999999999999984E-2</c:v>
                </c:pt>
                <c:pt idx="1686">
                  <c:v>4.9999999999999822E-2</c:v>
                </c:pt>
                <c:pt idx="1687">
                  <c:v>4.9999999999999822E-2</c:v>
                </c:pt>
                <c:pt idx="1688">
                  <c:v>4.9999999999999822E-2</c:v>
                </c:pt>
                <c:pt idx="1689">
                  <c:v>5.0000000000000273E-2</c:v>
                </c:pt>
                <c:pt idx="1690">
                  <c:v>6.0000000000000053E-2</c:v>
                </c:pt>
                <c:pt idx="1691">
                  <c:v>4.0000000000000042E-2</c:v>
                </c:pt>
                <c:pt idx="1692">
                  <c:v>3.0000000000000249E-2</c:v>
                </c:pt>
                <c:pt idx="1693">
                  <c:v>6.0000000000000053E-2</c:v>
                </c:pt>
                <c:pt idx="1694">
                  <c:v>4.9999999999999822E-2</c:v>
                </c:pt>
                <c:pt idx="1695">
                  <c:v>4.9999999999999822E-2</c:v>
                </c:pt>
                <c:pt idx="1696">
                  <c:v>2.9999999999999801E-2</c:v>
                </c:pt>
                <c:pt idx="1697">
                  <c:v>0</c:v>
                </c:pt>
                <c:pt idx="1698">
                  <c:v>3.0000000000000249E-2</c:v>
                </c:pt>
                <c:pt idx="1699">
                  <c:v>9.0000000000000302E-2</c:v>
                </c:pt>
                <c:pt idx="1700">
                  <c:v>0.16000000000000009</c:v>
                </c:pt>
                <c:pt idx="1701">
                  <c:v>0.2399999999999998</c:v>
                </c:pt>
                <c:pt idx="1702">
                  <c:v>0.1699999999999999</c:v>
                </c:pt>
                <c:pt idx="1703">
                  <c:v>0.17999999999999969</c:v>
                </c:pt>
                <c:pt idx="1704">
                  <c:v>0.18999999999999989</c:v>
                </c:pt>
                <c:pt idx="1705">
                  <c:v>0.1700000000000004</c:v>
                </c:pt>
                <c:pt idx="1706">
                  <c:v>0.1699999999999999</c:v>
                </c:pt>
                <c:pt idx="1707">
                  <c:v>0.15000000000000041</c:v>
                </c:pt>
                <c:pt idx="1708">
                  <c:v>0.19000000000000039</c:v>
                </c:pt>
                <c:pt idx="1709">
                  <c:v>0.21</c:v>
                </c:pt>
                <c:pt idx="1710">
                  <c:v>0.13999999999999971</c:v>
                </c:pt>
                <c:pt idx="1711">
                  <c:v>0.14999999999999991</c:v>
                </c:pt>
                <c:pt idx="1712">
                  <c:v>0.1599999999999997</c:v>
                </c:pt>
                <c:pt idx="1713">
                  <c:v>0.18000000000000019</c:v>
                </c:pt>
                <c:pt idx="1714">
                  <c:v>0.1699999999999999</c:v>
                </c:pt>
                <c:pt idx="1715">
                  <c:v>0.18999999999999989</c:v>
                </c:pt>
                <c:pt idx="1716">
                  <c:v>0.18000000000000019</c:v>
                </c:pt>
                <c:pt idx="1717">
                  <c:v>0.19000000000000039</c:v>
                </c:pt>
                <c:pt idx="1718">
                  <c:v>0.13000000000000031</c:v>
                </c:pt>
                <c:pt idx="1719">
                  <c:v>0.14999999999999991</c:v>
                </c:pt>
                <c:pt idx="1720">
                  <c:v>0.18999999999999989</c:v>
                </c:pt>
                <c:pt idx="1721">
                  <c:v>0.14999999999999991</c:v>
                </c:pt>
                <c:pt idx="1722">
                  <c:v>0.1599999999999997</c:v>
                </c:pt>
                <c:pt idx="1723">
                  <c:v>0.16000000000000009</c:v>
                </c:pt>
                <c:pt idx="1724">
                  <c:v>0.1400000000000001</c:v>
                </c:pt>
                <c:pt idx="1725">
                  <c:v>0.15000000000000041</c:v>
                </c:pt>
                <c:pt idx="1726">
                  <c:v>0.1699999999999999</c:v>
                </c:pt>
                <c:pt idx="1727">
                  <c:v>0.12000000000000011</c:v>
                </c:pt>
                <c:pt idx="1728">
                  <c:v>0.14999999999999991</c:v>
                </c:pt>
                <c:pt idx="1729">
                  <c:v>0.1599999999999997</c:v>
                </c:pt>
                <c:pt idx="1730">
                  <c:v>0.17999999999999969</c:v>
                </c:pt>
                <c:pt idx="1731">
                  <c:v>0.1599999999999997</c:v>
                </c:pt>
                <c:pt idx="1732">
                  <c:v>0.1400000000000001</c:v>
                </c:pt>
                <c:pt idx="1733">
                  <c:v>0.14999999999999991</c:v>
                </c:pt>
                <c:pt idx="1734">
                  <c:v>0.16000000000000009</c:v>
                </c:pt>
                <c:pt idx="1735">
                  <c:v>0.16000000000000009</c:v>
                </c:pt>
                <c:pt idx="1736">
                  <c:v>0.17999999999999969</c:v>
                </c:pt>
                <c:pt idx="1737">
                  <c:v>0.1400000000000001</c:v>
                </c:pt>
                <c:pt idx="1738">
                  <c:v>0.1400000000000001</c:v>
                </c:pt>
                <c:pt idx="1739">
                  <c:v>0.12000000000000011</c:v>
                </c:pt>
                <c:pt idx="1740">
                  <c:v>0.1700000000000004</c:v>
                </c:pt>
                <c:pt idx="1741">
                  <c:v>0.1699999999999999</c:v>
                </c:pt>
                <c:pt idx="1742">
                  <c:v>0.1700000000000004</c:v>
                </c:pt>
                <c:pt idx="1743">
                  <c:v>0.20000000000000021</c:v>
                </c:pt>
                <c:pt idx="1744">
                  <c:v>0.14999999999999991</c:v>
                </c:pt>
                <c:pt idx="1745">
                  <c:v>0.1400000000000001</c:v>
                </c:pt>
                <c:pt idx="1746">
                  <c:v>0.21</c:v>
                </c:pt>
                <c:pt idx="1747">
                  <c:v>0.13000000000000031</c:v>
                </c:pt>
                <c:pt idx="1748">
                  <c:v>0.1700000000000004</c:v>
                </c:pt>
                <c:pt idx="1749">
                  <c:v>0.1699999999999999</c:v>
                </c:pt>
                <c:pt idx="1750">
                  <c:v>0.1699999999999999</c:v>
                </c:pt>
                <c:pt idx="1751">
                  <c:v>0.15000000000000041</c:v>
                </c:pt>
                <c:pt idx="1752">
                  <c:v>0.18000000000000019</c:v>
                </c:pt>
                <c:pt idx="1753">
                  <c:v>0.13000000000000031</c:v>
                </c:pt>
                <c:pt idx="1754">
                  <c:v>0.17999999999999969</c:v>
                </c:pt>
                <c:pt idx="1755">
                  <c:v>0.18000000000000019</c:v>
                </c:pt>
                <c:pt idx="1756">
                  <c:v>0.18000000000000019</c:v>
                </c:pt>
                <c:pt idx="1757">
                  <c:v>0.1699999999999999</c:v>
                </c:pt>
                <c:pt idx="1758">
                  <c:v>0.1400000000000001</c:v>
                </c:pt>
                <c:pt idx="1759">
                  <c:v>0.20000000000000021</c:v>
                </c:pt>
                <c:pt idx="1760">
                  <c:v>0.1599999999999997</c:v>
                </c:pt>
                <c:pt idx="1761">
                  <c:v>0.1699999999999999</c:v>
                </c:pt>
                <c:pt idx="1762">
                  <c:v>0.13999999999999971</c:v>
                </c:pt>
                <c:pt idx="1763">
                  <c:v>0.1599999999999997</c:v>
                </c:pt>
                <c:pt idx="1764">
                  <c:v>0.1599999999999997</c:v>
                </c:pt>
                <c:pt idx="1765">
                  <c:v>0.1400000000000001</c:v>
                </c:pt>
                <c:pt idx="1766">
                  <c:v>0.1400000000000001</c:v>
                </c:pt>
                <c:pt idx="1767">
                  <c:v>0.16000000000000009</c:v>
                </c:pt>
                <c:pt idx="1768">
                  <c:v>0.1699999999999999</c:v>
                </c:pt>
                <c:pt idx="1769">
                  <c:v>0.1699999999999999</c:v>
                </c:pt>
                <c:pt idx="1770">
                  <c:v>0.16000000000000009</c:v>
                </c:pt>
                <c:pt idx="1771">
                  <c:v>0.15000000000000041</c:v>
                </c:pt>
                <c:pt idx="1772">
                  <c:v>0.1099999999999999</c:v>
                </c:pt>
                <c:pt idx="1773">
                  <c:v>0.12999999999999989</c:v>
                </c:pt>
                <c:pt idx="1774">
                  <c:v>0.13000000000000031</c:v>
                </c:pt>
                <c:pt idx="1775">
                  <c:v>0.1000000000000001</c:v>
                </c:pt>
                <c:pt idx="1776">
                  <c:v>0.13999999999999971</c:v>
                </c:pt>
                <c:pt idx="1777">
                  <c:v>0.14999999999999991</c:v>
                </c:pt>
                <c:pt idx="1778">
                  <c:v>0.16000000000000009</c:v>
                </c:pt>
                <c:pt idx="1779">
                  <c:v>0.17999999999999969</c:v>
                </c:pt>
                <c:pt idx="1780">
                  <c:v>0.18000000000000019</c:v>
                </c:pt>
                <c:pt idx="1781">
                  <c:v>0.12999999999999989</c:v>
                </c:pt>
                <c:pt idx="1782">
                  <c:v>0.1699999999999999</c:v>
                </c:pt>
                <c:pt idx="1783">
                  <c:v>0.18000000000000019</c:v>
                </c:pt>
                <c:pt idx="1784">
                  <c:v>0.13999999999999971</c:v>
                </c:pt>
                <c:pt idx="1785">
                  <c:v>0.14999999999999991</c:v>
                </c:pt>
                <c:pt idx="1786">
                  <c:v>0.14999999999999991</c:v>
                </c:pt>
                <c:pt idx="1787">
                  <c:v>8.0000000000000071E-2</c:v>
                </c:pt>
                <c:pt idx="1788">
                  <c:v>0.21</c:v>
                </c:pt>
                <c:pt idx="1789">
                  <c:v>0.1400000000000001</c:v>
                </c:pt>
                <c:pt idx="1790">
                  <c:v>0.13999999999999971</c:v>
                </c:pt>
                <c:pt idx="1791">
                  <c:v>0.1699999999999999</c:v>
                </c:pt>
                <c:pt idx="1792">
                  <c:v>9.0000000000000302E-2</c:v>
                </c:pt>
                <c:pt idx="1793">
                  <c:v>6.999999999999984E-2</c:v>
                </c:pt>
                <c:pt idx="1794">
                  <c:v>0.12999999999999989</c:v>
                </c:pt>
                <c:pt idx="1795">
                  <c:v>0.20000000000000021</c:v>
                </c:pt>
                <c:pt idx="1796">
                  <c:v>6.0000000000000053E-2</c:v>
                </c:pt>
                <c:pt idx="1797">
                  <c:v>0.1099999999999999</c:v>
                </c:pt>
                <c:pt idx="1798">
                  <c:v>0.1099999999999999</c:v>
                </c:pt>
                <c:pt idx="1799">
                  <c:v>8.0000000000000071E-2</c:v>
                </c:pt>
                <c:pt idx="1800">
                  <c:v>0.1400000000000001</c:v>
                </c:pt>
                <c:pt idx="1801">
                  <c:v>0.1000000000000001</c:v>
                </c:pt>
                <c:pt idx="1802">
                  <c:v>0.18999999999999989</c:v>
                </c:pt>
                <c:pt idx="1803">
                  <c:v>0.13999999999999971</c:v>
                </c:pt>
                <c:pt idx="1804">
                  <c:v>0.12000000000000011</c:v>
                </c:pt>
                <c:pt idx="1805">
                  <c:v>0.11000000000000031</c:v>
                </c:pt>
                <c:pt idx="1806">
                  <c:v>0.12000000000000011</c:v>
                </c:pt>
                <c:pt idx="1807">
                  <c:v>0.1000000000000001</c:v>
                </c:pt>
                <c:pt idx="1808">
                  <c:v>0.15000000000000041</c:v>
                </c:pt>
                <c:pt idx="1809">
                  <c:v>0.13000000000000031</c:v>
                </c:pt>
                <c:pt idx="1810">
                  <c:v>0.1599999999999997</c:v>
                </c:pt>
                <c:pt idx="1811">
                  <c:v>0.1099999999999999</c:v>
                </c:pt>
                <c:pt idx="1812">
                  <c:v>0.1000000000000001</c:v>
                </c:pt>
                <c:pt idx="1813">
                  <c:v>0.12000000000000011</c:v>
                </c:pt>
                <c:pt idx="1814">
                  <c:v>0.15000000000000041</c:v>
                </c:pt>
                <c:pt idx="1815">
                  <c:v>0.1099999999999999</c:v>
                </c:pt>
                <c:pt idx="1816">
                  <c:v>0.1400000000000001</c:v>
                </c:pt>
                <c:pt idx="1817">
                  <c:v>0.1400000000000001</c:v>
                </c:pt>
                <c:pt idx="1818">
                  <c:v>0.15000000000000041</c:v>
                </c:pt>
                <c:pt idx="1819">
                  <c:v>0.1000000000000001</c:v>
                </c:pt>
                <c:pt idx="1820">
                  <c:v>0.1099999999999999</c:v>
                </c:pt>
                <c:pt idx="1821">
                  <c:v>0.1099999999999999</c:v>
                </c:pt>
                <c:pt idx="1822">
                  <c:v>0.12000000000000011</c:v>
                </c:pt>
                <c:pt idx="1823">
                  <c:v>0.1099999999999999</c:v>
                </c:pt>
                <c:pt idx="1824">
                  <c:v>0.15000000000000041</c:v>
                </c:pt>
                <c:pt idx="1825">
                  <c:v>0.1400000000000001</c:v>
                </c:pt>
                <c:pt idx="1826">
                  <c:v>0.12000000000000011</c:v>
                </c:pt>
                <c:pt idx="1827">
                  <c:v>9.0000000000000302E-2</c:v>
                </c:pt>
                <c:pt idx="1828">
                  <c:v>8.0000000000000071E-2</c:v>
                </c:pt>
                <c:pt idx="1829">
                  <c:v>0.1000000000000001</c:v>
                </c:pt>
                <c:pt idx="1830">
                  <c:v>0.12000000000000011</c:v>
                </c:pt>
                <c:pt idx="1831">
                  <c:v>0.12999999999999989</c:v>
                </c:pt>
                <c:pt idx="1832">
                  <c:v>0.13000000000000031</c:v>
                </c:pt>
                <c:pt idx="1833">
                  <c:v>0.13000000000000031</c:v>
                </c:pt>
                <c:pt idx="1834">
                  <c:v>8.9999999999999858E-2</c:v>
                </c:pt>
                <c:pt idx="1835">
                  <c:v>0.12000000000000011</c:v>
                </c:pt>
                <c:pt idx="1836">
                  <c:v>0.12000000000000011</c:v>
                </c:pt>
                <c:pt idx="1837">
                  <c:v>0.13999999999999971</c:v>
                </c:pt>
                <c:pt idx="1838">
                  <c:v>0.1699999999999999</c:v>
                </c:pt>
                <c:pt idx="1839">
                  <c:v>0.16000000000000009</c:v>
                </c:pt>
                <c:pt idx="1840">
                  <c:v>0.16000000000000009</c:v>
                </c:pt>
                <c:pt idx="1841">
                  <c:v>0.1699999999999999</c:v>
                </c:pt>
                <c:pt idx="1842">
                  <c:v>0.12000000000000011</c:v>
                </c:pt>
                <c:pt idx="1843">
                  <c:v>0.14999999999999991</c:v>
                </c:pt>
                <c:pt idx="1844">
                  <c:v>0.1699999999999999</c:v>
                </c:pt>
                <c:pt idx="1845">
                  <c:v>0.14999999999999991</c:v>
                </c:pt>
                <c:pt idx="1846">
                  <c:v>0.12000000000000011</c:v>
                </c:pt>
                <c:pt idx="1847">
                  <c:v>0.12999999999999989</c:v>
                </c:pt>
                <c:pt idx="1848">
                  <c:v>0.18000000000000019</c:v>
                </c:pt>
                <c:pt idx="1849">
                  <c:v>0.12999999999999989</c:v>
                </c:pt>
                <c:pt idx="1850">
                  <c:v>0.1199999999999997</c:v>
                </c:pt>
                <c:pt idx="1851">
                  <c:v>0.12999999999999989</c:v>
                </c:pt>
                <c:pt idx="1852">
                  <c:v>0.16000000000000009</c:v>
                </c:pt>
                <c:pt idx="1853">
                  <c:v>0.12999999999999989</c:v>
                </c:pt>
                <c:pt idx="1854">
                  <c:v>0.1099999999999999</c:v>
                </c:pt>
                <c:pt idx="1855">
                  <c:v>0.12999999999999989</c:v>
                </c:pt>
                <c:pt idx="1856">
                  <c:v>0.1099999999999999</c:v>
                </c:pt>
                <c:pt idx="1857">
                  <c:v>0.12999999999999989</c:v>
                </c:pt>
                <c:pt idx="1858">
                  <c:v>0.12999999999999989</c:v>
                </c:pt>
                <c:pt idx="1859">
                  <c:v>0.12999999999999989</c:v>
                </c:pt>
                <c:pt idx="1860">
                  <c:v>0.1099999999999999</c:v>
                </c:pt>
                <c:pt idx="1861">
                  <c:v>0.1199999999999997</c:v>
                </c:pt>
                <c:pt idx="1862">
                  <c:v>0.12000000000000011</c:v>
                </c:pt>
                <c:pt idx="1863">
                  <c:v>8.9999999999999858E-2</c:v>
                </c:pt>
                <c:pt idx="1864">
                  <c:v>0.1400000000000001</c:v>
                </c:pt>
                <c:pt idx="1865">
                  <c:v>0.12999999999999989</c:v>
                </c:pt>
                <c:pt idx="1866">
                  <c:v>0.1400000000000001</c:v>
                </c:pt>
                <c:pt idx="1867">
                  <c:v>0.1099999999999999</c:v>
                </c:pt>
                <c:pt idx="1868">
                  <c:v>0.12000000000000011</c:v>
                </c:pt>
                <c:pt idx="1869">
                  <c:v>0.18000000000000019</c:v>
                </c:pt>
                <c:pt idx="1870">
                  <c:v>0.13000000000000031</c:v>
                </c:pt>
                <c:pt idx="1871">
                  <c:v>0.13000000000000031</c:v>
                </c:pt>
                <c:pt idx="1872">
                  <c:v>0.12000000000000011</c:v>
                </c:pt>
                <c:pt idx="1873">
                  <c:v>0.16000000000000009</c:v>
                </c:pt>
                <c:pt idx="1874">
                  <c:v>0.1199999999999997</c:v>
                </c:pt>
                <c:pt idx="1875">
                  <c:v>0.1599999999999997</c:v>
                </c:pt>
                <c:pt idx="1876">
                  <c:v>0.12999999999999989</c:v>
                </c:pt>
                <c:pt idx="1877">
                  <c:v>0.1099999999999999</c:v>
                </c:pt>
                <c:pt idx="1878">
                  <c:v>0.1599999999999997</c:v>
                </c:pt>
                <c:pt idx="1879">
                  <c:v>0.1099999999999999</c:v>
                </c:pt>
                <c:pt idx="1880">
                  <c:v>0.18000000000000019</c:v>
                </c:pt>
                <c:pt idx="1881">
                  <c:v>0.1099999999999999</c:v>
                </c:pt>
                <c:pt idx="1882">
                  <c:v>0.1099999999999999</c:v>
                </c:pt>
                <c:pt idx="1883">
                  <c:v>0.1099999999999999</c:v>
                </c:pt>
                <c:pt idx="1884">
                  <c:v>0.14999999999999991</c:v>
                </c:pt>
                <c:pt idx="1885">
                  <c:v>0.1099999999999999</c:v>
                </c:pt>
                <c:pt idx="1886">
                  <c:v>0.12999999999999989</c:v>
                </c:pt>
                <c:pt idx="1887">
                  <c:v>0.14999999999999991</c:v>
                </c:pt>
                <c:pt idx="1888">
                  <c:v>0.13999999999999971</c:v>
                </c:pt>
                <c:pt idx="1889">
                  <c:v>0.1400000000000001</c:v>
                </c:pt>
                <c:pt idx="1890">
                  <c:v>0.13000000000000031</c:v>
                </c:pt>
                <c:pt idx="1891">
                  <c:v>0.15000000000000041</c:v>
                </c:pt>
                <c:pt idx="1892">
                  <c:v>0.1000000000000001</c:v>
                </c:pt>
                <c:pt idx="1893">
                  <c:v>0.15000000000000041</c:v>
                </c:pt>
                <c:pt idx="1894">
                  <c:v>0.1400000000000001</c:v>
                </c:pt>
                <c:pt idx="1895">
                  <c:v>0.1400000000000001</c:v>
                </c:pt>
                <c:pt idx="1896">
                  <c:v>0.13999999999999971</c:v>
                </c:pt>
                <c:pt idx="1897">
                  <c:v>0.13000000000000031</c:v>
                </c:pt>
                <c:pt idx="1898">
                  <c:v>0.1400000000000001</c:v>
                </c:pt>
                <c:pt idx="1899">
                  <c:v>0.16999999999999951</c:v>
                </c:pt>
                <c:pt idx="1900">
                  <c:v>0.16999999999999951</c:v>
                </c:pt>
                <c:pt idx="1901">
                  <c:v>0.16999999999999951</c:v>
                </c:pt>
                <c:pt idx="1902">
                  <c:v>0.13999999999999971</c:v>
                </c:pt>
                <c:pt idx="1903">
                  <c:v>0.17999999999999969</c:v>
                </c:pt>
                <c:pt idx="1904">
                  <c:v>0.1199999999999997</c:v>
                </c:pt>
                <c:pt idx="1905">
                  <c:v>0.1599999999999997</c:v>
                </c:pt>
                <c:pt idx="1906">
                  <c:v>0.12999999999999989</c:v>
                </c:pt>
                <c:pt idx="1907">
                  <c:v>0.12999999999999939</c:v>
                </c:pt>
                <c:pt idx="1908">
                  <c:v>0.13000000000000031</c:v>
                </c:pt>
                <c:pt idx="1909">
                  <c:v>8.9999999999999858E-2</c:v>
                </c:pt>
                <c:pt idx="1910">
                  <c:v>9.0000000000000302E-2</c:v>
                </c:pt>
                <c:pt idx="1911">
                  <c:v>9.0000000000000302E-2</c:v>
                </c:pt>
                <c:pt idx="1912">
                  <c:v>0.1000000000000001</c:v>
                </c:pt>
                <c:pt idx="1913">
                  <c:v>0.1099999999999994</c:v>
                </c:pt>
                <c:pt idx="1914">
                  <c:v>0.12000000000000011</c:v>
                </c:pt>
                <c:pt idx="1915">
                  <c:v>8.0000000000000071E-2</c:v>
                </c:pt>
                <c:pt idx="1916">
                  <c:v>0.12999999999999939</c:v>
                </c:pt>
                <c:pt idx="1917">
                  <c:v>0.10000000000000051</c:v>
                </c:pt>
                <c:pt idx="1918">
                  <c:v>6.9999999999999396E-2</c:v>
                </c:pt>
                <c:pt idx="1919">
                  <c:v>0.11000000000000031</c:v>
                </c:pt>
                <c:pt idx="1920">
                  <c:v>9.9999999999999645E-2</c:v>
                </c:pt>
                <c:pt idx="1921">
                  <c:v>8.0000000000000071E-2</c:v>
                </c:pt>
                <c:pt idx="1922">
                  <c:v>9.9999999999999645E-2</c:v>
                </c:pt>
                <c:pt idx="1923">
                  <c:v>0.13999999999999971</c:v>
                </c:pt>
                <c:pt idx="1924">
                  <c:v>5.9999999999999609E-2</c:v>
                </c:pt>
                <c:pt idx="1925">
                  <c:v>9.0000000000000302E-2</c:v>
                </c:pt>
                <c:pt idx="1926">
                  <c:v>8.9999999999999858E-2</c:v>
                </c:pt>
                <c:pt idx="1927">
                  <c:v>0.1199999999999997</c:v>
                </c:pt>
                <c:pt idx="1928">
                  <c:v>0.1000000000000001</c:v>
                </c:pt>
                <c:pt idx="1929">
                  <c:v>0.12000000000000011</c:v>
                </c:pt>
                <c:pt idx="1930">
                  <c:v>0.12000000000000011</c:v>
                </c:pt>
                <c:pt idx="1931">
                  <c:v>0.1099999999999999</c:v>
                </c:pt>
                <c:pt idx="1932">
                  <c:v>0.14999999999999949</c:v>
                </c:pt>
                <c:pt idx="1933">
                  <c:v>0.1700000000000004</c:v>
                </c:pt>
                <c:pt idx="1934">
                  <c:v>0.1199999999999997</c:v>
                </c:pt>
                <c:pt idx="1935">
                  <c:v>8.9999999999999858E-2</c:v>
                </c:pt>
                <c:pt idx="1936">
                  <c:v>0.16999999999999951</c:v>
                </c:pt>
                <c:pt idx="1937">
                  <c:v>0.13999999999999971</c:v>
                </c:pt>
                <c:pt idx="1938">
                  <c:v>0.13999999999999971</c:v>
                </c:pt>
                <c:pt idx="1939">
                  <c:v>0.11000000000000031</c:v>
                </c:pt>
                <c:pt idx="1940">
                  <c:v>0.13000000000000031</c:v>
                </c:pt>
                <c:pt idx="1941">
                  <c:v>0.12999999999999939</c:v>
                </c:pt>
                <c:pt idx="1942">
                  <c:v>0.15000000000000041</c:v>
                </c:pt>
                <c:pt idx="1943">
                  <c:v>0.16000000000000009</c:v>
                </c:pt>
                <c:pt idx="1944">
                  <c:v>0.14999999999999991</c:v>
                </c:pt>
                <c:pt idx="1945">
                  <c:v>0.12999999999999989</c:v>
                </c:pt>
                <c:pt idx="1946">
                  <c:v>0.1400000000000001</c:v>
                </c:pt>
                <c:pt idx="1947">
                  <c:v>0.1599999999999997</c:v>
                </c:pt>
                <c:pt idx="1948">
                  <c:v>0.1400000000000001</c:v>
                </c:pt>
                <c:pt idx="1949">
                  <c:v>0.16000000000000009</c:v>
                </c:pt>
                <c:pt idx="1950">
                  <c:v>0.15000000000000041</c:v>
                </c:pt>
                <c:pt idx="1951">
                  <c:v>0.16000000000000009</c:v>
                </c:pt>
                <c:pt idx="1952">
                  <c:v>0.12000000000000011</c:v>
                </c:pt>
                <c:pt idx="1953">
                  <c:v>0.1400000000000006</c:v>
                </c:pt>
                <c:pt idx="1954">
                  <c:v>0.12000000000000011</c:v>
                </c:pt>
                <c:pt idx="1955">
                  <c:v>9.9999999999999645E-2</c:v>
                </c:pt>
                <c:pt idx="1956">
                  <c:v>0.13000000000000081</c:v>
                </c:pt>
                <c:pt idx="1957">
                  <c:v>0.1099999999999994</c:v>
                </c:pt>
                <c:pt idx="1958">
                  <c:v>0.15000000000000041</c:v>
                </c:pt>
                <c:pt idx="1959">
                  <c:v>9.9999999999999645E-2</c:v>
                </c:pt>
                <c:pt idx="1960">
                  <c:v>8.9999999999999858E-2</c:v>
                </c:pt>
                <c:pt idx="1961">
                  <c:v>0.12000000000000011</c:v>
                </c:pt>
                <c:pt idx="1962">
                  <c:v>0.11000000000000031</c:v>
                </c:pt>
                <c:pt idx="1963">
                  <c:v>0.12999999999999989</c:v>
                </c:pt>
                <c:pt idx="1964">
                  <c:v>0.12000000000000011</c:v>
                </c:pt>
                <c:pt idx="1965">
                  <c:v>0.1099999999999994</c:v>
                </c:pt>
                <c:pt idx="1966">
                  <c:v>0.12999999999999939</c:v>
                </c:pt>
                <c:pt idx="1967">
                  <c:v>0.1400000000000001</c:v>
                </c:pt>
                <c:pt idx="1968">
                  <c:v>8.0000000000000071E-2</c:v>
                </c:pt>
                <c:pt idx="1969">
                  <c:v>0.1099999999999999</c:v>
                </c:pt>
                <c:pt idx="1970">
                  <c:v>0.1699999999999999</c:v>
                </c:pt>
                <c:pt idx="1971">
                  <c:v>0.1699999999999999</c:v>
                </c:pt>
                <c:pt idx="1972">
                  <c:v>0.19999999999999971</c:v>
                </c:pt>
                <c:pt idx="1973">
                  <c:v>0.1700000000000004</c:v>
                </c:pt>
                <c:pt idx="1974">
                  <c:v>0.18000000000000019</c:v>
                </c:pt>
                <c:pt idx="1975">
                  <c:v>0.14999999999999991</c:v>
                </c:pt>
                <c:pt idx="1976">
                  <c:v>0.1699999999999999</c:v>
                </c:pt>
                <c:pt idx="1977">
                  <c:v>0.16999999999999951</c:v>
                </c:pt>
                <c:pt idx="1978">
                  <c:v>0.1899999999999995</c:v>
                </c:pt>
                <c:pt idx="1979">
                  <c:v>0.21999999999999981</c:v>
                </c:pt>
                <c:pt idx="1980">
                  <c:v>0.18000000000000019</c:v>
                </c:pt>
                <c:pt idx="1981">
                  <c:v>0.18000000000000019</c:v>
                </c:pt>
                <c:pt idx="1982">
                  <c:v>0.1700000000000004</c:v>
                </c:pt>
                <c:pt idx="1983">
                  <c:v>0.17999999999999969</c:v>
                </c:pt>
                <c:pt idx="1984">
                  <c:v>0.19999999999999971</c:v>
                </c:pt>
                <c:pt idx="1985">
                  <c:v>0.1899999999999995</c:v>
                </c:pt>
                <c:pt idx="1986">
                  <c:v>0.1899999999999995</c:v>
                </c:pt>
                <c:pt idx="1987">
                  <c:v>0.14999999999999949</c:v>
                </c:pt>
                <c:pt idx="1988">
                  <c:v>0.13999999999999971</c:v>
                </c:pt>
                <c:pt idx="1989">
                  <c:v>0.19999999999999971</c:v>
                </c:pt>
                <c:pt idx="1990">
                  <c:v>0.15000000000000041</c:v>
                </c:pt>
                <c:pt idx="1991">
                  <c:v>0.18000000000000019</c:v>
                </c:pt>
                <c:pt idx="1992">
                  <c:v>0.1699999999999999</c:v>
                </c:pt>
                <c:pt idx="1993">
                  <c:v>0.18000000000000019</c:v>
                </c:pt>
                <c:pt idx="1994">
                  <c:v>0.16000000000000009</c:v>
                </c:pt>
                <c:pt idx="1995">
                  <c:v>0.18000000000000019</c:v>
                </c:pt>
                <c:pt idx="1996">
                  <c:v>0.1699999999999999</c:v>
                </c:pt>
                <c:pt idx="1997">
                  <c:v>0.18999999999999989</c:v>
                </c:pt>
                <c:pt idx="1998">
                  <c:v>0.1700000000000004</c:v>
                </c:pt>
                <c:pt idx="1999">
                  <c:v>0.1400000000000001</c:v>
                </c:pt>
                <c:pt idx="2000">
                  <c:v>0.16000000000000009</c:v>
                </c:pt>
                <c:pt idx="2001">
                  <c:v>0.17999999999999969</c:v>
                </c:pt>
                <c:pt idx="2002">
                  <c:v>0.18999999999999989</c:v>
                </c:pt>
                <c:pt idx="2003">
                  <c:v>0.20000000000000021</c:v>
                </c:pt>
                <c:pt idx="2004">
                  <c:v>0.16000000000000009</c:v>
                </c:pt>
                <c:pt idx="2005">
                  <c:v>0.18000000000000019</c:v>
                </c:pt>
                <c:pt idx="2006">
                  <c:v>0.18000000000000019</c:v>
                </c:pt>
                <c:pt idx="2007">
                  <c:v>0.18999999999999989</c:v>
                </c:pt>
                <c:pt idx="2008">
                  <c:v>0.1699999999999999</c:v>
                </c:pt>
                <c:pt idx="2009">
                  <c:v>0.1699999999999999</c:v>
                </c:pt>
                <c:pt idx="2010">
                  <c:v>0.1400000000000001</c:v>
                </c:pt>
                <c:pt idx="2011">
                  <c:v>0.18999999999999989</c:v>
                </c:pt>
                <c:pt idx="2012">
                  <c:v>0.15000000000000041</c:v>
                </c:pt>
                <c:pt idx="2013">
                  <c:v>0.18000000000000019</c:v>
                </c:pt>
                <c:pt idx="2014">
                  <c:v>0.15000000000000041</c:v>
                </c:pt>
                <c:pt idx="2015">
                  <c:v>0.18000000000000019</c:v>
                </c:pt>
                <c:pt idx="2016">
                  <c:v>0.17999999999999969</c:v>
                </c:pt>
                <c:pt idx="2017">
                  <c:v>0.17999999999999969</c:v>
                </c:pt>
                <c:pt idx="2018">
                  <c:v>0.1699999999999999</c:v>
                </c:pt>
                <c:pt idx="2019">
                  <c:v>0.18999999999999989</c:v>
                </c:pt>
                <c:pt idx="2020">
                  <c:v>0.23</c:v>
                </c:pt>
                <c:pt idx="2021">
                  <c:v>0.13999999999999971</c:v>
                </c:pt>
                <c:pt idx="2022">
                  <c:v>0.2399999999999998</c:v>
                </c:pt>
                <c:pt idx="2023">
                  <c:v>0.1599999999999997</c:v>
                </c:pt>
                <c:pt idx="2024">
                  <c:v>0.18999999999999989</c:v>
                </c:pt>
                <c:pt idx="2025">
                  <c:v>0.25</c:v>
                </c:pt>
                <c:pt idx="2026">
                  <c:v>0.19999999999999971</c:v>
                </c:pt>
                <c:pt idx="2027">
                  <c:v>0.21000000000000041</c:v>
                </c:pt>
                <c:pt idx="2028">
                  <c:v>0.18999999999999989</c:v>
                </c:pt>
                <c:pt idx="2029">
                  <c:v>0.1699999999999999</c:v>
                </c:pt>
                <c:pt idx="2030">
                  <c:v>0.20000000000000021</c:v>
                </c:pt>
                <c:pt idx="2031">
                  <c:v>0.18999999999999989</c:v>
                </c:pt>
                <c:pt idx="2032">
                  <c:v>0.18000000000000019</c:v>
                </c:pt>
                <c:pt idx="2033">
                  <c:v>0.20000000000000021</c:v>
                </c:pt>
                <c:pt idx="2034">
                  <c:v>0.20999999999999949</c:v>
                </c:pt>
                <c:pt idx="2035">
                  <c:v>0.18999999999999989</c:v>
                </c:pt>
                <c:pt idx="2036">
                  <c:v>0.18999999999999989</c:v>
                </c:pt>
                <c:pt idx="2037">
                  <c:v>0.18999999999999989</c:v>
                </c:pt>
                <c:pt idx="2038">
                  <c:v>0.17999999999999969</c:v>
                </c:pt>
                <c:pt idx="2039">
                  <c:v>0.18000000000000019</c:v>
                </c:pt>
                <c:pt idx="2040">
                  <c:v>0.14999999999999991</c:v>
                </c:pt>
                <c:pt idx="2041">
                  <c:v>0.1699999999999999</c:v>
                </c:pt>
                <c:pt idx="2042">
                  <c:v>0.15000000000000041</c:v>
                </c:pt>
                <c:pt idx="2043">
                  <c:v>0.12999999999999989</c:v>
                </c:pt>
                <c:pt idx="2044">
                  <c:v>0.18999999999999989</c:v>
                </c:pt>
                <c:pt idx="2045">
                  <c:v>0.23</c:v>
                </c:pt>
                <c:pt idx="2046">
                  <c:v>0.18999999999999989</c:v>
                </c:pt>
                <c:pt idx="2047">
                  <c:v>0.16000000000000009</c:v>
                </c:pt>
                <c:pt idx="2048">
                  <c:v>0.19999999999999971</c:v>
                </c:pt>
                <c:pt idx="2049">
                  <c:v>0.14999999999999991</c:v>
                </c:pt>
                <c:pt idx="2050">
                  <c:v>0.1699999999999999</c:v>
                </c:pt>
                <c:pt idx="2051">
                  <c:v>0.21</c:v>
                </c:pt>
                <c:pt idx="2052">
                  <c:v>0.14999999999999991</c:v>
                </c:pt>
                <c:pt idx="2053">
                  <c:v>0.21</c:v>
                </c:pt>
                <c:pt idx="2054">
                  <c:v>0.18999999999999989</c:v>
                </c:pt>
                <c:pt idx="2055">
                  <c:v>0.12999999999999989</c:v>
                </c:pt>
                <c:pt idx="2056">
                  <c:v>0.17999999999999969</c:v>
                </c:pt>
                <c:pt idx="2057">
                  <c:v>0.18000000000000019</c:v>
                </c:pt>
                <c:pt idx="2058">
                  <c:v>0.1699999999999999</c:v>
                </c:pt>
                <c:pt idx="2059">
                  <c:v>0.1699999999999999</c:v>
                </c:pt>
                <c:pt idx="2060">
                  <c:v>0.1599999999999997</c:v>
                </c:pt>
                <c:pt idx="2061">
                  <c:v>0.1699999999999999</c:v>
                </c:pt>
                <c:pt idx="2062">
                  <c:v>0.16000000000000009</c:v>
                </c:pt>
                <c:pt idx="2063">
                  <c:v>0.18999999999999989</c:v>
                </c:pt>
                <c:pt idx="2064">
                  <c:v>0.14999999999999991</c:v>
                </c:pt>
                <c:pt idx="2065">
                  <c:v>0.14999999999999991</c:v>
                </c:pt>
                <c:pt idx="2066">
                  <c:v>0.18000000000000019</c:v>
                </c:pt>
                <c:pt idx="2067">
                  <c:v>0.18999999999999989</c:v>
                </c:pt>
                <c:pt idx="2068">
                  <c:v>0.19999999999999971</c:v>
                </c:pt>
                <c:pt idx="2069">
                  <c:v>0.21</c:v>
                </c:pt>
                <c:pt idx="2070">
                  <c:v>0.20000000000000021</c:v>
                </c:pt>
                <c:pt idx="2071">
                  <c:v>0.18999999999999989</c:v>
                </c:pt>
                <c:pt idx="2072">
                  <c:v>0.18000000000000019</c:v>
                </c:pt>
                <c:pt idx="2073">
                  <c:v>0.21999999999999981</c:v>
                </c:pt>
                <c:pt idx="2074">
                  <c:v>0.21</c:v>
                </c:pt>
                <c:pt idx="2075">
                  <c:v>0.19000000000000039</c:v>
                </c:pt>
                <c:pt idx="2076">
                  <c:v>0.19000000000000039</c:v>
                </c:pt>
                <c:pt idx="2077">
                  <c:v>0.16000000000000009</c:v>
                </c:pt>
                <c:pt idx="2078">
                  <c:v>0.18000000000000019</c:v>
                </c:pt>
                <c:pt idx="2079">
                  <c:v>0.17999999999999969</c:v>
                </c:pt>
                <c:pt idx="2080">
                  <c:v>0.19999999999999971</c:v>
                </c:pt>
                <c:pt idx="2081">
                  <c:v>0.19999999999999971</c:v>
                </c:pt>
                <c:pt idx="2082">
                  <c:v>0.19999999999999971</c:v>
                </c:pt>
                <c:pt idx="2083">
                  <c:v>0.21999999999999981</c:v>
                </c:pt>
                <c:pt idx="2084">
                  <c:v>0.18999999999999989</c:v>
                </c:pt>
                <c:pt idx="2085">
                  <c:v>0.18999999999999989</c:v>
                </c:pt>
                <c:pt idx="2086">
                  <c:v>0.18999999999999989</c:v>
                </c:pt>
                <c:pt idx="2087">
                  <c:v>0.17999999999999969</c:v>
                </c:pt>
                <c:pt idx="2088">
                  <c:v>0.1700000000000004</c:v>
                </c:pt>
                <c:pt idx="2089">
                  <c:v>0.1599999999999997</c:v>
                </c:pt>
                <c:pt idx="2090">
                  <c:v>0.21999999999999981</c:v>
                </c:pt>
                <c:pt idx="2091">
                  <c:v>0.14999999999999991</c:v>
                </c:pt>
                <c:pt idx="2092">
                  <c:v>0.18000000000000019</c:v>
                </c:pt>
                <c:pt idx="2093">
                  <c:v>0.1699999999999999</c:v>
                </c:pt>
                <c:pt idx="2094">
                  <c:v>0.15000000000000041</c:v>
                </c:pt>
                <c:pt idx="2095">
                  <c:v>0.17999999999999969</c:v>
                </c:pt>
                <c:pt idx="2096">
                  <c:v>0.15000000000000041</c:v>
                </c:pt>
                <c:pt idx="2097">
                  <c:v>0.13999999999999971</c:v>
                </c:pt>
                <c:pt idx="2098">
                  <c:v>0.1699999999999999</c:v>
                </c:pt>
                <c:pt idx="2099">
                  <c:v>0.15000000000000041</c:v>
                </c:pt>
                <c:pt idx="2100">
                  <c:v>0.1699999999999999</c:v>
                </c:pt>
                <c:pt idx="2101">
                  <c:v>0.12999999999999989</c:v>
                </c:pt>
                <c:pt idx="2102">
                  <c:v>0.15000000000000041</c:v>
                </c:pt>
                <c:pt idx="2103">
                  <c:v>0.14999999999999949</c:v>
                </c:pt>
                <c:pt idx="2104">
                  <c:v>0.1899999999999995</c:v>
                </c:pt>
                <c:pt idx="2105">
                  <c:v>0.16000000000000009</c:v>
                </c:pt>
                <c:pt idx="2106">
                  <c:v>0.16000000000000009</c:v>
                </c:pt>
                <c:pt idx="2107">
                  <c:v>0.15000000000000041</c:v>
                </c:pt>
                <c:pt idx="2108">
                  <c:v>0.15000000000000041</c:v>
                </c:pt>
                <c:pt idx="2109">
                  <c:v>0.1699999999999999</c:v>
                </c:pt>
                <c:pt idx="2110">
                  <c:v>0.10000000000000051</c:v>
                </c:pt>
                <c:pt idx="2111">
                  <c:v>0.13999999999999971</c:v>
                </c:pt>
                <c:pt idx="2112">
                  <c:v>0.15000000000000041</c:v>
                </c:pt>
                <c:pt idx="2113">
                  <c:v>0.13999999999999971</c:v>
                </c:pt>
                <c:pt idx="2114">
                  <c:v>0.14999999999999949</c:v>
                </c:pt>
                <c:pt idx="2115">
                  <c:v>0.16000000000000009</c:v>
                </c:pt>
                <c:pt idx="2116">
                  <c:v>0.1400000000000006</c:v>
                </c:pt>
                <c:pt idx="2117">
                  <c:v>0.14999999999999949</c:v>
                </c:pt>
                <c:pt idx="2118">
                  <c:v>0.12000000000000011</c:v>
                </c:pt>
                <c:pt idx="2119">
                  <c:v>0.13000000000000081</c:v>
                </c:pt>
                <c:pt idx="2120">
                  <c:v>0.16000000000000009</c:v>
                </c:pt>
                <c:pt idx="2121">
                  <c:v>0.1400000000000006</c:v>
                </c:pt>
                <c:pt idx="2122">
                  <c:v>0.12000000000000011</c:v>
                </c:pt>
                <c:pt idx="2123">
                  <c:v>0.14999999999999949</c:v>
                </c:pt>
                <c:pt idx="2124">
                  <c:v>0.16000000000000009</c:v>
                </c:pt>
                <c:pt idx="2125">
                  <c:v>0.12000000000000011</c:v>
                </c:pt>
                <c:pt idx="2126">
                  <c:v>0.13999999999999971</c:v>
                </c:pt>
                <c:pt idx="2127">
                  <c:v>0.12999999999999939</c:v>
                </c:pt>
                <c:pt idx="2128">
                  <c:v>0.14999999999999949</c:v>
                </c:pt>
                <c:pt idx="2129">
                  <c:v>0.12999999999999989</c:v>
                </c:pt>
                <c:pt idx="2130">
                  <c:v>0.1400000000000001</c:v>
                </c:pt>
                <c:pt idx="2131">
                  <c:v>0.16999999999999951</c:v>
                </c:pt>
                <c:pt idx="2132">
                  <c:v>0.13999999999999971</c:v>
                </c:pt>
                <c:pt idx="2133">
                  <c:v>0.13999999999999971</c:v>
                </c:pt>
                <c:pt idx="2134">
                  <c:v>0.1400000000000001</c:v>
                </c:pt>
                <c:pt idx="2135">
                  <c:v>0.17999999999999969</c:v>
                </c:pt>
                <c:pt idx="2136">
                  <c:v>0.12000000000000011</c:v>
                </c:pt>
                <c:pt idx="2137">
                  <c:v>0.13999999999999971</c:v>
                </c:pt>
                <c:pt idx="2138">
                  <c:v>0.1699999999999999</c:v>
                </c:pt>
                <c:pt idx="2139">
                  <c:v>0.1700000000000004</c:v>
                </c:pt>
                <c:pt idx="2140">
                  <c:v>0.18000000000000019</c:v>
                </c:pt>
                <c:pt idx="2141">
                  <c:v>0.1699999999999999</c:v>
                </c:pt>
                <c:pt idx="2142">
                  <c:v>0.15000000000000041</c:v>
                </c:pt>
                <c:pt idx="2143">
                  <c:v>0.19999999999999971</c:v>
                </c:pt>
                <c:pt idx="2144">
                  <c:v>0.2200000000000002</c:v>
                </c:pt>
                <c:pt idx="2145">
                  <c:v>0.21</c:v>
                </c:pt>
                <c:pt idx="2146">
                  <c:v>0.1699999999999999</c:v>
                </c:pt>
                <c:pt idx="2147">
                  <c:v>0.17999999999999969</c:v>
                </c:pt>
                <c:pt idx="2148">
                  <c:v>0.16000000000000009</c:v>
                </c:pt>
                <c:pt idx="2149">
                  <c:v>0.16000000000000009</c:v>
                </c:pt>
                <c:pt idx="2150">
                  <c:v>0.16000000000000009</c:v>
                </c:pt>
                <c:pt idx="2151">
                  <c:v>0.1699999999999999</c:v>
                </c:pt>
                <c:pt idx="2152">
                  <c:v>0.17999999999999969</c:v>
                </c:pt>
                <c:pt idx="2153">
                  <c:v>0.14999999999999949</c:v>
                </c:pt>
                <c:pt idx="2154">
                  <c:v>0.16000000000000009</c:v>
                </c:pt>
                <c:pt idx="2155">
                  <c:v>0.16000000000000009</c:v>
                </c:pt>
                <c:pt idx="2156">
                  <c:v>0.16000000000000009</c:v>
                </c:pt>
                <c:pt idx="2157">
                  <c:v>0.12999999999999989</c:v>
                </c:pt>
                <c:pt idx="2158">
                  <c:v>0.16000000000000009</c:v>
                </c:pt>
                <c:pt idx="2159">
                  <c:v>0.1699999999999999</c:v>
                </c:pt>
                <c:pt idx="2160">
                  <c:v>0.17999999999999969</c:v>
                </c:pt>
                <c:pt idx="2161">
                  <c:v>0.12999999999999989</c:v>
                </c:pt>
                <c:pt idx="2162">
                  <c:v>8.9999999999999858E-2</c:v>
                </c:pt>
                <c:pt idx="2163">
                  <c:v>0.14999999999999949</c:v>
                </c:pt>
                <c:pt idx="2164">
                  <c:v>0.21</c:v>
                </c:pt>
                <c:pt idx="2165">
                  <c:v>0.14999999999999949</c:v>
                </c:pt>
                <c:pt idx="2166">
                  <c:v>0.13999999999999971</c:v>
                </c:pt>
                <c:pt idx="2167">
                  <c:v>0.14999999999999949</c:v>
                </c:pt>
                <c:pt idx="2168">
                  <c:v>0.15000000000000041</c:v>
                </c:pt>
                <c:pt idx="2169">
                  <c:v>0.16000000000000009</c:v>
                </c:pt>
                <c:pt idx="2170">
                  <c:v>0.13999999999999971</c:v>
                </c:pt>
                <c:pt idx="2171">
                  <c:v>8.0000000000000071E-2</c:v>
                </c:pt>
                <c:pt idx="2172">
                  <c:v>8.0000000000000071E-2</c:v>
                </c:pt>
                <c:pt idx="2173">
                  <c:v>0.14999999999999949</c:v>
                </c:pt>
                <c:pt idx="2174">
                  <c:v>0.15000000000000041</c:v>
                </c:pt>
                <c:pt idx="2175">
                  <c:v>0.12000000000000011</c:v>
                </c:pt>
                <c:pt idx="2176">
                  <c:v>0.12999999999999989</c:v>
                </c:pt>
                <c:pt idx="2177">
                  <c:v>0.12999999999999989</c:v>
                </c:pt>
                <c:pt idx="2178">
                  <c:v>0.12999999999999989</c:v>
                </c:pt>
                <c:pt idx="2179">
                  <c:v>0.12999999999999989</c:v>
                </c:pt>
                <c:pt idx="2180">
                  <c:v>0.1899999999999995</c:v>
                </c:pt>
                <c:pt idx="2181">
                  <c:v>0.15000000000000041</c:v>
                </c:pt>
                <c:pt idx="2182">
                  <c:v>0.13999999999999971</c:v>
                </c:pt>
                <c:pt idx="2183">
                  <c:v>0.15000000000000041</c:v>
                </c:pt>
                <c:pt idx="2184">
                  <c:v>0.1400000000000006</c:v>
                </c:pt>
                <c:pt idx="2185">
                  <c:v>0.13000000000000081</c:v>
                </c:pt>
                <c:pt idx="2186">
                  <c:v>0.1800000000000006</c:v>
                </c:pt>
                <c:pt idx="2187">
                  <c:v>0.17999999999999969</c:v>
                </c:pt>
                <c:pt idx="2188">
                  <c:v>0.19000000000000039</c:v>
                </c:pt>
                <c:pt idx="2189">
                  <c:v>0.1800000000000006</c:v>
                </c:pt>
                <c:pt idx="2190">
                  <c:v>0.19000000000000039</c:v>
                </c:pt>
                <c:pt idx="2191">
                  <c:v>0.20000000000000021</c:v>
                </c:pt>
                <c:pt idx="2192">
                  <c:v>0.1899999999999995</c:v>
                </c:pt>
                <c:pt idx="2193">
                  <c:v>0.17999999999999969</c:v>
                </c:pt>
                <c:pt idx="2194">
                  <c:v>0.19000000000000039</c:v>
                </c:pt>
                <c:pt idx="2195">
                  <c:v>0.1899999999999995</c:v>
                </c:pt>
                <c:pt idx="2196">
                  <c:v>0.1699999999999999</c:v>
                </c:pt>
                <c:pt idx="2197">
                  <c:v>0.17999999999999969</c:v>
                </c:pt>
                <c:pt idx="2198">
                  <c:v>0.16000000000000009</c:v>
                </c:pt>
                <c:pt idx="2199">
                  <c:v>0.1899999999999995</c:v>
                </c:pt>
                <c:pt idx="2200">
                  <c:v>0.1800000000000006</c:v>
                </c:pt>
                <c:pt idx="2201">
                  <c:v>0.1699999999999999</c:v>
                </c:pt>
                <c:pt idx="2202">
                  <c:v>0.17999999999999969</c:v>
                </c:pt>
                <c:pt idx="2203">
                  <c:v>0.13999999999999971</c:v>
                </c:pt>
                <c:pt idx="2204">
                  <c:v>0.17999999999999969</c:v>
                </c:pt>
                <c:pt idx="2205">
                  <c:v>0.1699999999999999</c:v>
                </c:pt>
                <c:pt idx="2206">
                  <c:v>0.20000000000000021</c:v>
                </c:pt>
                <c:pt idx="2207">
                  <c:v>0.17999999999999969</c:v>
                </c:pt>
                <c:pt idx="2208">
                  <c:v>0.2300000000000004</c:v>
                </c:pt>
                <c:pt idx="2209">
                  <c:v>0.1699999999999999</c:v>
                </c:pt>
                <c:pt idx="2210">
                  <c:v>0.19000000000000039</c:v>
                </c:pt>
                <c:pt idx="2211">
                  <c:v>0.20000000000000021</c:v>
                </c:pt>
                <c:pt idx="2212">
                  <c:v>0.19999999999999929</c:v>
                </c:pt>
                <c:pt idx="2213">
                  <c:v>0.20000000000000021</c:v>
                </c:pt>
                <c:pt idx="2214">
                  <c:v>0.1899999999999995</c:v>
                </c:pt>
                <c:pt idx="2215">
                  <c:v>0.21</c:v>
                </c:pt>
                <c:pt idx="2216">
                  <c:v>0.19000000000000039</c:v>
                </c:pt>
                <c:pt idx="2217">
                  <c:v>0.22000000000000061</c:v>
                </c:pt>
                <c:pt idx="2218">
                  <c:v>0.21</c:v>
                </c:pt>
                <c:pt idx="2219">
                  <c:v>0.22000000000000061</c:v>
                </c:pt>
                <c:pt idx="2220">
                  <c:v>0.21</c:v>
                </c:pt>
                <c:pt idx="2221">
                  <c:v>0.19000000000000039</c:v>
                </c:pt>
                <c:pt idx="2222">
                  <c:v>0.15000000000000041</c:v>
                </c:pt>
                <c:pt idx="2223">
                  <c:v>0.22999999999999951</c:v>
                </c:pt>
                <c:pt idx="2224">
                  <c:v>0.22999999999999951</c:v>
                </c:pt>
                <c:pt idx="2225">
                  <c:v>0.21</c:v>
                </c:pt>
                <c:pt idx="2226">
                  <c:v>0.21</c:v>
                </c:pt>
                <c:pt idx="2227">
                  <c:v>0.25</c:v>
                </c:pt>
                <c:pt idx="2228">
                  <c:v>0.21999999999999981</c:v>
                </c:pt>
                <c:pt idx="2229">
                  <c:v>0.21</c:v>
                </c:pt>
                <c:pt idx="2230">
                  <c:v>0.1899999999999995</c:v>
                </c:pt>
                <c:pt idx="2231">
                  <c:v>0.24000000000000021</c:v>
                </c:pt>
                <c:pt idx="2232">
                  <c:v>0.2300000000000004</c:v>
                </c:pt>
                <c:pt idx="2233">
                  <c:v>0.24000000000000021</c:v>
                </c:pt>
                <c:pt idx="2234">
                  <c:v>0.25</c:v>
                </c:pt>
                <c:pt idx="2235">
                  <c:v>0.25999999999999979</c:v>
                </c:pt>
                <c:pt idx="2236">
                  <c:v>0.28999999999999998</c:v>
                </c:pt>
                <c:pt idx="2237">
                  <c:v>0.28000000000000019</c:v>
                </c:pt>
                <c:pt idx="2238">
                  <c:v>0.30999999999999961</c:v>
                </c:pt>
                <c:pt idx="2239">
                  <c:v>0.29999999999999982</c:v>
                </c:pt>
                <c:pt idx="2240">
                  <c:v>0.25</c:v>
                </c:pt>
                <c:pt idx="2241">
                  <c:v>0.25999999999999979</c:v>
                </c:pt>
                <c:pt idx="2242">
                  <c:v>0.24000000000000021</c:v>
                </c:pt>
                <c:pt idx="2243">
                  <c:v>0.25999999999999979</c:v>
                </c:pt>
                <c:pt idx="2244">
                  <c:v>0.25999999999999979</c:v>
                </c:pt>
                <c:pt idx="2245">
                  <c:v>0.25999999999999979</c:v>
                </c:pt>
                <c:pt idx="2246">
                  <c:v>0.26000000000000068</c:v>
                </c:pt>
                <c:pt idx="2247">
                  <c:v>0.24000000000000021</c:v>
                </c:pt>
                <c:pt idx="2248">
                  <c:v>0.25</c:v>
                </c:pt>
                <c:pt idx="2249">
                  <c:v>0.2399999999999993</c:v>
                </c:pt>
                <c:pt idx="2250">
                  <c:v>0.27999999999999942</c:v>
                </c:pt>
                <c:pt idx="2251">
                  <c:v>0.25</c:v>
                </c:pt>
                <c:pt idx="2252">
                  <c:v>0.26999999999999957</c:v>
                </c:pt>
                <c:pt idx="2253">
                  <c:v>0.28000000000000019</c:v>
                </c:pt>
                <c:pt idx="2254">
                  <c:v>0.2300000000000004</c:v>
                </c:pt>
                <c:pt idx="2255">
                  <c:v>0.25999999999999979</c:v>
                </c:pt>
                <c:pt idx="2256">
                  <c:v>0.22999999999999951</c:v>
                </c:pt>
                <c:pt idx="2257">
                  <c:v>0.25</c:v>
                </c:pt>
                <c:pt idx="2258">
                  <c:v>0.27999999999999942</c:v>
                </c:pt>
                <c:pt idx="2259">
                  <c:v>0.25999999999999979</c:v>
                </c:pt>
                <c:pt idx="2260">
                  <c:v>0.24000000000000021</c:v>
                </c:pt>
                <c:pt idx="2261">
                  <c:v>0.27999999999999942</c:v>
                </c:pt>
                <c:pt idx="2262">
                  <c:v>0.27999999999999942</c:v>
                </c:pt>
                <c:pt idx="2263">
                  <c:v>0.2300000000000004</c:v>
                </c:pt>
                <c:pt idx="2264">
                  <c:v>0.27000000000000052</c:v>
                </c:pt>
                <c:pt idx="2265">
                  <c:v>0.25999999999999979</c:v>
                </c:pt>
                <c:pt idx="2266">
                  <c:v>0.26999999999999957</c:v>
                </c:pt>
                <c:pt idx="2267">
                  <c:v>0.32000000000000028</c:v>
                </c:pt>
                <c:pt idx="2268">
                  <c:v>0.32000000000000028</c:v>
                </c:pt>
                <c:pt idx="2269">
                  <c:v>0.33000000000000013</c:v>
                </c:pt>
                <c:pt idx="2270">
                  <c:v>0.30000000000000071</c:v>
                </c:pt>
                <c:pt idx="2271">
                  <c:v>0.28999999999999998</c:v>
                </c:pt>
                <c:pt idx="2272">
                  <c:v>0.30999999999999961</c:v>
                </c:pt>
                <c:pt idx="2273">
                  <c:v>0.26999999999999957</c:v>
                </c:pt>
                <c:pt idx="2274">
                  <c:v>0.29999999999999982</c:v>
                </c:pt>
                <c:pt idx="2275">
                  <c:v>0.25999999999999979</c:v>
                </c:pt>
                <c:pt idx="2276">
                  <c:v>0.25</c:v>
                </c:pt>
                <c:pt idx="2277">
                  <c:v>0.26000000000000068</c:v>
                </c:pt>
                <c:pt idx="2278">
                  <c:v>0.28999999999999998</c:v>
                </c:pt>
                <c:pt idx="2279">
                  <c:v>0.24000000000000021</c:v>
                </c:pt>
                <c:pt idx="2280">
                  <c:v>0.22999999999999951</c:v>
                </c:pt>
                <c:pt idx="2281">
                  <c:v>0.21999999999999981</c:v>
                </c:pt>
                <c:pt idx="2282">
                  <c:v>0.21999999999999981</c:v>
                </c:pt>
                <c:pt idx="2283">
                  <c:v>0.25999999999999979</c:v>
                </c:pt>
                <c:pt idx="2284">
                  <c:v>0.21</c:v>
                </c:pt>
                <c:pt idx="2285">
                  <c:v>0.28000000000000019</c:v>
                </c:pt>
                <c:pt idx="2286">
                  <c:v>0.2300000000000004</c:v>
                </c:pt>
                <c:pt idx="2287">
                  <c:v>0.21999999999999981</c:v>
                </c:pt>
                <c:pt idx="2288">
                  <c:v>0.2399999999999993</c:v>
                </c:pt>
                <c:pt idx="2289">
                  <c:v>0.22999999999999951</c:v>
                </c:pt>
                <c:pt idx="2290">
                  <c:v>0.25</c:v>
                </c:pt>
                <c:pt idx="2291">
                  <c:v>0.21999999999999981</c:v>
                </c:pt>
                <c:pt idx="2292">
                  <c:v>0.22999999999999951</c:v>
                </c:pt>
                <c:pt idx="2293">
                  <c:v>0.21</c:v>
                </c:pt>
                <c:pt idx="2294">
                  <c:v>0.21</c:v>
                </c:pt>
                <c:pt idx="2295">
                  <c:v>0.2300000000000004</c:v>
                </c:pt>
                <c:pt idx="2296">
                  <c:v>0.24000000000000021</c:v>
                </c:pt>
                <c:pt idx="2297">
                  <c:v>0.2399999999999993</c:v>
                </c:pt>
                <c:pt idx="2298">
                  <c:v>0.21999999999999981</c:v>
                </c:pt>
                <c:pt idx="2299">
                  <c:v>0.22999999999999951</c:v>
                </c:pt>
                <c:pt idx="2300">
                  <c:v>0.25</c:v>
                </c:pt>
                <c:pt idx="2301">
                  <c:v>0.2300000000000004</c:v>
                </c:pt>
                <c:pt idx="2302">
                  <c:v>0.25</c:v>
                </c:pt>
                <c:pt idx="2303">
                  <c:v>0.26999999999999957</c:v>
                </c:pt>
                <c:pt idx="2304">
                  <c:v>0.19000000000000039</c:v>
                </c:pt>
                <c:pt idx="2305">
                  <c:v>0.25</c:v>
                </c:pt>
                <c:pt idx="2306">
                  <c:v>0.26000000000000068</c:v>
                </c:pt>
                <c:pt idx="2307">
                  <c:v>0.24000000000000021</c:v>
                </c:pt>
                <c:pt idx="2308">
                  <c:v>0.27000000000000052</c:v>
                </c:pt>
                <c:pt idx="2309">
                  <c:v>0.26999999999999957</c:v>
                </c:pt>
                <c:pt idx="2310">
                  <c:v>0.2399999999999993</c:v>
                </c:pt>
                <c:pt idx="2311">
                  <c:v>0.25999999999999979</c:v>
                </c:pt>
                <c:pt idx="2312">
                  <c:v>0.28000000000000019</c:v>
                </c:pt>
                <c:pt idx="2313">
                  <c:v>0.21999999999999981</c:v>
                </c:pt>
                <c:pt idx="2314">
                  <c:v>0.25</c:v>
                </c:pt>
                <c:pt idx="2315">
                  <c:v>0.26999999999999957</c:v>
                </c:pt>
                <c:pt idx="2316">
                  <c:v>0.24000000000000021</c:v>
                </c:pt>
                <c:pt idx="2317">
                  <c:v>0.30000000000000071</c:v>
                </c:pt>
                <c:pt idx="2318">
                  <c:v>0.30999999999999961</c:v>
                </c:pt>
                <c:pt idx="2319">
                  <c:v>0.29999999999999982</c:v>
                </c:pt>
                <c:pt idx="2320">
                  <c:v>0.30999999999999961</c:v>
                </c:pt>
                <c:pt idx="2321">
                  <c:v>0.27999999999999942</c:v>
                </c:pt>
                <c:pt idx="2322">
                  <c:v>0.32999999999999963</c:v>
                </c:pt>
                <c:pt idx="2323">
                  <c:v>0.32000000000000028</c:v>
                </c:pt>
                <c:pt idx="2324">
                  <c:v>0.27000000000000052</c:v>
                </c:pt>
                <c:pt idx="2325">
                  <c:v>0.32000000000000028</c:v>
                </c:pt>
                <c:pt idx="2326">
                  <c:v>0.26000000000000068</c:v>
                </c:pt>
                <c:pt idx="2327">
                  <c:v>0.28000000000000019</c:v>
                </c:pt>
                <c:pt idx="2328">
                  <c:v>0.28999999999999998</c:v>
                </c:pt>
                <c:pt idx="2329">
                  <c:v>0.28999999999999998</c:v>
                </c:pt>
                <c:pt idx="2330">
                  <c:v>0.29999999999999982</c:v>
                </c:pt>
                <c:pt idx="2331">
                  <c:v>0.29999999999999982</c:v>
                </c:pt>
                <c:pt idx="2332">
                  <c:v>0.21</c:v>
                </c:pt>
                <c:pt idx="2333">
                  <c:v>0.27999999999999942</c:v>
                </c:pt>
                <c:pt idx="2334">
                  <c:v>0.24000000000000021</c:v>
                </c:pt>
                <c:pt idx="2335">
                  <c:v>0.24000000000000021</c:v>
                </c:pt>
                <c:pt idx="2336">
                  <c:v>0.25</c:v>
                </c:pt>
                <c:pt idx="2337">
                  <c:v>0.24000000000000021</c:v>
                </c:pt>
                <c:pt idx="2338">
                  <c:v>0.25999999999999979</c:v>
                </c:pt>
                <c:pt idx="2339">
                  <c:v>0.1899999999999995</c:v>
                </c:pt>
                <c:pt idx="2340">
                  <c:v>0.25</c:v>
                </c:pt>
                <c:pt idx="2341">
                  <c:v>0.25999999999999979</c:v>
                </c:pt>
                <c:pt idx="2342">
                  <c:v>0.25999999999999979</c:v>
                </c:pt>
                <c:pt idx="2343">
                  <c:v>0.25999999999999979</c:v>
                </c:pt>
                <c:pt idx="2344">
                  <c:v>0.25999999999999979</c:v>
                </c:pt>
                <c:pt idx="2345">
                  <c:v>0.2300000000000004</c:v>
                </c:pt>
                <c:pt idx="2346">
                  <c:v>0.19000000000000039</c:v>
                </c:pt>
                <c:pt idx="2347">
                  <c:v>0.19000000000000039</c:v>
                </c:pt>
                <c:pt idx="2348">
                  <c:v>0.16000000000000009</c:v>
                </c:pt>
                <c:pt idx="2349">
                  <c:v>0.21999999999999981</c:v>
                </c:pt>
                <c:pt idx="2350">
                  <c:v>0.21999999999999981</c:v>
                </c:pt>
                <c:pt idx="2351">
                  <c:v>0.25999999999999979</c:v>
                </c:pt>
                <c:pt idx="2352">
                  <c:v>0.28999999999999998</c:v>
                </c:pt>
                <c:pt idx="2353">
                  <c:v>0.27000000000000052</c:v>
                </c:pt>
                <c:pt idx="2354">
                  <c:v>0.29999999999999982</c:v>
                </c:pt>
                <c:pt idx="2355">
                  <c:v>0.28999999999999998</c:v>
                </c:pt>
                <c:pt idx="2356">
                  <c:v>0.28999999999999998</c:v>
                </c:pt>
                <c:pt idx="2357">
                  <c:v>0.26999999999999957</c:v>
                </c:pt>
                <c:pt idx="2358">
                  <c:v>0.2799999999999998</c:v>
                </c:pt>
                <c:pt idx="2359">
                  <c:v>0.26000000000000018</c:v>
                </c:pt>
                <c:pt idx="2360">
                  <c:v>0.29000000000000048</c:v>
                </c:pt>
                <c:pt idx="2361">
                  <c:v>0.27000000000000052</c:v>
                </c:pt>
                <c:pt idx="2362">
                  <c:v>0.35000000000000009</c:v>
                </c:pt>
                <c:pt idx="2363">
                  <c:v>0.25999999999999979</c:v>
                </c:pt>
                <c:pt idx="2364">
                  <c:v>0.36999999999999972</c:v>
                </c:pt>
                <c:pt idx="2365">
                  <c:v>0.28000000000000019</c:v>
                </c:pt>
                <c:pt idx="2366">
                  <c:v>0.32000000000000028</c:v>
                </c:pt>
                <c:pt idx="2367">
                  <c:v>0.33000000000000013</c:v>
                </c:pt>
                <c:pt idx="2368">
                  <c:v>0.33999999999999941</c:v>
                </c:pt>
                <c:pt idx="2369">
                  <c:v>0.28000000000000019</c:v>
                </c:pt>
                <c:pt idx="2370">
                  <c:v>0.28999999999999998</c:v>
                </c:pt>
                <c:pt idx="2371">
                  <c:v>0.28000000000000019</c:v>
                </c:pt>
                <c:pt idx="2372">
                  <c:v>0.2799999999999998</c:v>
                </c:pt>
                <c:pt idx="2373">
                  <c:v>0.33000000000000013</c:v>
                </c:pt>
                <c:pt idx="2374">
                  <c:v>0.28999999999999998</c:v>
                </c:pt>
                <c:pt idx="2375">
                  <c:v>0.26000000000000018</c:v>
                </c:pt>
                <c:pt idx="2376">
                  <c:v>0.29000000000000048</c:v>
                </c:pt>
                <c:pt idx="2377">
                  <c:v>0.38000000000000028</c:v>
                </c:pt>
                <c:pt idx="2378">
                  <c:v>0.3100000000000005</c:v>
                </c:pt>
                <c:pt idx="2379">
                  <c:v>0.31000000000000011</c:v>
                </c:pt>
                <c:pt idx="2380">
                  <c:v>0.28999999999999959</c:v>
                </c:pt>
                <c:pt idx="2381">
                  <c:v>0.31999999999999978</c:v>
                </c:pt>
                <c:pt idx="2382">
                  <c:v>0.32000000000000028</c:v>
                </c:pt>
                <c:pt idx="2383">
                  <c:v>0.3100000000000005</c:v>
                </c:pt>
                <c:pt idx="2384">
                  <c:v>0.33000000000000013</c:v>
                </c:pt>
                <c:pt idx="2385">
                  <c:v>0.3400000000000003</c:v>
                </c:pt>
                <c:pt idx="2386">
                  <c:v>0.33999999999999991</c:v>
                </c:pt>
                <c:pt idx="2387">
                  <c:v>0.35000000000000048</c:v>
                </c:pt>
                <c:pt idx="2388">
                  <c:v>0.37000000000000011</c:v>
                </c:pt>
                <c:pt idx="2389">
                  <c:v>0.27000000000000052</c:v>
                </c:pt>
                <c:pt idx="2390">
                  <c:v>0.35999999999999988</c:v>
                </c:pt>
                <c:pt idx="2391">
                  <c:v>0.44999999999999968</c:v>
                </c:pt>
                <c:pt idx="2392">
                  <c:v>0.45000000000000018</c:v>
                </c:pt>
                <c:pt idx="2393">
                  <c:v>0.57000000000000028</c:v>
                </c:pt>
                <c:pt idx="2394">
                  <c:v>0.56000000000000005</c:v>
                </c:pt>
                <c:pt idx="2395">
                  <c:v>0.63999999999999968</c:v>
                </c:pt>
                <c:pt idx="2396">
                  <c:v>0.59999999999999964</c:v>
                </c:pt>
                <c:pt idx="2397">
                  <c:v>0.5900000000000003</c:v>
                </c:pt>
                <c:pt idx="2398">
                  <c:v>0.5299999999999998</c:v>
                </c:pt>
                <c:pt idx="2399">
                  <c:v>0.62000000000000011</c:v>
                </c:pt>
                <c:pt idx="2400">
                  <c:v>0.58000000000000007</c:v>
                </c:pt>
                <c:pt idx="2401">
                  <c:v>0.62999999999999989</c:v>
                </c:pt>
                <c:pt idx="2402">
                  <c:v>0.63999999999999968</c:v>
                </c:pt>
                <c:pt idx="2403">
                  <c:v>0.60999999999999988</c:v>
                </c:pt>
                <c:pt idx="2404">
                  <c:v>0.54999999999999982</c:v>
                </c:pt>
                <c:pt idx="2405">
                  <c:v>0.54999999999999982</c:v>
                </c:pt>
                <c:pt idx="2406">
                  <c:v>0.54999999999999982</c:v>
                </c:pt>
                <c:pt idx="2407">
                  <c:v>0.5600000000000005</c:v>
                </c:pt>
                <c:pt idx="2408">
                  <c:v>0.52</c:v>
                </c:pt>
                <c:pt idx="2409">
                  <c:v>0.56000000000000005</c:v>
                </c:pt>
                <c:pt idx="2410">
                  <c:v>0.50000000000000044</c:v>
                </c:pt>
                <c:pt idx="2411">
                  <c:v>0.50999999999999979</c:v>
                </c:pt>
                <c:pt idx="2412">
                  <c:v>0.50999999999999979</c:v>
                </c:pt>
                <c:pt idx="2413">
                  <c:v>0.48000000000000043</c:v>
                </c:pt>
                <c:pt idx="2414">
                  <c:v>0.4700000000000002</c:v>
                </c:pt>
                <c:pt idx="2415">
                  <c:v>0.43999999999999989</c:v>
                </c:pt>
                <c:pt idx="2416">
                  <c:v>0.46999999999999981</c:v>
                </c:pt>
                <c:pt idx="2417">
                  <c:v>0.48999999999999982</c:v>
                </c:pt>
                <c:pt idx="2418">
                  <c:v>0.47999999999999948</c:v>
                </c:pt>
                <c:pt idx="2419">
                  <c:v>0.49999999999999961</c:v>
                </c:pt>
                <c:pt idx="2420">
                  <c:v>0.41999999999999987</c:v>
                </c:pt>
                <c:pt idx="2421">
                  <c:v>0.48999999999999982</c:v>
                </c:pt>
                <c:pt idx="2422">
                  <c:v>0.54</c:v>
                </c:pt>
                <c:pt idx="2423">
                  <c:v>0.55000000000000027</c:v>
                </c:pt>
                <c:pt idx="2424">
                  <c:v>0.5</c:v>
                </c:pt>
                <c:pt idx="2425">
                  <c:v>0.50999999999999979</c:v>
                </c:pt>
                <c:pt idx="2426">
                  <c:v>0.49000000000000021</c:v>
                </c:pt>
                <c:pt idx="2427">
                  <c:v>0.46</c:v>
                </c:pt>
                <c:pt idx="2428">
                  <c:v>0.47000000000000058</c:v>
                </c:pt>
                <c:pt idx="2429">
                  <c:v>0.5600000000000005</c:v>
                </c:pt>
                <c:pt idx="2430">
                  <c:v>0.42999999999999972</c:v>
                </c:pt>
                <c:pt idx="2431">
                  <c:v>0.46</c:v>
                </c:pt>
                <c:pt idx="2432">
                  <c:v>0.41999999999999987</c:v>
                </c:pt>
                <c:pt idx="2433">
                  <c:v>0.44000000000000039</c:v>
                </c:pt>
                <c:pt idx="2434">
                  <c:v>0.44000000000000039</c:v>
                </c:pt>
                <c:pt idx="2435">
                  <c:v>0.5</c:v>
                </c:pt>
                <c:pt idx="2436">
                  <c:v>0.41000000000000009</c:v>
                </c:pt>
                <c:pt idx="2437">
                  <c:v>0.38999999999999968</c:v>
                </c:pt>
                <c:pt idx="2438">
                  <c:v>0.38999999999999968</c:v>
                </c:pt>
                <c:pt idx="2439">
                  <c:v>0.36000000000000032</c:v>
                </c:pt>
                <c:pt idx="2440">
                  <c:v>0.41000000000000009</c:v>
                </c:pt>
                <c:pt idx="2441">
                  <c:v>0.42999999999999972</c:v>
                </c:pt>
                <c:pt idx="2442">
                  <c:v>0.5</c:v>
                </c:pt>
                <c:pt idx="2443">
                  <c:v>0.41999999999999987</c:v>
                </c:pt>
                <c:pt idx="2444">
                  <c:v>0.36000000000000032</c:v>
                </c:pt>
                <c:pt idx="2445">
                  <c:v>0.33999999999999991</c:v>
                </c:pt>
                <c:pt idx="2446">
                  <c:v>0.4399999999999995</c:v>
                </c:pt>
                <c:pt idx="2447">
                  <c:v>0.37999999999999989</c:v>
                </c:pt>
                <c:pt idx="2448">
                  <c:v>0.37000000000000011</c:v>
                </c:pt>
                <c:pt idx="2449">
                  <c:v>0.38999999999999968</c:v>
                </c:pt>
                <c:pt idx="2450">
                  <c:v>0.37999999999999989</c:v>
                </c:pt>
                <c:pt idx="2451">
                  <c:v>0.40000000000000041</c:v>
                </c:pt>
                <c:pt idx="2452">
                  <c:v>0.39999999999999952</c:v>
                </c:pt>
                <c:pt idx="2453">
                  <c:v>0.38999999999999968</c:v>
                </c:pt>
                <c:pt idx="2454">
                  <c:v>0.39999999999999952</c:v>
                </c:pt>
                <c:pt idx="2455">
                  <c:v>0.37999999999999989</c:v>
                </c:pt>
                <c:pt idx="2456">
                  <c:v>0.37999999999999989</c:v>
                </c:pt>
                <c:pt idx="2457">
                  <c:v>0.46</c:v>
                </c:pt>
                <c:pt idx="2458">
                  <c:v>0.40999999999999931</c:v>
                </c:pt>
                <c:pt idx="2459">
                  <c:v>0.41999999999999987</c:v>
                </c:pt>
                <c:pt idx="2460">
                  <c:v>0.37999999999999989</c:v>
                </c:pt>
                <c:pt idx="2461">
                  <c:v>0.52999999999999936</c:v>
                </c:pt>
                <c:pt idx="2462">
                  <c:v>0.45000000000000018</c:v>
                </c:pt>
                <c:pt idx="2463">
                  <c:v>0.49000000000000021</c:v>
                </c:pt>
                <c:pt idx="2464">
                  <c:v>0.4399999999999995</c:v>
                </c:pt>
                <c:pt idx="2465">
                  <c:v>0.44000000000000039</c:v>
                </c:pt>
                <c:pt idx="2466">
                  <c:v>0.4399999999999995</c:v>
                </c:pt>
                <c:pt idx="2467">
                  <c:v>0.44000000000000039</c:v>
                </c:pt>
                <c:pt idx="2468">
                  <c:v>0.40999999999999931</c:v>
                </c:pt>
                <c:pt idx="2469">
                  <c:v>0.46</c:v>
                </c:pt>
                <c:pt idx="2470">
                  <c:v>0.40000000000000041</c:v>
                </c:pt>
                <c:pt idx="2471">
                  <c:v>0.4399999999999995</c:v>
                </c:pt>
                <c:pt idx="2472">
                  <c:v>0.41999999999999987</c:v>
                </c:pt>
                <c:pt idx="2473">
                  <c:v>0.4300000000000006</c:v>
                </c:pt>
                <c:pt idx="2474">
                  <c:v>0.38999999999999968</c:v>
                </c:pt>
                <c:pt idx="2475">
                  <c:v>0.48000000000000043</c:v>
                </c:pt>
                <c:pt idx="2476">
                  <c:v>0.54</c:v>
                </c:pt>
                <c:pt idx="2477">
                  <c:v>0.5</c:v>
                </c:pt>
                <c:pt idx="2478">
                  <c:v>0.4399999999999995</c:v>
                </c:pt>
                <c:pt idx="2479">
                  <c:v>0.35999999999999938</c:v>
                </c:pt>
                <c:pt idx="2480">
                  <c:v>0.41000000000000009</c:v>
                </c:pt>
                <c:pt idx="2481">
                  <c:v>0.42999999999999972</c:v>
                </c:pt>
                <c:pt idx="2482">
                  <c:v>0.48999999999999932</c:v>
                </c:pt>
                <c:pt idx="2483">
                  <c:v>0.44999999999999929</c:v>
                </c:pt>
                <c:pt idx="2484">
                  <c:v>0.48000000000000043</c:v>
                </c:pt>
                <c:pt idx="2485">
                  <c:v>0.46999999999999981</c:v>
                </c:pt>
                <c:pt idx="2486">
                  <c:v>0.41999999999999987</c:v>
                </c:pt>
                <c:pt idx="2487">
                  <c:v>0.5</c:v>
                </c:pt>
                <c:pt idx="2488">
                  <c:v>0.51000000000000068</c:v>
                </c:pt>
                <c:pt idx="2489">
                  <c:v>0.49000000000000021</c:v>
                </c:pt>
                <c:pt idx="2490">
                  <c:v>0.58000000000000007</c:v>
                </c:pt>
                <c:pt idx="2491">
                  <c:v>0.49000000000000021</c:v>
                </c:pt>
                <c:pt idx="2492">
                  <c:v>0.49000000000000021</c:v>
                </c:pt>
                <c:pt idx="2493">
                  <c:v>0.42999999999999972</c:v>
                </c:pt>
                <c:pt idx="2494">
                  <c:v>0.4399999999999995</c:v>
                </c:pt>
                <c:pt idx="2495">
                  <c:v>0.5600000000000005</c:v>
                </c:pt>
                <c:pt idx="2496">
                  <c:v>0.42000000000000082</c:v>
                </c:pt>
                <c:pt idx="2497">
                  <c:v>0.41000000000000009</c:v>
                </c:pt>
                <c:pt idx="2498">
                  <c:v>0.46</c:v>
                </c:pt>
                <c:pt idx="2499">
                  <c:v>0.41999999999999987</c:v>
                </c:pt>
                <c:pt idx="2500">
                  <c:v>0.46</c:v>
                </c:pt>
                <c:pt idx="2501">
                  <c:v>0.45000000000000018</c:v>
                </c:pt>
                <c:pt idx="2502">
                  <c:v>0.4399999999999995</c:v>
                </c:pt>
                <c:pt idx="2503">
                  <c:v>0.49000000000000021</c:v>
                </c:pt>
                <c:pt idx="2504">
                  <c:v>0.42000000000000082</c:v>
                </c:pt>
                <c:pt idx="2505">
                  <c:v>0.47999999999999948</c:v>
                </c:pt>
                <c:pt idx="2506">
                  <c:v>0.49000000000000021</c:v>
                </c:pt>
                <c:pt idx="2507">
                  <c:v>0.46999999999999981</c:v>
                </c:pt>
                <c:pt idx="2508">
                  <c:v>0.46999999999999981</c:v>
                </c:pt>
                <c:pt idx="2509">
                  <c:v>0.48999999999999932</c:v>
                </c:pt>
                <c:pt idx="2510">
                  <c:v>0.47000000000000058</c:v>
                </c:pt>
                <c:pt idx="2511">
                  <c:v>0.5</c:v>
                </c:pt>
                <c:pt idx="2512">
                  <c:v>0.54</c:v>
                </c:pt>
                <c:pt idx="2513">
                  <c:v>0.45000000000000018</c:v>
                </c:pt>
                <c:pt idx="2514">
                  <c:v>0.52000000000000046</c:v>
                </c:pt>
                <c:pt idx="2515">
                  <c:v>0.51000000000000068</c:v>
                </c:pt>
                <c:pt idx="2516">
                  <c:v>0.49000000000000021</c:v>
                </c:pt>
                <c:pt idx="2517">
                  <c:v>0.52000000000000046</c:v>
                </c:pt>
                <c:pt idx="2518">
                  <c:v>0.54</c:v>
                </c:pt>
                <c:pt idx="2519">
                  <c:v>0.51999999999999957</c:v>
                </c:pt>
                <c:pt idx="2520">
                  <c:v>0.54</c:v>
                </c:pt>
                <c:pt idx="2521">
                  <c:v>0.49000000000000021</c:v>
                </c:pt>
                <c:pt idx="2522">
                  <c:v>0.4399999999999995</c:v>
                </c:pt>
                <c:pt idx="2523">
                  <c:v>0.51999999999999957</c:v>
                </c:pt>
                <c:pt idx="2524">
                  <c:v>0.46</c:v>
                </c:pt>
                <c:pt idx="2525">
                  <c:v>0.54</c:v>
                </c:pt>
                <c:pt idx="2526">
                  <c:v>0.51000000000000068</c:v>
                </c:pt>
                <c:pt idx="2527">
                  <c:v>0.53000000000000025</c:v>
                </c:pt>
                <c:pt idx="2528">
                  <c:v>0.54999999999999982</c:v>
                </c:pt>
                <c:pt idx="2529">
                  <c:v>0.54999999999999982</c:v>
                </c:pt>
                <c:pt idx="2530">
                  <c:v>0.58000000000000007</c:v>
                </c:pt>
                <c:pt idx="2531">
                  <c:v>0.59999999999999964</c:v>
                </c:pt>
                <c:pt idx="2532">
                  <c:v>0.59999999999999964</c:v>
                </c:pt>
                <c:pt idx="2533">
                  <c:v>0.59000000000000075</c:v>
                </c:pt>
                <c:pt idx="2534">
                  <c:v>0.64000000000000057</c:v>
                </c:pt>
                <c:pt idx="2535">
                  <c:v>0.64999999999999947</c:v>
                </c:pt>
                <c:pt idx="2536">
                  <c:v>0.61999999999999922</c:v>
                </c:pt>
                <c:pt idx="2537">
                  <c:v>0.58999999999999986</c:v>
                </c:pt>
                <c:pt idx="2538">
                  <c:v>0.54999999999999982</c:v>
                </c:pt>
                <c:pt idx="2539">
                  <c:v>0.57999999999999918</c:v>
                </c:pt>
                <c:pt idx="2540">
                  <c:v>0.54999999999999982</c:v>
                </c:pt>
                <c:pt idx="2541">
                  <c:v>0.60999999999999943</c:v>
                </c:pt>
                <c:pt idx="2542">
                  <c:v>0.73999999999999977</c:v>
                </c:pt>
                <c:pt idx="2543">
                  <c:v>0.69999999999999973</c:v>
                </c:pt>
                <c:pt idx="2544">
                  <c:v>0.59000000000000075</c:v>
                </c:pt>
                <c:pt idx="2545">
                  <c:v>0.71999999999999975</c:v>
                </c:pt>
                <c:pt idx="2546">
                  <c:v>0.64999999999999991</c:v>
                </c:pt>
                <c:pt idx="2547">
                  <c:v>0.67999999999999972</c:v>
                </c:pt>
                <c:pt idx="2548">
                  <c:v>0.81</c:v>
                </c:pt>
                <c:pt idx="2549">
                  <c:v>0.68000000000000016</c:v>
                </c:pt>
                <c:pt idx="2550">
                  <c:v>0.83999999999999986</c:v>
                </c:pt>
                <c:pt idx="2551">
                  <c:v>0.6800000000000006</c:v>
                </c:pt>
                <c:pt idx="2552">
                  <c:v>0.64000000000000057</c:v>
                </c:pt>
                <c:pt idx="2553">
                  <c:v>0.58000000000000007</c:v>
                </c:pt>
                <c:pt idx="2554">
                  <c:v>0.49000000000000021</c:v>
                </c:pt>
                <c:pt idx="2555">
                  <c:v>0.51000000000000068</c:v>
                </c:pt>
                <c:pt idx="2556">
                  <c:v>0.51000000000000068</c:v>
                </c:pt>
                <c:pt idx="2557">
                  <c:v>0.52</c:v>
                </c:pt>
                <c:pt idx="2558">
                  <c:v>0.51999999999999957</c:v>
                </c:pt>
                <c:pt idx="2559">
                  <c:v>0.62999999999999989</c:v>
                </c:pt>
                <c:pt idx="2560">
                  <c:v>0.73000000000000043</c:v>
                </c:pt>
                <c:pt idx="2561">
                  <c:v>0.72999999999999954</c:v>
                </c:pt>
                <c:pt idx="2562">
                  <c:v>0.66999999999999993</c:v>
                </c:pt>
                <c:pt idx="2563">
                  <c:v>0.79999999999999982</c:v>
                </c:pt>
                <c:pt idx="2564">
                  <c:v>0.83000000000000007</c:v>
                </c:pt>
                <c:pt idx="2565">
                  <c:v>0.99999999999999956</c:v>
                </c:pt>
                <c:pt idx="2566">
                  <c:v>0.91999999999999948</c:v>
                </c:pt>
                <c:pt idx="2567">
                  <c:v>0.93000000000000016</c:v>
                </c:pt>
                <c:pt idx="2568">
                  <c:v>0.94000000000000039</c:v>
                </c:pt>
                <c:pt idx="2569">
                  <c:v>0.86999999999999966</c:v>
                </c:pt>
                <c:pt idx="2570">
                  <c:v>0.79</c:v>
                </c:pt>
                <c:pt idx="2571">
                  <c:v>0.75999999999999979</c:v>
                </c:pt>
                <c:pt idx="2572">
                  <c:v>0.74999999999999956</c:v>
                </c:pt>
                <c:pt idx="2573">
                  <c:v>0.75</c:v>
                </c:pt>
                <c:pt idx="2574">
                  <c:v>0.79999999999999982</c:v>
                </c:pt>
                <c:pt idx="2575">
                  <c:v>0.71999999999999975</c:v>
                </c:pt>
                <c:pt idx="2576">
                  <c:v>0.76000000000000023</c:v>
                </c:pt>
                <c:pt idx="2577">
                  <c:v>0.7799999999999998</c:v>
                </c:pt>
                <c:pt idx="2578">
                  <c:v>0.75</c:v>
                </c:pt>
                <c:pt idx="2579">
                  <c:v>0.73999999999999977</c:v>
                </c:pt>
                <c:pt idx="2580">
                  <c:v>0.77</c:v>
                </c:pt>
                <c:pt idx="2581">
                  <c:v>0.81999999999999984</c:v>
                </c:pt>
                <c:pt idx="2582">
                  <c:v>0.72999999999999954</c:v>
                </c:pt>
                <c:pt idx="2583">
                  <c:v>0.74000000000000021</c:v>
                </c:pt>
                <c:pt idx="2584">
                  <c:v>0.7799999999999998</c:v>
                </c:pt>
                <c:pt idx="2585">
                  <c:v>0.81</c:v>
                </c:pt>
                <c:pt idx="2586">
                  <c:v>0.79999999999999982</c:v>
                </c:pt>
                <c:pt idx="2587">
                  <c:v>0.77</c:v>
                </c:pt>
                <c:pt idx="2588">
                  <c:v>0.8400000000000003</c:v>
                </c:pt>
                <c:pt idx="2589">
                  <c:v>0.99000000000000021</c:v>
                </c:pt>
                <c:pt idx="2590">
                  <c:v>0.94000000000000039</c:v>
                </c:pt>
                <c:pt idx="2591">
                  <c:v>1</c:v>
                </c:pt>
                <c:pt idx="2592">
                  <c:v>0.99999999999999956</c:v>
                </c:pt>
                <c:pt idx="2593">
                  <c:v>0.95000000000000018</c:v>
                </c:pt>
                <c:pt idx="2594">
                  <c:v>0.94</c:v>
                </c:pt>
                <c:pt idx="2595">
                  <c:v>1.06</c:v>
                </c:pt>
                <c:pt idx="2596">
                  <c:v>0.99999999999999956</c:v>
                </c:pt>
                <c:pt idx="2597">
                  <c:v>0.9700000000000002</c:v>
                </c:pt>
                <c:pt idx="2598">
                  <c:v>0.9700000000000002</c:v>
                </c:pt>
                <c:pt idx="2599">
                  <c:v>0.94999999999999973</c:v>
                </c:pt>
                <c:pt idx="2600">
                  <c:v>1</c:v>
                </c:pt>
                <c:pt idx="2601">
                  <c:v>1</c:v>
                </c:pt>
                <c:pt idx="2602">
                  <c:v>1.04</c:v>
                </c:pt>
                <c:pt idx="2603">
                  <c:v>1.03</c:v>
                </c:pt>
                <c:pt idx="2604">
                  <c:v>1.03</c:v>
                </c:pt>
                <c:pt idx="2605">
                  <c:v>1.03</c:v>
                </c:pt>
                <c:pt idx="2606">
                  <c:v>1.03</c:v>
                </c:pt>
                <c:pt idx="2607">
                  <c:v>1.05</c:v>
                </c:pt>
                <c:pt idx="2608">
                  <c:v>1.04</c:v>
                </c:pt>
                <c:pt idx="2609">
                  <c:v>1.04</c:v>
                </c:pt>
                <c:pt idx="2610">
                  <c:v>1</c:v>
                </c:pt>
                <c:pt idx="2611">
                  <c:v>1.03</c:v>
                </c:pt>
                <c:pt idx="2612">
                  <c:v>1.1100000000000001</c:v>
                </c:pt>
                <c:pt idx="2613">
                  <c:v>1.05</c:v>
                </c:pt>
                <c:pt idx="2614">
                  <c:v>0.90000000000000036</c:v>
                </c:pt>
                <c:pt idx="2615">
                  <c:v>0.94999999999999973</c:v>
                </c:pt>
                <c:pt idx="2616">
                  <c:v>1.04</c:v>
                </c:pt>
                <c:pt idx="2617">
                  <c:v>1.17</c:v>
                </c:pt>
                <c:pt idx="2618">
                  <c:v>1.1200000000000001</c:v>
                </c:pt>
                <c:pt idx="2619">
                  <c:v>1.28</c:v>
                </c:pt>
                <c:pt idx="2620">
                  <c:v>1.3</c:v>
                </c:pt>
                <c:pt idx="2621">
                  <c:v>1.24</c:v>
                </c:pt>
                <c:pt idx="2622">
                  <c:v>1.36</c:v>
                </c:pt>
                <c:pt idx="2623">
                  <c:v>1.5</c:v>
                </c:pt>
                <c:pt idx="2624">
                  <c:v>1.600000000000001</c:v>
                </c:pt>
                <c:pt idx="2625">
                  <c:v>1.66</c:v>
                </c:pt>
                <c:pt idx="2626">
                  <c:v>1.51</c:v>
                </c:pt>
                <c:pt idx="2627">
                  <c:v>1.38</c:v>
                </c:pt>
                <c:pt idx="2628">
                  <c:v>1.34</c:v>
                </c:pt>
                <c:pt idx="2629">
                  <c:v>1.28</c:v>
                </c:pt>
                <c:pt idx="2630">
                  <c:v>1.33</c:v>
                </c:pt>
                <c:pt idx="2631">
                  <c:v>1.32</c:v>
                </c:pt>
                <c:pt idx="2632">
                  <c:v>1.31</c:v>
                </c:pt>
                <c:pt idx="2633">
                  <c:v>1.1399999999999999</c:v>
                </c:pt>
                <c:pt idx="2634">
                  <c:v>1.080000000000001</c:v>
                </c:pt>
                <c:pt idx="2635">
                  <c:v>1.1499999999999999</c:v>
                </c:pt>
                <c:pt idx="2636">
                  <c:v>1.0900000000000001</c:v>
                </c:pt>
                <c:pt idx="2637">
                  <c:v>1.06</c:v>
                </c:pt>
                <c:pt idx="2638">
                  <c:v>1.1599999999999999</c:v>
                </c:pt>
                <c:pt idx="2639">
                  <c:v>1.29</c:v>
                </c:pt>
                <c:pt idx="2640">
                  <c:v>1.4</c:v>
                </c:pt>
                <c:pt idx="2641">
                  <c:v>1.55</c:v>
                </c:pt>
                <c:pt idx="2642">
                  <c:v>1.63</c:v>
                </c:pt>
                <c:pt idx="2643">
                  <c:v>1.68</c:v>
                </c:pt>
                <c:pt idx="2644">
                  <c:v>1.53</c:v>
                </c:pt>
                <c:pt idx="2645">
                  <c:v>1.47</c:v>
                </c:pt>
                <c:pt idx="2646">
                  <c:v>1.47</c:v>
                </c:pt>
                <c:pt idx="2647">
                  <c:v>1.59</c:v>
                </c:pt>
                <c:pt idx="2648">
                  <c:v>1.5</c:v>
                </c:pt>
                <c:pt idx="2649">
                  <c:v>1.56</c:v>
                </c:pt>
                <c:pt idx="2650">
                  <c:v>1.81</c:v>
                </c:pt>
                <c:pt idx="2651">
                  <c:v>1.819999999999999</c:v>
                </c:pt>
                <c:pt idx="2652">
                  <c:v>1.79</c:v>
                </c:pt>
                <c:pt idx="2653">
                  <c:v>1.78</c:v>
                </c:pt>
                <c:pt idx="2654">
                  <c:v>1.61</c:v>
                </c:pt>
                <c:pt idx="2655">
                  <c:v>1.8</c:v>
                </c:pt>
                <c:pt idx="2656">
                  <c:v>1.87</c:v>
                </c:pt>
                <c:pt idx="2657">
                  <c:v>1.84</c:v>
                </c:pt>
                <c:pt idx="2658">
                  <c:v>1.77</c:v>
                </c:pt>
                <c:pt idx="2659">
                  <c:v>1.74</c:v>
                </c:pt>
                <c:pt idx="2660">
                  <c:v>1.67</c:v>
                </c:pt>
                <c:pt idx="2661">
                  <c:v>1.6</c:v>
                </c:pt>
                <c:pt idx="2662">
                  <c:v>1.59</c:v>
                </c:pt>
                <c:pt idx="2663">
                  <c:v>1.56</c:v>
                </c:pt>
                <c:pt idx="2664">
                  <c:v>1.62</c:v>
                </c:pt>
                <c:pt idx="2665">
                  <c:v>1.589999999999999</c:v>
                </c:pt>
                <c:pt idx="2666">
                  <c:v>1.59</c:v>
                </c:pt>
                <c:pt idx="2667">
                  <c:v>1.56</c:v>
                </c:pt>
                <c:pt idx="2668">
                  <c:v>1.5</c:v>
                </c:pt>
                <c:pt idx="2669">
                  <c:v>1.48</c:v>
                </c:pt>
                <c:pt idx="2670">
                  <c:v>1.49</c:v>
                </c:pt>
                <c:pt idx="2671">
                  <c:v>1.569999999999999</c:v>
                </c:pt>
                <c:pt idx="2672">
                  <c:v>1.6</c:v>
                </c:pt>
                <c:pt idx="2673">
                  <c:v>1.62</c:v>
                </c:pt>
                <c:pt idx="2674">
                  <c:v>1.66</c:v>
                </c:pt>
                <c:pt idx="2675">
                  <c:v>1.5</c:v>
                </c:pt>
                <c:pt idx="2676">
                  <c:v>1.38</c:v>
                </c:pt>
                <c:pt idx="2677">
                  <c:v>1.419999999999999</c:v>
                </c:pt>
                <c:pt idx="2678">
                  <c:v>1.47</c:v>
                </c:pt>
                <c:pt idx="2679">
                  <c:v>1.419999999999999</c:v>
                </c:pt>
                <c:pt idx="2680">
                  <c:v>1.419999999999999</c:v>
                </c:pt>
                <c:pt idx="2681">
                  <c:v>1.419999999999999</c:v>
                </c:pt>
                <c:pt idx="2682">
                  <c:v>1.44</c:v>
                </c:pt>
                <c:pt idx="2683">
                  <c:v>1.39</c:v>
                </c:pt>
                <c:pt idx="2684">
                  <c:v>1.41</c:v>
                </c:pt>
                <c:pt idx="2685">
                  <c:v>1.43</c:v>
                </c:pt>
                <c:pt idx="2686">
                  <c:v>1.33</c:v>
                </c:pt>
                <c:pt idx="2687">
                  <c:v>1.419999999999999</c:v>
                </c:pt>
                <c:pt idx="2688">
                  <c:v>1.44</c:v>
                </c:pt>
                <c:pt idx="2689">
                  <c:v>1.27</c:v>
                </c:pt>
                <c:pt idx="2690">
                  <c:v>1.28</c:v>
                </c:pt>
                <c:pt idx="2691">
                  <c:v>1.3</c:v>
                </c:pt>
                <c:pt idx="2692">
                  <c:v>1.29</c:v>
                </c:pt>
                <c:pt idx="2693">
                  <c:v>1.2</c:v>
                </c:pt>
                <c:pt idx="2694">
                  <c:v>1.21</c:v>
                </c:pt>
                <c:pt idx="2695">
                  <c:v>1.21</c:v>
                </c:pt>
                <c:pt idx="2696">
                  <c:v>1.1399999999999999</c:v>
                </c:pt>
                <c:pt idx="2697">
                  <c:v>1.03</c:v>
                </c:pt>
                <c:pt idx="2698">
                  <c:v>1.02</c:v>
                </c:pt>
                <c:pt idx="2699">
                  <c:v>0.95000000000000018</c:v>
                </c:pt>
                <c:pt idx="2700">
                  <c:v>0.89000000000000012</c:v>
                </c:pt>
                <c:pt idx="2701">
                  <c:v>0.84999999999999964</c:v>
                </c:pt>
                <c:pt idx="2702">
                  <c:v>0.86000000000000032</c:v>
                </c:pt>
                <c:pt idx="2703">
                  <c:v>0.87999999999999989</c:v>
                </c:pt>
                <c:pt idx="2704">
                  <c:v>0.97999999999999954</c:v>
                </c:pt>
                <c:pt idx="2705">
                  <c:v>0.98000000000000043</c:v>
                </c:pt>
                <c:pt idx="2706">
                  <c:v>0.89000000000000012</c:v>
                </c:pt>
                <c:pt idx="2707">
                  <c:v>0.87000000000000011</c:v>
                </c:pt>
                <c:pt idx="2708">
                  <c:v>0.85000000000000009</c:v>
                </c:pt>
                <c:pt idx="2709">
                  <c:v>0.86999999999999966</c:v>
                </c:pt>
                <c:pt idx="2710">
                  <c:v>0.92999999999999972</c:v>
                </c:pt>
                <c:pt idx="2711">
                  <c:v>0.87000000000000011</c:v>
                </c:pt>
                <c:pt idx="2712">
                  <c:v>0.91000000000000014</c:v>
                </c:pt>
                <c:pt idx="2713">
                  <c:v>0.85000000000000053</c:v>
                </c:pt>
                <c:pt idx="2714">
                  <c:v>0.87000000000000011</c:v>
                </c:pt>
                <c:pt idx="2715">
                  <c:v>0.89999999999999991</c:v>
                </c:pt>
                <c:pt idx="2716">
                  <c:v>0.92000000000000037</c:v>
                </c:pt>
                <c:pt idx="2717">
                  <c:v>0.87000000000000011</c:v>
                </c:pt>
                <c:pt idx="2718">
                  <c:v>0.9300000000000006</c:v>
                </c:pt>
                <c:pt idx="2719">
                  <c:v>1.06</c:v>
                </c:pt>
                <c:pt idx="2720">
                  <c:v>1.04</c:v>
                </c:pt>
                <c:pt idx="2721">
                  <c:v>0.96999999999999975</c:v>
                </c:pt>
                <c:pt idx="2722">
                  <c:v>1</c:v>
                </c:pt>
                <c:pt idx="2723">
                  <c:v>0.99999999999999956</c:v>
                </c:pt>
                <c:pt idx="2724">
                  <c:v>0.99000000000000021</c:v>
                </c:pt>
                <c:pt idx="2725">
                  <c:v>1.04</c:v>
                </c:pt>
                <c:pt idx="2726">
                  <c:v>1</c:v>
                </c:pt>
                <c:pt idx="2727">
                  <c:v>1.03</c:v>
                </c:pt>
                <c:pt idx="2728">
                  <c:v>1.05</c:v>
                </c:pt>
                <c:pt idx="2729">
                  <c:v>1.08</c:v>
                </c:pt>
                <c:pt idx="2730">
                  <c:v>1</c:v>
                </c:pt>
                <c:pt idx="2731">
                  <c:v>1.04</c:v>
                </c:pt>
                <c:pt idx="2732">
                  <c:v>1.100000000000001</c:v>
                </c:pt>
                <c:pt idx="2733">
                  <c:v>1.1000000000000001</c:v>
                </c:pt>
                <c:pt idx="2734">
                  <c:v>1.0900000000000001</c:v>
                </c:pt>
                <c:pt idx="2735">
                  <c:v>1.0900000000000001</c:v>
                </c:pt>
                <c:pt idx="2736">
                  <c:v>1.1100000000000001</c:v>
                </c:pt>
                <c:pt idx="2737">
                  <c:v>1.1100000000000001</c:v>
                </c:pt>
                <c:pt idx="2738">
                  <c:v>1.1000000000000001</c:v>
                </c:pt>
                <c:pt idx="2739">
                  <c:v>1</c:v>
                </c:pt>
                <c:pt idx="2740">
                  <c:v>1.06</c:v>
                </c:pt>
                <c:pt idx="2741">
                  <c:v>1.06</c:v>
                </c:pt>
                <c:pt idx="2742">
                  <c:v>1.04</c:v>
                </c:pt>
                <c:pt idx="2743">
                  <c:v>1.109999999999999</c:v>
                </c:pt>
                <c:pt idx="2744">
                  <c:v>1.0900000000000001</c:v>
                </c:pt>
                <c:pt idx="2745">
                  <c:v>1.02</c:v>
                </c:pt>
                <c:pt idx="2746">
                  <c:v>1.07</c:v>
                </c:pt>
                <c:pt idx="2747">
                  <c:v>1.04</c:v>
                </c:pt>
                <c:pt idx="2748">
                  <c:v>1.03</c:v>
                </c:pt>
                <c:pt idx="2749">
                  <c:v>0.9700000000000002</c:v>
                </c:pt>
                <c:pt idx="2750">
                  <c:v>1.02</c:v>
                </c:pt>
                <c:pt idx="2751">
                  <c:v>0.87999999999999989</c:v>
                </c:pt>
                <c:pt idx="2752">
                  <c:v>0.87000000000000011</c:v>
                </c:pt>
                <c:pt idx="2753">
                  <c:v>0.86000000000000032</c:v>
                </c:pt>
                <c:pt idx="2754">
                  <c:v>0.83999999999999986</c:v>
                </c:pt>
                <c:pt idx="2755">
                  <c:v>0.72999999999999954</c:v>
                </c:pt>
                <c:pt idx="2756">
                  <c:v>0.70999999999999952</c:v>
                </c:pt>
                <c:pt idx="2757">
                  <c:v>0.66999999999999993</c:v>
                </c:pt>
                <c:pt idx="2758">
                  <c:v>0.6599999999999997</c:v>
                </c:pt>
                <c:pt idx="2759">
                  <c:v>0.61000000000000032</c:v>
                </c:pt>
                <c:pt idx="2760">
                  <c:v>0.60000000000000009</c:v>
                </c:pt>
                <c:pt idx="2761">
                  <c:v>0.68000000000000016</c:v>
                </c:pt>
                <c:pt idx="2762">
                  <c:v>0.67000000000000037</c:v>
                </c:pt>
                <c:pt idx="2763">
                  <c:v>0.62000000000000011</c:v>
                </c:pt>
                <c:pt idx="2764">
                  <c:v>0.66000000000000014</c:v>
                </c:pt>
                <c:pt idx="2765">
                  <c:v>0.69000000000000039</c:v>
                </c:pt>
                <c:pt idx="2766">
                  <c:v>0.54999999999999982</c:v>
                </c:pt>
                <c:pt idx="2767">
                  <c:v>0.53999999999999959</c:v>
                </c:pt>
                <c:pt idx="2768">
                  <c:v>0.64000000000000012</c:v>
                </c:pt>
                <c:pt idx="2769">
                  <c:v>0.58999999999999986</c:v>
                </c:pt>
                <c:pt idx="2770">
                  <c:v>0.62999999999999989</c:v>
                </c:pt>
                <c:pt idx="2771">
                  <c:v>0.69000000000000039</c:v>
                </c:pt>
                <c:pt idx="2772">
                  <c:v>0.64000000000000012</c:v>
                </c:pt>
                <c:pt idx="2773">
                  <c:v>0.66999999999999993</c:v>
                </c:pt>
                <c:pt idx="2774">
                  <c:v>0.68000000000000016</c:v>
                </c:pt>
                <c:pt idx="2775">
                  <c:v>0.67999999999999972</c:v>
                </c:pt>
                <c:pt idx="2776">
                  <c:v>0.63000000000000034</c:v>
                </c:pt>
                <c:pt idx="2777">
                  <c:v>0.63000000000000034</c:v>
                </c:pt>
                <c:pt idx="2778">
                  <c:v>0.64000000000000012</c:v>
                </c:pt>
                <c:pt idx="2779">
                  <c:v>0.66000000000000014</c:v>
                </c:pt>
                <c:pt idx="2780">
                  <c:v>0.64000000000000012</c:v>
                </c:pt>
                <c:pt idx="2781">
                  <c:v>0.68000000000000016</c:v>
                </c:pt>
                <c:pt idx="2782">
                  <c:v>0.74000000000000021</c:v>
                </c:pt>
                <c:pt idx="2783">
                  <c:v>0.7799999999999998</c:v>
                </c:pt>
                <c:pt idx="2784">
                  <c:v>0.77</c:v>
                </c:pt>
                <c:pt idx="2785">
                  <c:v>0.77</c:v>
                </c:pt>
                <c:pt idx="2786">
                  <c:v>0.7799999999999998</c:v>
                </c:pt>
                <c:pt idx="2787">
                  <c:v>0.7799999999999998</c:v>
                </c:pt>
                <c:pt idx="2788">
                  <c:v>0.76999999999999957</c:v>
                </c:pt>
                <c:pt idx="2789">
                  <c:v>0.60000000000000009</c:v>
                </c:pt>
                <c:pt idx="2790">
                  <c:v>0.64000000000000012</c:v>
                </c:pt>
                <c:pt idx="2791">
                  <c:v>0.66999999999999993</c:v>
                </c:pt>
                <c:pt idx="2792">
                  <c:v>0.66000000000000014</c:v>
                </c:pt>
                <c:pt idx="2793">
                  <c:v>0.66000000000000014</c:v>
                </c:pt>
                <c:pt idx="2794">
                  <c:v>0.62999999999999989</c:v>
                </c:pt>
                <c:pt idx="2795">
                  <c:v>0.66000000000000014</c:v>
                </c:pt>
                <c:pt idx="2796">
                  <c:v>0.60999999999999988</c:v>
                </c:pt>
                <c:pt idx="2797">
                  <c:v>0.58999999999999986</c:v>
                </c:pt>
                <c:pt idx="2798">
                  <c:v>0.58000000000000007</c:v>
                </c:pt>
                <c:pt idx="2799">
                  <c:v>0.5900000000000003</c:v>
                </c:pt>
                <c:pt idx="2800">
                  <c:v>0.60999999999999988</c:v>
                </c:pt>
                <c:pt idx="2801">
                  <c:v>0.61999999999999966</c:v>
                </c:pt>
                <c:pt idx="2802">
                  <c:v>0.62000000000000011</c:v>
                </c:pt>
                <c:pt idx="2803">
                  <c:v>0.6599999999999997</c:v>
                </c:pt>
                <c:pt idx="2804">
                  <c:v>0.66999999999999993</c:v>
                </c:pt>
                <c:pt idx="2805">
                  <c:v>0.73</c:v>
                </c:pt>
                <c:pt idx="2806">
                  <c:v>0.71</c:v>
                </c:pt>
                <c:pt idx="2807">
                  <c:v>0.69</c:v>
                </c:pt>
                <c:pt idx="2808">
                  <c:v>0.68000000000000016</c:v>
                </c:pt>
                <c:pt idx="2809">
                  <c:v>0.69</c:v>
                </c:pt>
                <c:pt idx="2810">
                  <c:v>0.70000000000000018</c:v>
                </c:pt>
                <c:pt idx="2811">
                  <c:v>0.62999999999999989</c:v>
                </c:pt>
                <c:pt idx="2812">
                  <c:v>0.70000000000000018</c:v>
                </c:pt>
                <c:pt idx="2813">
                  <c:v>0.70000000000000018</c:v>
                </c:pt>
                <c:pt idx="2814">
                  <c:v>0.66999999999999993</c:v>
                </c:pt>
                <c:pt idx="2815">
                  <c:v>0.63000000000000034</c:v>
                </c:pt>
                <c:pt idx="2816">
                  <c:v>0.62000000000000011</c:v>
                </c:pt>
                <c:pt idx="2817">
                  <c:v>0.59999999999999964</c:v>
                </c:pt>
                <c:pt idx="2818">
                  <c:v>0.60999999999999988</c:v>
                </c:pt>
                <c:pt idx="2819">
                  <c:v>0.60000000000000009</c:v>
                </c:pt>
                <c:pt idx="2820">
                  <c:v>0.60000000000000009</c:v>
                </c:pt>
                <c:pt idx="2821">
                  <c:v>0.57000000000000028</c:v>
                </c:pt>
                <c:pt idx="2822">
                  <c:v>0.54</c:v>
                </c:pt>
                <c:pt idx="2823">
                  <c:v>0.58999999999999986</c:v>
                </c:pt>
                <c:pt idx="2824">
                  <c:v>0.62999999999999989</c:v>
                </c:pt>
                <c:pt idx="2825">
                  <c:v>0.56000000000000005</c:v>
                </c:pt>
                <c:pt idx="2826">
                  <c:v>0.56999999999999984</c:v>
                </c:pt>
                <c:pt idx="2827">
                  <c:v>0.59999999999999964</c:v>
                </c:pt>
                <c:pt idx="2828">
                  <c:v>0.55000000000000027</c:v>
                </c:pt>
                <c:pt idx="2829">
                  <c:v>0.54</c:v>
                </c:pt>
                <c:pt idx="2830">
                  <c:v>0.54</c:v>
                </c:pt>
                <c:pt idx="2831">
                  <c:v>0.5</c:v>
                </c:pt>
                <c:pt idx="2832">
                  <c:v>0.5299999999999998</c:v>
                </c:pt>
                <c:pt idx="2833">
                  <c:v>0.48</c:v>
                </c:pt>
                <c:pt idx="2834">
                  <c:v>0.54999999999999982</c:v>
                </c:pt>
                <c:pt idx="2835">
                  <c:v>0.56000000000000005</c:v>
                </c:pt>
                <c:pt idx="2836">
                  <c:v>0.57999999999999963</c:v>
                </c:pt>
                <c:pt idx="2837">
                  <c:v>0.53999999999999959</c:v>
                </c:pt>
                <c:pt idx="2838">
                  <c:v>0.58000000000000007</c:v>
                </c:pt>
                <c:pt idx="2839">
                  <c:v>0.56999999999999984</c:v>
                </c:pt>
                <c:pt idx="2840">
                  <c:v>0.62999999999999989</c:v>
                </c:pt>
                <c:pt idx="2841">
                  <c:v>0.64000000000000012</c:v>
                </c:pt>
                <c:pt idx="2842">
                  <c:v>0.61999999999999966</c:v>
                </c:pt>
                <c:pt idx="2843">
                  <c:v>0.64000000000000012</c:v>
                </c:pt>
                <c:pt idx="2844">
                  <c:v>0.67999999999999972</c:v>
                </c:pt>
                <c:pt idx="2845">
                  <c:v>0.73</c:v>
                </c:pt>
                <c:pt idx="2846">
                  <c:v>0.71</c:v>
                </c:pt>
                <c:pt idx="2847">
                  <c:v>0.64000000000000012</c:v>
                </c:pt>
                <c:pt idx="2848">
                  <c:v>0.64000000000000012</c:v>
                </c:pt>
                <c:pt idx="2849">
                  <c:v>0.61000000000000032</c:v>
                </c:pt>
                <c:pt idx="2850">
                  <c:v>0.66000000000000014</c:v>
                </c:pt>
                <c:pt idx="2851">
                  <c:v>0.62999999999999989</c:v>
                </c:pt>
                <c:pt idx="2852">
                  <c:v>0.70000000000000018</c:v>
                </c:pt>
                <c:pt idx="2853">
                  <c:v>0.82000000000000028</c:v>
                </c:pt>
                <c:pt idx="2854">
                  <c:v>0.85999999999999988</c:v>
                </c:pt>
                <c:pt idx="2855">
                  <c:v>0.77</c:v>
                </c:pt>
                <c:pt idx="2856">
                  <c:v>0.76000000000000023</c:v>
                </c:pt>
                <c:pt idx="2857">
                  <c:v>0.79</c:v>
                </c:pt>
                <c:pt idx="2858">
                  <c:v>0.71999999999999975</c:v>
                </c:pt>
                <c:pt idx="2859">
                  <c:v>0.77</c:v>
                </c:pt>
                <c:pt idx="2860">
                  <c:v>0.85000000000000009</c:v>
                </c:pt>
                <c:pt idx="2861">
                  <c:v>0.93000000000000016</c:v>
                </c:pt>
                <c:pt idx="2862">
                  <c:v>0.85000000000000009</c:v>
                </c:pt>
                <c:pt idx="2863">
                  <c:v>0.80999999999999961</c:v>
                </c:pt>
                <c:pt idx="2864">
                  <c:v>0.80999999999999961</c:v>
                </c:pt>
                <c:pt idx="2865">
                  <c:v>0.80999999999999961</c:v>
                </c:pt>
                <c:pt idx="2866">
                  <c:v>0.7799999999999998</c:v>
                </c:pt>
                <c:pt idx="2867">
                  <c:v>0.77</c:v>
                </c:pt>
                <c:pt idx="2868">
                  <c:v>0.75000000000000044</c:v>
                </c:pt>
                <c:pt idx="2869">
                  <c:v>0.75000000000000044</c:v>
                </c:pt>
                <c:pt idx="2870">
                  <c:v>0.75000000000000044</c:v>
                </c:pt>
                <c:pt idx="2871">
                  <c:v>0.73</c:v>
                </c:pt>
                <c:pt idx="2872">
                  <c:v>0.70999999999999952</c:v>
                </c:pt>
                <c:pt idx="2873">
                  <c:v>0.74000000000000021</c:v>
                </c:pt>
                <c:pt idx="2874">
                  <c:v>0.71999999999999975</c:v>
                </c:pt>
                <c:pt idx="2875">
                  <c:v>0.67999999999999972</c:v>
                </c:pt>
                <c:pt idx="2876">
                  <c:v>0.70000000000000018</c:v>
                </c:pt>
                <c:pt idx="2877">
                  <c:v>0.74000000000000021</c:v>
                </c:pt>
                <c:pt idx="2878">
                  <c:v>0.7799999999999998</c:v>
                </c:pt>
                <c:pt idx="2879">
                  <c:v>0.88999999999999968</c:v>
                </c:pt>
                <c:pt idx="2880">
                  <c:v>0.95000000000000018</c:v>
                </c:pt>
                <c:pt idx="2881">
                  <c:v>0.9700000000000002</c:v>
                </c:pt>
                <c:pt idx="2882">
                  <c:v>0.93000000000000016</c:v>
                </c:pt>
                <c:pt idx="2883">
                  <c:v>1.04</c:v>
                </c:pt>
                <c:pt idx="2884">
                  <c:v>1.069999999999999</c:v>
                </c:pt>
                <c:pt idx="2885">
                  <c:v>1.1200000000000001</c:v>
                </c:pt>
                <c:pt idx="2886">
                  <c:v>1.03</c:v>
                </c:pt>
                <c:pt idx="2887">
                  <c:v>0.99000000000000021</c:v>
                </c:pt>
                <c:pt idx="2888">
                  <c:v>1.06</c:v>
                </c:pt>
                <c:pt idx="2889">
                  <c:v>1.19</c:v>
                </c:pt>
                <c:pt idx="2890">
                  <c:v>1.25</c:v>
                </c:pt>
                <c:pt idx="2891">
                  <c:v>1.25</c:v>
                </c:pt>
                <c:pt idx="2892">
                  <c:v>1.31</c:v>
                </c:pt>
                <c:pt idx="2893">
                  <c:v>1.46</c:v>
                </c:pt>
                <c:pt idx="2894">
                  <c:v>1.63</c:v>
                </c:pt>
                <c:pt idx="2895">
                  <c:v>1.66</c:v>
                </c:pt>
                <c:pt idx="2896">
                  <c:v>1.71</c:v>
                </c:pt>
                <c:pt idx="2897">
                  <c:v>1.58</c:v>
                </c:pt>
                <c:pt idx="2898">
                  <c:v>1.42</c:v>
                </c:pt>
                <c:pt idx="2899">
                  <c:v>1.29</c:v>
                </c:pt>
                <c:pt idx="2900">
                  <c:v>1.3</c:v>
                </c:pt>
                <c:pt idx="2901">
                  <c:v>1.3</c:v>
                </c:pt>
                <c:pt idx="2902">
                  <c:v>1.31</c:v>
                </c:pt>
                <c:pt idx="2903">
                  <c:v>1.26</c:v>
                </c:pt>
                <c:pt idx="2904">
                  <c:v>1.25</c:v>
                </c:pt>
                <c:pt idx="2905">
                  <c:v>1.17</c:v>
                </c:pt>
                <c:pt idx="2906">
                  <c:v>1.17</c:v>
                </c:pt>
                <c:pt idx="2907">
                  <c:v>1.35</c:v>
                </c:pt>
                <c:pt idx="2908">
                  <c:v>1.42</c:v>
                </c:pt>
                <c:pt idx="2909">
                  <c:v>1.48</c:v>
                </c:pt>
                <c:pt idx="2910">
                  <c:v>1.43</c:v>
                </c:pt>
                <c:pt idx="2911">
                  <c:v>1.27</c:v>
                </c:pt>
                <c:pt idx="2912">
                  <c:v>1.23</c:v>
                </c:pt>
                <c:pt idx="2913">
                  <c:v>1.19</c:v>
                </c:pt>
                <c:pt idx="2914">
                  <c:v>1.2</c:v>
                </c:pt>
                <c:pt idx="2915">
                  <c:v>1.23</c:v>
                </c:pt>
                <c:pt idx="2916">
                  <c:v>1.2</c:v>
                </c:pt>
                <c:pt idx="2917">
                  <c:v>1.19</c:v>
                </c:pt>
                <c:pt idx="2918">
                  <c:v>1.1499999999999999</c:v>
                </c:pt>
                <c:pt idx="2919">
                  <c:v>1.1200000000000001</c:v>
                </c:pt>
                <c:pt idx="2920">
                  <c:v>1.0900000000000001</c:v>
                </c:pt>
                <c:pt idx="2921">
                  <c:v>1.1499999999999999</c:v>
                </c:pt>
                <c:pt idx="2922">
                  <c:v>1.1499999999999999</c:v>
                </c:pt>
                <c:pt idx="2923">
                  <c:v>1.1599999999999999</c:v>
                </c:pt>
                <c:pt idx="2924">
                  <c:v>1.24</c:v>
                </c:pt>
                <c:pt idx="2925">
                  <c:v>1.26</c:v>
                </c:pt>
                <c:pt idx="2926">
                  <c:v>1.3</c:v>
                </c:pt>
                <c:pt idx="2927">
                  <c:v>1.29</c:v>
                </c:pt>
                <c:pt idx="2928">
                  <c:v>1.330000000000001</c:v>
                </c:pt>
                <c:pt idx="2929">
                  <c:v>1.32</c:v>
                </c:pt>
                <c:pt idx="2930">
                  <c:v>1.2</c:v>
                </c:pt>
                <c:pt idx="2931">
                  <c:v>1.17</c:v>
                </c:pt>
                <c:pt idx="2932">
                  <c:v>1.19</c:v>
                </c:pt>
                <c:pt idx="2933">
                  <c:v>1.18</c:v>
                </c:pt>
                <c:pt idx="2934">
                  <c:v>1.1200000000000001</c:v>
                </c:pt>
                <c:pt idx="2935">
                  <c:v>1.1200000000000001</c:v>
                </c:pt>
                <c:pt idx="2936">
                  <c:v>1.1200000000000001</c:v>
                </c:pt>
                <c:pt idx="2937">
                  <c:v>1.1399999999999999</c:v>
                </c:pt>
                <c:pt idx="2938">
                  <c:v>1.22</c:v>
                </c:pt>
                <c:pt idx="2939">
                  <c:v>1.33</c:v>
                </c:pt>
                <c:pt idx="2940">
                  <c:v>1.27</c:v>
                </c:pt>
                <c:pt idx="2941">
                  <c:v>1.19</c:v>
                </c:pt>
                <c:pt idx="2942">
                  <c:v>1.21</c:v>
                </c:pt>
                <c:pt idx="2943">
                  <c:v>1.31</c:v>
                </c:pt>
                <c:pt idx="2944">
                  <c:v>1.33</c:v>
                </c:pt>
                <c:pt idx="2945">
                  <c:v>1.4</c:v>
                </c:pt>
                <c:pt idx="2946">
                  <c:v>1.55</c:v>
                </c:pt>
                <c:pt idx="2947">
                  <c:v>1.59</c:v>
                </c:pt>
                <c:pt idx="2948">
                  <c:v>1.75</c:v>
                </c:pt>
                <c:pt idx="2949">
                  <c:v>1.94</c:v>
                </c:pt>
                <c:pt idx="2950">
                  <c:v>1.98</c:v>
                </c:pt>
                <c:pt idx="2951">
                  <c:v>2.2400000000000002</c:v>
                </c:pt>
                <c:pt idx="2952">
                  <c:v>2.680000000000001</c:v>
                </c:pt>
                <c:pt idx="2953">
                  <c:v>2.97</c:v>
                </c:pt>
                <c:pt idx="2954">
                  <c:v>2.7</c:v>
                </c:pt>
                <c:pt idx="2955">
                  <c:v>2.36</c:v>
                </c:pt>
                <c:pt idx="2956">
                  <c:v>2.3199999999999998</c:v>
                </c:pt>
                <c:pt idx="2957">
                  <c:v>2.57</c:v>
                </c:pt>
                <c:pt idx="2958">
                  <c:v>2.99</c:v>
                </c:pt>
                <c:pt idx="2959">
                  <c:v>3.3</c:v>
                </c:pt>
                <c:pt idx="2960">
                  <c:v>3.79</c:v>
                </c:pt>
                <c:pt idx="2961">
                  <c:v>1.95</c:v>
                </c:pt>
                <c:pt idx="2962">
                  <c:v>1.9</c:v>
                </c:pt>
                <c:pt idx="2963">
                  <c:v>1.78</c:v>
                </c:pt>
                <c:pt idx="2964">
                  <c:v>1.81</c:v>
                </c:pt>
                <c:pt idx="2965">
                  <c:v>2.0099999999999998</c:v>
                </c:pt>
                <c:pt idx="2966">
                  <c:v>2.0299999999999998</c:v>
                </c:pt>
                <c:pt idx="2967">
                  <c:v>2.0499999999999998</c:v>
                </c:pt>
                <c:pt idx="2968">
                  <c:v>1.99</c:v>
                </c:pt>
                <c:pt idx="2969">
                  <c:v>2.13</c:v>
                </c:pt>
                <c:pt idx="2970">
                  <c:v>2.11</c:v>
                </c:pt>
                <c:pt idx="2971">
                  <c:v>2.2000000000000002</c:v>
                </c:pt>
                <c:pt idx="2972">
                  <c:v>2.23</c:v>
                </c:pt>
                <c:pt idx="2973">
                  <c:v>2.15</c:v>
                </c:pt>
                <c:pt idx="2974">
                  <c:v>2.2200000000000002</c:v>
                </c:pt>
                <c:pt idx="2975">
                  <c:v>2.21</c:v>
                </c:pt>
                <c:pt idx="2976">
                  <c:v>2.29</c:v>
                </c:pt>
                <c:pt idx="2977">
                  <c:v>2.38</c:v>
                </c:pt>
                <c:pt idx="2978">
                  <c:v>2.48</c:v>
                </c:pt>
                <c:pt idx="2979">
                  <c:v>2.57</c:v>
                </c:pt>
                <c:pt idx="2980">
                  <c:v>2.7</c:v>
                </c:pt>
                <c:pt idx="2981">
                  <c:v>2.87</c:v>
                </c:pt>
                <c:pt idx="2982">
                  <c:v>2.98</c:v>
                </c:pt>
                <c:pt idx="2983">
                  <c:v>2.9</c:v>
                </c:pt>
                <c:pt idx="2984">
                  <c:v>2.7</c:v>
                </c:pt>
                <c:pt idx="2985">
                  <c:v>2.78</c:v>
                </c:pt>
                <c:pt idx="2986">
                  <c:v>2.83</c:v>
                </c:pt>
                <c:pt idx="2987">
                  <c:v>2.99</c:v>
                </c:pt>
                <c:pt idx="2988">
                  <c:v>3.2</c:v>
                </c:pt>
                <c:pt idx="2989">
                  <c:v>3.12</c:v>
                </c:pt>
                <c:pt idx="2990">
                  <c:v>3.15</c:v>
                </c:pt>
                <c:pt idx="2991">
                  <c:v>3.09</c:v>
                </c:pt>
                <c:pt idx="2992">
                  <c:v>3.16</c:v>
                </c:pt>
                <c:pt idx="2993">
                  <c:v>3.3</c:v>
                </c:pt>
                <c:pt idx="2994">
                  <c:v>3.29</c:v>
                </c:pt>
                <c:pt idx="2995">
                  <c:v>3.27</c:v>
                </c:pt>
                <c:pt idx="2996">
                  <c:v>3.46</c:v>
                </c:pt>
                <c:pt idx="2997">
                  <c:v>3.33</c:v>
                </c:pt>
                <c:pt idx="2998">
                  <c:v>3.49</c:v>
                </c:pt>
                <c:pt idx="2999">
                  <c:v>3.12</c:v>
                </c:pt>
                <c:pt idx="3000">
                  <c:v>2.89</c:v>
                </c:pt>
                <c:pt idx="3001">
                  <c:v>2.85</c:v>
                </c:pt>
                <c:pt idx="3002">
                  <c:v>2.83</c:v>
                </c:pt>
                <c:pt idx="3003">
                  <c:v>3.01</c:v>
                </c:pt>
                <c:pt idx="3004">
                  <c:v>2.9</c:v>
                </c:pt>
                <c:pt idx="3005">
                  <c:v>2.81</c:v>
                </c:pt>
                <c:pt idx="3006">
                  <c:v>2.87</c:v>
                </c:pt>
                <c:pt idx="3007">
                  <c:v>3.09</c:v>
                </c:pt>
                <c:pt idx="3008">
                  <c:v>2.97</c:v>
                </c:pt>
                <c:pt idx="3009">
                  <c:v>2.93</c:v>
                </c:pt>
                <c:pt idx="3010">
                  <c:v>3.09</c:v>
                </c:pt>
                <c:pt idx="3011">
                  <c:v>3.17</c:v>
                </c:pt>
                <c:pt idx="3012">
                  <c:v>2.98</c:v>
                </c:pt>
                <c:pt idx="3013">
                  <c:v>2.85</c:v>
                </c:pt>
                <c:pt idx="3014">
                  <c:v>3.12</c:v>
                </c:pt>
                <c:pt idx="3015">
                  <c:v>3.1</c:v>
                </c:pt>
                <c:pt idx="3016">
                  <c:v>2.83</c:v>
                </c:pt>
                <c:pt idx="3017">
                  <c:v>2.4700000000000002</c:v>
                </c:pt>
                <c:pt idx="3018">
                  <c:v>2.3199999999999998</c:v>
                </c:pt>
                <c:pt idx="3019">
                  <c:v>2.4500000000000002</c:v>
                </c:pt>
                <c:pt idx="3020">
                  <c:v>2.66</c:v>
                </c:pt>
                <c:pt idx="3021">
                  <c:v>2.58</c:v>
                </c:pt>
                <c:pt idx="3022">
                  <c:v>2.54</c:v>
                </c:pt>
                <c:pt idx="3023">
                  <c:v>2.59</c:v>
                </c:pt>
                <c:pt idx="3024">
                  <c:v>2.57</c:v>
                </c:pt>
                <c:pt idx="3025">
                  <c:v>2.52</c:v>
                </c:pt>
                <c:pt idx="3026">
                  <c:v>2.8</c:v>
                </c:pt>
                <c:pt idx="3027">
                  <c:v>2.600000000000001</c:v>
                </c:pt>
                <c:pt idx="3028">
                  <c:v>2.7</c:v>
                </c:pt>
                <c:pt idx="3029">
                  <c:v>2.99</c:v>
                </c:pt>
                <c:pt idx="3030">
                  <c:v>2.87</c:v>
                </c:pt>
                <c:pt idx="3031">
                  <c:v>3.05</c:v>
                </c:pt>
                <c:pt idx="3032">
                  <c:v>2.86</c:v>
                </c:pt>
                <c:pt idx="3033">
                  <c:v>2.95</c:v>
                </c:pt>
                <c:pt idx="3034">
                  <c:v>2.97</c:v>
                </c:pt>
                <c:pt idx="3035">
                  <c:v>3.04</c:v>
                </c:pt>
                <c:pt idx="3036">
                  <c:v>3.22</c:v>
                </c:pt>
                <c:pt idx="3037">
                  <c:v>3.1</c:v>
                </c:pt>
                <c:pt idx="3038">
                  <c:v>3.34</c:v>
                </c:pt>
                <c:pt idx="3039">
                  <c:v>3.36</c:v>
                </c:pt>
                <c:pt idx="3040">
                  <c:v>3.56</c:v>
                </c:pt>
                <c:pt idx="3041">
                  <c:v>3.42</c:v>
                </c:pt>
                <c:pt idx="3042">
                  <c:v>3.42</c:v>
                </c:pt>
                <c:pt idx="3043">
                  <c:v>3.4</c:v>
                </c:pt>
                <c:pt idx="3044">
                  <c:v>3.46</c:v>
                </c:pt>
                <c:pt idx="3045">
                  <c:v>3.37</c:v>
                </c:pt>
                <c:pt idx="3046">
                  <c:v>3.43</c:v>
                </c:pt>
                <c:pt idx="3047">
                  <c:v>3.63</c:v>
                </c:pt>
                <c:pt idx="3048">
                  <c:v>3.63</c:v>
                </c:pt>
                <c:pt idx="3049">
                  <c:v>3.5</c:v>
                </c:pt>
                <c:pt idx="3050">
                  <c:v>3.59</c:v>
                </c:pt>
                <c:pt idx="3051">
                  <c:v>3.35</c:v>
                </c:pt>
                <c:pt idx="3052">
                  <c:v>3.44</c:v>
                </c:pt>
                <c:pt idx="3053">
                  <c:v>3.48</c:v>
                </c:pt>
                <c:pt idx="3054">
                  <c:v>3.6</c:v>
                </c:pt>
                <c:pt idx="3055">
                  <c:v>3.8</c:v>
                </c:pt>
                <c:pt idx="3056">
                  <c:v>3.95</c:v>
                </c:pt>
                <c:pt idx="3057">
                  <c:v>3.88</c:v>
                </c:pt>
                <c:pt idx="3058">
                  <c:v>4.08</c:v>
                </c:pt>
                <c:pt idx="3059">
                  <c:v>4.1400000000000006</c:v>
                </c:pt>
                <c:pt idx="3060">
                  <c:v>4.16</c:v>
                </c:pt>
                <c:pt idx="3061">
                  <c:v>4.2699999999999996</c:v>
                </c:pt>
                <c:pt idx="3062">
                  <c:v>4.42</c:v>
                </c:pt>
                <c:pt idx="3063">
                  <c:v>4.3499999999999996</c:v>
                </c:pt>
                <c:pt idx="3064">
                  <c:v>4.16</c:v>
                </c:pt>
                <c:pt idx="3065">
                  <c:v>3.98</c:v>
                </c:pt>
                <c:pt idx="3066">
                  <c:v>3.91</c:v>
                </c:pt>
                <c:pt idx="3067">
                  <c:v>4.1199999999999992</c:v>
                </c:pt>
                <c:pt idx="3068">
                  <c:v>4.1500000000000004</c:v>
                </c:pt>
                <c:pt idx="3069">
                  <c:v>4.1499999999999986</c:v>
                </c:pt>
                <c:pt idx="3070">
                  <c:v>4.0999999999999996</c:v>
                </c:pt>
                <c:pt idx="3071">
                  <c:v>4.03</c:v>
                </c:pt>
                <c:pt idx="3072">
                  <c:v>4.18</c:v>
                </c:pt>
                <c:pt idx="3073">
                  <c:v>3.96</c:v>
                </c:pt>
                <c:pt idx="3074">
                  <c:v>3.89</c:v>
                </c:pt>
                <c:pt idx="3075">
                  <c:v>3.54</c:v>
                </c:pt>
                <c:pt idx="3076">
                  <c:v>3.22</c:v>
                </c:pt>
                <c:pt idx="3077">
                  <c:v>3.33</c:v>
                </c:pt>
                <c:pt idx="3078">
                  <c:v>3.39</c:v>
                </c:pt>
                <c:pt idx="3079">
                  <c:v>3.49</c:v>
                </c:pt>
                <c:pt idx="3080">
                  <c:v>3.45</c:v>
                </c:pt>
                <c:pt idx="3081">
                  <c:v>3.3</c:v>
                </c:pt>
                <c:pt idx="3082">
                  <c:v>3.21</c:v>
                </c:pt>
                <c:pt idx="3083">
                  <c:v>3.37</c:v>
                </c:pt>
                <c:pt idx="3084">
                  <c:v>3.53</c:v>
                </c:pt>
                <c:pt idx="3085">
                  <c:v>3.48</c:v>
                </c:pt>
                <c:pt idx="3086">
                  <c:v>3.72</c:v>
                </c:pt>
                <c:pt idx="3087">
                  <c:v>3.86</c:v>
                </c:pt>
                <c:pt idx="3088">
                  <c:v>3.94</c:v>
                </c:pt>
                <c:pt idx="3089">
                  <c:v>4.18</c:v>
                </c:pt>
                <c:pt idx="3090">
                  <c:v>4.3699999999999992</c:v>
                </c:pt>
                <c:pt idx="3091">
                  <c:v>4.5</c:v>
                </c:pt>
                <c:pt idx="3092">
                  <c:v>4.5400000000000009</c:v>
                </c:pt>
                <c:pt idx="3093">
                  <c:v>4.8099999999999996</c:v>
                </c:pt>
                <c:pt idx="3094">
                  <c:v>5.01</c:v>
                </c:pt>
                <c:pt idx="3095">
                  <c:v>4.58</c:v>
                </c:pt>
                <c:pt idx="3096">
                  <c:v>4.4600000000000009</c:v>
                </c:pt>
                <c:pt idx="3097">
                  <c:v>4.25</c:v>
                </c:pt>
                <c:pt idx="3098">
                  <c:v>4.2</c:v>
                </c:pt>
                <c:pt idx="3099">
                  <c:v>4.34</c:v>
                </c:pt>
                <c:pt idx="3100">
                  <c:v>4.2699999999999996</c:v>
                </c:pt>
                <c:pt idx="3101">
                  <c:v>4.2</c:v>
                </c:pt>
                <c:pt idx="3102">
                  <c:v>4.3999999999999986</c:v>
                </c:pt>
                <c:pt idx="3103">
                  <c:v>4.57</c:v>
                </c:pt>
                <c:pt idx="3104">
                  <c:v>4.54</c:v>
                </c:pt>
                <c:pt idx="3105">
                  <c:v>4.5199999999999996</c:v>
                </c:pt>
                <c:pt idx="3106">
                  <c:v>4.57</c:v>
                </c:pt>
                <c:pt idx="3107">
                  <c:v>4.5199999999999996</c:v>
                </c:pt>
                <c:pt idx="3108">
                  <c:v>4.13</c:v>
                </c:pt>
                <c:pt idx="3109">
                  <c:v>3.63</c:v>
                </c:pt>
                <c:pt idx="3110">
                  <c:v>3.26</c:v>
                </c:pt>
                <c:pt idx="3111">
                  <c:v>3.27</c:v>
                </c:pt>
                <c:pt idx="3112">
                  <c:v>3.21</c:v>
                </c:pt>
                <c:pt idx="3113">
                  <c:v>3.33</c:v>
                </c:pt>
                <c:pt idx="3114">
                  <c:v>3.28</c:v>
                </c:pt>
                <c:pt idx="3115">
                  <c:v>3.28</c:v>
                </c:pt>
                <c:pt idx="3116">
                  <c:v>3.48</c:v>
                </c:pt>
                <c:pt idx="3117">
                  <c:v>3.58</c:v>
                </c:pt>
                <c:pt idx="3118">
                  <c:v>3.52</c:v>
                </c:pt>
                <c:pt idx="3119">
                  <c:v>3.58</c:v>
                </c:pt>
                <c:pt idx="3120">
                  <c:v>3.55</c:v>
                </c:pt>
                <c:pt idx="3121">
                  <c:v>3.649999999999999</c:v>
                </c:pt>
                <c:pt idx="3122">
                  <c:v>3.75</c:v>
                </c:pt>
                <c:pt idx="3123">
                  <c:v>3.76</c:v>
                </c:pt>
                <c:pt idx="3124">
                  <c:v>3.879999999999999</c:v>
                </c:pt>
                <c:pt idx="3125">
                  <c:v>3.86</c:v>
                </c:pt>
                <c:pt idx="3126">
                  <c:v>3.819999999999999</c:v>
                </c:pt>
                <c:pt idx="3127">
                  <c:v>3.84</c:v>
                </c:pt>
                <c:pt idx="3128">
                  <c:v>3.85</c:v>
                </c:pt>
                <c:pt idx="3129">
                  <c:v>3.83</c:v>
                </c:pt>
                <c:pt idx="3130">
                  <c:v>3.74</c:v>
                </c:pt>
                <c:pt idx="3131">
                  <c:v>3.84</c:v>
                </c:pt>
                <c:pt idx="3132">
                  <c:v>3.82</c:v>
                </c:pt>
                <c:pt idx="3133">
                  <c:v>3.95</c:v>
                </c:pt>
                <c:pt idx="3134">
                  <c:v>4.1400000000000006</c:v>
                </c:pt>
                <c:pt idx="3135">
                  <c:v>4.3800000000000008</c:v>
                </c:pt>
                <c:pt idx="3136">
                  <c:v>4.25</c:v>
                </c:pt>
                <c:pt idx="3137">
                  <c:v>4.1400000000000006</c:v>
                </c:pt>
                <c:pt idx="3138">
                  <c:v>3.98</c:v>
                </c:pt>
                <c:pt idx="3139">
                  <c:v>3.88</c:v>
                </c:pt>
                <c:pt idx="3140">
                  <c:v>3.87</c:v>
                </c:pt>
                <c:pt idx="3141">
                  <c:v>3.92</c:v>
                </c:pt>
                <c:pt idx="3142">
                  <c:v>3.99</c:v>
                </c:pt>
                <c:pt idx="3143">
                  <c:v>3.83</c:v>
                </c:pt>
                <c:pt idx="3144">
                  <c:v>3.76</c:v>
                </c:pt>
                <c:pt idx="3145">
                  <c:v>3.65</c:v>
                </c:pt>
                <c:pt idx="3146">
                  <c:v>3.669999999999999</c:v>
                </c:pt>
                <c:pt idx="3147">
                  <c:v>3.84</c:v>
                </c:pt>
                <c:pt idx="3148">
                  <c:v>3.85</c:v>
                </c:pt>
                <c:pt idx="3149">
                  <c:v>3.94</c:v>
                </c:pt>
                <c:pt idx="3150">
                  <c:v>3.89</c:v>
                </c:pt>
                <c:pt idx="3151">
                  <c:v>3.92</c:v>
                </c:pt>
                <c:pt idx="3152">
                  <c:v>3.73</c:v>
                </c:pt>
                <c:pt idx="3153">
                  <c:v>3.62</c:v>
                </c:pt>
                <c:pt idx="3154">
                  <c:v>3.69</c:v>
                </c:pt>
                <c:pt idx="3155">
                  <c:v>3.86</c:v>
                </c:pt>
                <c:pt idx="3156">
                  <c:v>3.89</c:v>
                </c:pt>
                <c:pt idx="3157">
                  <c:v>4.0199999999999996</c:v>
                </c:pt>
                <c:pt idx="3158">
                  <c:v>4.08</c:v>
                </c:pt>
                <c:pt idx="3159">
                  <c:v>4.0999999999999996</c:v>
                </c:pt>
                <c:pt idx="3160">
                  <c:v>4.09</c:v>
                </c:pt>
                <c:pt idx="3161">
                  <c:v>4.21</c:v>
                </c:pt>
                <c:pt idx="3162">
                  <c:v>4.18</c:v>
                </c:pt>
                <c:pt idx="3163">
                  <c:v>4.18</c:v>
                </c:pt>
                <c:pt idx="3164">
                  <c:v>4.28</c:v>
                </c:pt>
                <c:pt idx="3165">
                  <c:v>4.4000000000000004</c:v>
                </c:pt>
                <c:pt idx="3166">
                  <c:v>4.32</c:v>
                </c:pt>
                <c:pt idx="3167">
                  <c:v>4.3999999999999986</c:v>
                </c:pt>
                <c:pt idx="3168">
                  <c:v>4.38</c:v>
                </c:pt>
                <c:pt idx="3169">
                  <c:v>4.4499999999999993</c:v>
                </c:pt>
                <c:pt idx="3170">
                  <c:v>4.4400000000000004</c:v>
                </c:pt>
                <c:pt idx="3171">
                  <c:v>4.43</c:v>
                </c:pt>
                <c:pt idx="3172">
                  <c:v>4.3499999999999996</c:v>
                </c:pt>
                <c:pt idx="3173">
                  <c:v>4.3699999999999992</c:v>
                </c:pt>
                <c:pt idx="3174">
                  <c:v>4.3499999999999996</c:v>
                </c:pt>
                <c:pt idx="3175">
                  <c:v>4.32</c:v>
                </c:pt>
                <c:pt idx="3176">
                  <c:v>4.3499999999999996</c:v>
                </c:pt>
                <c:pt idx="3177">
                  <c:v>4.4400000000000004</c:v>
                </c:pt>
                <c:pt idx="3178">
                  <c:v>4.46</c:v>
                </c:pt>
                <c:pt idx="3179">
                  <c:v>4.4599999999999991</c:v>
                </c:pt>
                <c:pt idx="3180">
                  <c:v>4.6099999999999994</c:v>
                </c:pt>
                <c:pt idx="3181">
                  <c:v>4.42</c:v>
                </c:pt>
                <c:pt idx="3182">
                  <c:v>4.5199999999999996</c:v>
                </c:pt>
                <c:pt idx="3183">
                  <c:v>4.5999999999999996</c:v>
                </c:pt>
                <c:pt idx="3184">
                  <c:v>4.68</c:v>
                </c:pt>
                <c:pt idx="3185">
                  <c:v>4.43</c:v>
                </c:pt>
                <c:pt idx="3186">
                  <c:v>4.3499999999999996</c:v>
                </c:pt>
                <c:pt idx="3187">
                  <c:v>4.4400000000000004</c:v>
                </c:pt>
                <c:pt idx="3188">
                  <c:v>4.6099999999999994</c:v>
                </c:pt>
                <c:pt idx="3189">
                  <c:v>4.66</c:v>
                </c:pt>
                <c:pt idx="3190">
                  <c:v>4.7799999999999994</c:v>
                </c:pt>
                <c:pt idx="3191">
                  <c:v>4.91</c:v>
                </c:pt>
                <c:pt idx="3192">
                  <c:v>4.9400000000000013</c:v>
                </c:pt>
                <c:pt idx="3193">
                  <c:v>4.9800000000000004</c:v>
                </c:pt>
                <c:pt idx="3194">
                  <c:v>5.42</c:v>
                </c:pt>
                <c:pt idx="3195">
                  <c:v>5.3600000000000012</c:v>
                </c:pt>
                <c:pt idx="3196">
                  <c:v>5.4400000000000013</c:v>
                </c:pt>
                <c:pt idx="3197">
                  <c:v>5.56</c:v>
                </c:pt>
                <c:pt idx="3198">
                  <c:v>5.41</c:v>
                </c:pt>
                <c:pt idx="3199">
                  <c:v>5.3599999999999994</c:v>
                </c:pt>
                <c:pt idx="3200">
                  <c:v>5.3600000000000012</c:v>
                </c:pt>
                <c:pt idx="3201">
                  <c:v>5.34</c:v>
                </c:pt>
                <c:pt idx="3202">
                  <c:v>5.2800000000000011</c:v>
                </c:pt>
                <c:pt idx="3203">
                  <c:v>5.370000000000001</c:v>
                </c:pt>
                <c:pt idx="3204">
                  <c:v>5.6399999999999988</c:v>
                </c:pt>
                <c:pt idx="3205">
                  <c:v>5.7899999999999991</c:v>
                </c:pt>
                <c:pt idx="3206">
                  <c:v>5.9699999999999989</c:v>
                </c:pt>
                <c:pt idx="3207">
                  <c:v>6.02</c:v>
                </c:pt>
                <c:pt idx="3208">
                  <c:v>6.0799999999999992</c:v>
                </c:pt>
                <c:pt idx="3209">
                  <c:v>6.4300000000000006</c:v>
                </c:pt>
                <c:pt idx="3210">
                  <c:v>6.4300000000000006</c:v>
                </c:pt>
                <c:pt idx="3211">
                  <c:v>6.4300000000000006</c:v>
                </c:pt>
                <c:pt idx="3212">
                  <c:v>6.6099999999999994</c:v>
                </c:pt>
                <c:pt idx="3213">
                  <c:v>6.66</c:v>
                </c:pt>
                <c:pt idx="3214">
                  <c:v>6.5299999999999994</c:v>
                </c:pt>
                <c:pt idx="3215">
                  <c:v>6.88</c:v>
                </c:pt>
                <c:pt idx="3216">
                  <c:v>6.72</c:v>
                </c:pt>
                <c:pt idx="3217">
                  <c:v>6.49</c:v>
                </c:pt>
                <c:pt idx="3218">
                  <c:v>6.6099999999999994</c:v>
                </c:pt>
                <c:pt idx="3219">
                  <c:v>6.6300000000000008</c:v>
                </c:pt>
                <c:pt idx="3220">
                  <c:v>6.5300000000000011</c:v>
                </c:pt>
                <c:pt idx="3221">
                  <c:v>6.77</c:v>
                </c:pt>
                <c:pt idx="3222">
                  <c:v>6.7899999999999991</c:v>
                </c:pt>
                <c:pt idx="3223">
                  <c:v>6.370000000000001</c:v>
                </c:pt>
                <c:pt idx="3224">
                  <c:v>6.2600000000000007</c:v>
                </c:pt>
                <c:pt idx="3225">
                  <c:v>6.19</c:v>
                </c:pt>
                <c:pt idx="3226">
                  <c:v>6.0300000000000011</c:v>
                </c:pt>
                <c:pt idx="3227">
                  <c:v>6.08</c:v>
                </c:pt>
                <c:pt idx="3228">
                  <c:v>6.14</c:v>
                </c:pt>
                <c:pt idx="3229">
                  <c:v>6.17</c:v>
                </c:pt>
                <c:pt idx="3230">
                  <c:v>6.379999999999999</c:v>
                </c:pt>
                <c:pt idx="3231">
                  <c:v>6.8600000000000012</c:v>
                </c:pt>
                <c:pt idx="3232">
                  <c:v>6.93</c:v>
                </c:pt>
                <c:pt idx="3233">
                  <c:v>6.91</c:v>
                </c:pt>
                <c:pt idx="3234">
                  <c:v>6.84</c:v>
                </c:pt>
                <c:pt idx="3235">
                  <c:v>6.94</c:v>
                </c:pt>
                <c:pt idx="3236">
                  <c:v>7.08</c:v>
                </c:pt>
                <c:pt idx="3237">
                  <c:v>6.8699999999999992</c:v>
                </c:pt>
                <c:pt idx="3238">
                  <c:v>6.92</c:v>
                </c:pt>
                <c:pt idx="3239">
                  <c:v>6.7200000000000006</c:v>
                </c:pt>
                <c:pt idx="3240">
                  <c:v>7.089999999999999</c:v>
                </c:pt>
                <c:pt idx="3241">
                  <c:v>7.14</c:v>
                </c:pt>
                <c:pt idx="3242">
                  <c:v>7.17</c:v>
                </c:pt>
                <c:pt idx="3243">
                  <c:v>7.32</c:v>
                </c:pt>
                <c:pt idx="3244">
                  <c:v>7.5000000000000009</c:v>
                </c:pt>
                <c:pt idx="3245">
                  <c:v>7.7200000000000006</c:v>
                </c:pt>
                <c:pt idx="3246">
                  <c:v>7.8999999999999986</c:v>
                </c:pt>
                <c:pt idx="3247">
                  <c:v>7.77</c:v>
                </c:pt>
                <c:pt idx="3248">
                  <c:v>7.93</c:v>
                </c:pt>
                <c:pt idx="3249">
                  <c:v>8.0299999999999994</c:v>
                </c:pt>
                <c:pt idx="3250">
                  <c:v>8.14</c:v>
                </c:pt>
                <c:pt idx="3251">
                  <c:v>8.58</c:v>
                </c:pt>
                <c:pt idx="3252">
                  <c:v>8.36</c:v>
                </c:pt>
                <c:pt idx="3253">
                  <c:v>8.61</c:v>
                </c:pt>
                <c:pt idx="3254">
                  <c:v>8.74</c:v>
                </c:pt>
                <c:pt idx="3255">
                  <c:v>8.75</c:v>
                </c:pt>
                <c:pt idx="3256">
                  <c:v>9.32</c:v>
                </c:pt>
                <c:pt idx="3257">
                  <c:v>8.870000000000001</c:v>
                </c:pt>
                <c:pt idx="3258">
                  <c:v>8.5300000000000011</c:v>
                </c:pt>
                <c:pt idx="3259">
                  <c:v>8.32</c:v>
                </c:pt>
                <c:pt idx="3260">
                  <c:v>8.17</c:v>
                </c:pt>
                <c:pt idx="3261">
                  <c:v>8.2399999999999984</c:v>
                </c:pt>
                <c:pt idx="3262">
                  <c:v>8.2800000000000011</c:v>
                </c:pt>
                <c:pt idx="3263">
                  <c:v>10.28</c:v>
                </c:pt>
                <c:pt idx="3264">
                  <c:v>10.210000000000001</c:v>
                </c:pt>
                <c:pt idx="3265">
                  <c:v>10.16</c:v>
                </c:pt>
                <c:pt idx="3266">
                  <c:v>10.57</c:v>
                </c:pt>
                <c:pt idx="3267">
                  <c:v>10.51</c:v>
                </c:pt>
                <c:pt idx="3268">
                  <c:v>10.130000000000001</c:v>
                </c:pt>
                <c:pt idx="3269">
                  <c:v>10.18</c:v>
                </c:pt>
                <c:pt idx="3270">
                  <c:v>10.27</c:v>
                </c:pt>
                <c:pt idx="3271">
                  <c:v>10.45</c:v>
                </c:pt>
                <c:pt idx="3272">
                  <c:v>10.26</c:v>
                </c:pt>
                <c:pt idx="3273">
                  <c:v>9.67</c:v>
                </c:pt>
                <c:pt idx="3274">
                  <c:v>8.94</c:v>
                </c:pt>
                <c:pt idx="3275">
                  <c:v>8.4</c:v>
                </c:pt>
                <c:pt idx="3276">
                  <c:v>8.6999999999999993</c:v>
                </c:pt>
                <c:pt idx="3277">
                  <c:v>8.8299999999999983</c:v>
                </c:pt>
                <c:pt idx="3278">
                  <c:v>8.379999999999999</c:v>
                </c:pt>
                <c:pt idx="3279">
                  <c:v>8.4700000000000006</c:v>
                </c:pt>
                <c:pt idx="3280">
                  <c:v>8.4899999999999984</c:v>
                </c:pt>
                <c:pt idx="3281">
                  <c:v>8.6900000000000013</c:v>
                </c:pt>
                <c:pt idx="3282">
                  <c:v>8.7600000000000016</c:v>
                </c:pt>
                <c:pt idx="3283">
                  <c:v>9.16</c:v>
                </c:pt>
                <c:pt idx="3284">
                  <c:v>9.02</c:v>
                </c:pt>
                <c:pt idx="3285">
                  <c:v>8.7800000000000011</c:v>
                </c:pt>
                <c:pt idx="3286">
                  <c:v>8.5400000000000009</c:v>
                </c:pt>
                <c:pt idx="3287">
                  <c:v>8.42</c:v>
                </c:pt>
                <c:pt idx="3288">
                  <c:v>8.370000000000001</c:v>
                </c:pt>
                <c:pt idx="3289">
                  <c:v>8.5</c:v>
                </c:pt>
                <c:pt idx="3290">
                  <c:v>8.41</c:v>
                </c:pt>
                <c:pt idx="3291">
                  <c:v>8.5500000000000007</c:v>
                </c:pt>
                <c:pt idx="3292">
                  <c:v>8.4700000000000006</c:v>
                </c:pt>
                <c:pt idx="3293">
                  <c:v>8.4499999999999993</c:v>
                </c:pt>
                <c:pt idx="3294">
                  <c:v>8.59</c:v>
                </c:pt>
                <c:pt idx="3295">
                  <c:v>8.6900000000000013</c:v>
                </c:pt>
                <c:pt idx="3296">
                  <c:v>9.01</c:v>
                </c:pt>
                <c:pt idx="3297">
                  <c:v>8.91</c:v>
                </c:pt>
                <c:pt idx="3298">
                  <c:v>9.11</c:v>
                </c:pt>
                <c:pt idx="3299">
                  <c:v>9.01</c:v>
                </c:pt>
                <c:pt idx="3300">
                  <c:v>9.0300000000000011</c:v>
                </c:pt>
                <c:pt idx="3301">
                  <c:v>9.07</c:v>
                </c:pt>
                <c:pt idx="3302">
                  <c:v>8.6</c:v>
                </c:pt>
                <c:pt idx="3303">
                  <c:v>8.34</c:v>
                </c:pt>
                <c:pt idx="3304">
                  <c:v>8.17</c:v>
                </c:pt>
                <c:pt idx="3305">
                  <c:v>8.27</c:v>
                </c:pt>
                <c:pt idx="3306">
                  <c:v>8.8099999999999987</c:v>
                </c:pt>
                <c:pt idx="3307">
                  <c:v>9.2399999999999984</c:v>
                </c:pt>
                <c:pt idx="3308">
                  <c:v>9.129999999999999</c:v>
                </c:pt>
                <c:pt idx="3309">
                  <c:v>9.26</c:v>
                </c:pt>
                <c:pt idx="3310">
                  <c:v>9.4600000000000009</c:v>
                </c:pt>
                <c:pt idx="3311">
                  <c:v>9.75</c:v>
                </c:pt>
                <c:pt idx="3312">
                  <c:v>9.86</c:v>
                </c:pt>
                <c:pt idx="3313">
                  <c:v>9.77</c:v>
                </c:pt>
                <c:pt idx="3314">
                  <c:v>9.57</c:v>
                </c:pt>
                <c:pt idx="3315">
                  <c:v>9.6199999999999992</c:v>
                </c:pt>
                <c:pt idx="3316">
                  <c:v>9.61</c:v>
                </c:pt>
                <c:pt idx="3317">
                  <c:v>9.98</c:v>
                </c:pt>
                <c:pt idx="3318">
                  <c:v>9.99</c:v>
                </c:pt>
                <c:pt idx="3319">
                  <c:v>10.11</c:v>
                </c:pt>
                <c:pt idx="3320">
                  <c:v>10.130000000000001</c:v>
                </c:pt>
                <c:pt idx="3321">
                  <c:v>10.16</c:v>
                </c:pt>
                <c:pt idx="3322">
                  <c:v>10.039999999999999</c:v>
                </c:pt>
                <c:pt idx="3323">
                  <c:v>9.6999999999999993</c:v>
                </c:pt>
                <c:pt idx="3324">
                  <c:v>9.34</c:v>
                </c:pt>
                <c:pt idx="3325">
                  <c:v>9.2900000000000009</c:v>
                </c:pt>
                <c:pt idx="3326">
                  <c:v>9.4400000000000013</c:v>
                </c:pt>
                <c:pt idx="3327">
                  <c:v>9.59</c:v>
                </c:pt>
                <c:pt idx="3328">
                  <c:v>9.5599999999999987</c:v>
                </c:pt>
                <c:pt idx="3329">
                  <c:v>9.49</c:v>
                </c:pt>
                <c:pt idx="3330">
                  <c:v>9.4599999999999991</c:v>
                </c:pt>
                <c:pt idx="3331">
                  <c:v>9.44</c:v>
                </c:pt>
                <c:pt idx="3332">
                  <c:v>9.48</c:v>
                </c:pt>
                <c:pt idx="3333">
                  <c:v>9.42</c:v>
                </c:pt>
                <c:pt idx="3334">
                  <c:v>9.379999999999999</c:v>
                </c:pt>
                <c:pt idx="3335">
                  <c:v>9.42</c:v>
                </c:pt>
                <c:pt idx="3336">
                  <c:v>9.5100000000000016</c:v>
                </c:pt>
                <c:pt idx="3337">
                  <c:v>9.8899999999999988</c:v>
                </c:pt>
                <c:pt idx="3338">
                  <c:v>9.86</c:v>
                </c:pt>
                <c:pt idx="3339">
                  <c:v>10.119999999999999</c:v>
                </c:pt>
                <c:pt idx="3340">
                  <c:v>10.19</c:v>
                </c:pt>
                <c:pt idx="3341">
                  <c:v>10.24</c:v>
                </c:pt>
                <c:pt idx="3342">
                  <c:v>10.23</c:v>
                </c:pt>
                <c:pt idx="3343">
                  <c:v>10.130000000000001</c:v>
                </c:pt>
                <c:pt idx="3344">
                  <c:v>9.91</c:v>
                </c:pt>
                <c:pt idx="3345">
                  <c:v>9.5599999999999987</c:v>
                </c:pt>
                <c:pt idx="3346">
                  <c:v>9.6999999999999993</c:v>
                </c:pt>
                <c:pt idx="3347">
                  <c:v>9.91</c:v>
                </c:pt>
                <c:pt idx="3348">
                  <c:v>9.9600000000000009</c:v>
                </c:pt>
                <c:pt idx="3349">
                  <c:v>10</c:v>
                </c:pt>
                <c:pt idx="3350">
                  <c:v>10</c:v>
                </c:pt>
                <c:pt idx="3351">
                  <c:v>10.11</c:v>
                </c:pt>
                <c:pt idx="3352">
                  <c:v>9.9500000000000011</c:v>
                </c:pt>
                <c:pt idx="3353">
                  <c:v>10.02</c:v>
                </c:pt>
                <c:pt idx="3354">
                  <c:v>9.82</c:v>
                </c:pt>
                <c:pt idx="3355">
                  <c:v>9.7899999999999991</c:v>
                </c:pt>
                <c:pt idx="3356">
                  <c:v>9.629999999999999</c:v>
                </c:pt>
                <c:pt idx="3357">
                  <c:v>9.6399999999999988</c:v>
                </c:pt>
                <c:pt idx="3358">
                  <c:v>9.57</c:v>
                </c:pt>
                <c:pt idx="3359">
                  <c:v>9.6499999999999986</c:v>
                </c:pt>
                <c:pt idx="3360">
                  <c:v>9.4600000000000009</c:v>
                </c:pt>
                <c:pt idx="3361">
                  <c:v>9.4499999999999993</c:v>
                </c:pt>
                <c:pt idx="3362">
                  <c:v>9.379999999999999</c:v>
                </c:pt>
                <c:pt idx="3363">
                  <c:v>9.36</c:v>
                </c:pt>
                <c:pt idx="3364">
                  <c:v>9.6300000000000008</c:v>
                </c:pt>
                <c:pt idx="3365">
                  <c:v>10.66</c:v>
                </c:pt>
                <c:pt idx="3366">
                  <c:v>11.28</c:v>
                </c:pt>
                <c:pt idx="3367">
                  <c:v>11.32</c:v>
                </c:pt>
                <c:pt idx="3368">
                  <c:v>11.77</c:v>
                </c:pt>
                <c:pt idx="3369">
                  <c:v>11.6</c:v>
                </c:pt>
                <c:pt idx="3370">
                  <c:v>11.68</c:v>
                </c:pt>
                <c:pt idx="3371">
                  <c:v>11.22</c:v>
                </c:pt>
                <c:pt idx="3372">
                  <c:v>10.88</c:v>
                </c:pt>
                <c:pt idx="3373">
                  <c:v>10.75</c:v>
                </c:pt>
                <c:pt idx="3374">
                  <c:v>10.78</c:v>
                </c:pt>
                <c:pt idx="3375">
                  <c:v>10.9</c:v>
                </c:pt>
                <c:pt idx="3376">
                  <c:v>10.88</c:v>
                </c:pt>
                <c:pt idx="3377">
                  <c:v>10.97</c:v>
                </c:pt>
                <c:pt idx="3378">
                  <c:v>11</c:v>
                </c:pt>
                <c:pt idx="3379">
                  <c:v>11.04</c:v>
                </c:pt>
                <c:pt idx="3380">
                  <c:v>11.02</c:v>
                </c:pt>
                <c:pt idx="3381">
                  <c:v>11.08</c:v>
                </c:pt>
                <c:pt idx="3382">
                  <c:v>11.12</c:v>
                </c:pt>
                <c:pt idx="3383">
                  <c:v>11.09</c:v>
                </c:pt>
                <c:pt idx="3384">
                  <c:v>11.05</c:v>
                </c:pt>
                <c:pt idx="3385">
                  <c:v>11.27</c:v>
                </c:pt>
                <c:pt idx="3386">
                  <c:v>11.27</c:v>
                </c:pt>
                <c:pt idx="3387">
                  <c:v>11.32</c:v>
                </c:pt>
                <c:pt idx="3388">
                  <c:v>11.35</c:v>
                </c:pt>
                <c:pt idx="3389">
                  <c:v>11.53</c:v>
                </c:pt>
                <c:pt idx="3390">
                  <c:v>11.66</c:v>
                </c:pt>
                <c:pt idx="3391">
                  <c:v>11.52</c:v>
                </c:pt>
                <c:pt idx="3392">
                  <c:v>11.35</c:v>
                </c:pt>
                <c:pt idx="3393">
                  <c:v>11.42</c:v>
                </c:pt>
                <c:pt idx="3394">
                  <c:v>11.41</c:v>
                </c:pt>
                <c:pt idx="3395">
                  <c:v>11.42</c:v>
                </c:pt>
                <c:pt idx="3396">
                  <c:v>11.21</c:v>
                </c:pt>
                <c:pt idx="3397">
                  <c:v>10.89</c:v>
                </c:pt>
                <c:pt idx="3398">
                  <c:v>10.69</c:v>
                </c:pt>
                <c:pt idx="3399">
                  <c:v>10.65</c:v>
                </c:pt>
                <c:pt idx="3400">
                  <c:v>10.44</c:v>
                </c:pt>
                <c:pt idx="3401">
                  <c:v>11.84</c:v>
                </c:pt>
                <c:pt idx="3402">
                  <c:v>12.14</c:v>
                </c:pt>
                <c:pt idx="3403">
                  <c:v>12.42</c:v>
                </c:pt>
                <c:pt idx="3404">
                  <c:v>12.47</c:v>
                </c:pt>
                <c:pt idx="3405">
                  <c:v>12.51</c:v>
                </c:pt>
                <c:pt idx="3406">
                  <c:v>12.27</c:v>
                </c:pt>
                <c:pt idx="3407">
                  <c:v>12.2</c:v>
                </c:pt>
                <c:pt idx="3408">
                  <c:v>12.52</c:v>
                </c:pt>
                <c:pt idx="3409">
                  <c:v>13.41</c:v>
                </c:pt>
                <c:pt idx="3410">
                  <c:v>13.04</c:v>
                </c:pt>
                <c:pt idx="3411">
                  <c:v>14.44</c:v>
                </c:pt>
                <c:pt idx="3412">
                  <c:v>14.36</c:v>
                </c:pt>
                <c:pt idx="3413">
                  <c:v>13.6</c:v>
                </c:pt>
                <c:pt idx="3414">
                  <c:v>12.97</c:v>
                </c:pt>
                <c:pt idx="3415">
                  <c:v>11.98</c:v>
                </c:pt>
                <c:pt idx="3416">
                  <c:v>11.66</c:v>
                </c:pt>
                <c:pt idx="3417">
                  <c:v>11.48</c:v>
                </c:pt>
                <c:pt idx="3418">
                  <c:v>11.39</c:v>
                </c:pt>
                <c:pt idx="3419">
                  <c:v>11.19</c:v>
                </c:pt>
                <c:pt idx="3420">
                  <c:v>10.57</c:v>
                </c:pt>
                <c:pt idx="3421">
                  <c:v>9.9499999999999993</c:v>
                </c:pt>
                <c:pt idx="3422">
                  <c:v>9.9499999999999993</c:v>
                </c:pt>
                <c:pt idx="3423">
                  <c:v>9.879999999999999</c:v>
                </c:pt>
                <c:pt idx="3424">
                  <c:v>10.16</c:v>
                </c:pt>
                <c:pt idx="3425">
                  <c:v>10.16</c:v>
                </c:pt>
                <c:pt idx="3426">
                  <c:v>10.19</c:v>
                </c:pt>
                <c:pt idx="3427">
                  <c:v>10.25</c:v>
                </c:pt>
                <c:pt idx="3428">
                  <c:v>10.4</c:v>
                </c:pt>
                <c:pt idx="3429">
                  <c:v>10.4</c:v>
                </c:pt>
                <c:pt idx="3430">
                  <c:v>10.69</c:v>
                </c:pt>
                <c:pt idx="3431">
                  <c:v>10.87</c:v>
                </c:pt>
                <c:pt idx="3432">
                  <c:v>10.96</c:v>
                </c:pt>
                <c:pt idx="3433">
                  <c:v>11.49</c:v>
                </c:pt>
                <c:pt idx="3434">
                  <c:v>11.79</c:v>
                </c:pt>
                <c:pt idx="3435">
                  <c:v>11.85</c:v>
                </c:pt>
                <c:pt idx="3436">
                  <c:v>11.92</c:v>
                </c:pt>
                <c:pt idx="3437">
                  <c:v>11.93</c:v>
                </c:pt>
                <c:pt idx="3438">
                  <c:v>12</c:v>
                </c:pt>
                <c:pt idx="3439">
                  <c:v>11.93</c:v>
                </c:pt>
                <c:pt idx="3440">
                  <c:v>11.83</c:v>
                </c:pt>
                <c:pt idx="3441">
                  <c:v>11.81</c:v>
                </c:pt>
                <c:pt idx="3442">
                  <c:v>11.87</c:v>
                </c:pt>
                <c:pt idx="3443">
                  <c:v>11.79</c:v>
                </c:pt>
                <c:pt idx="3444">
                  <c:v>11.64</c:v>
                </c:pt>
                <c:pt idx="3445">
                  <c:v>11.6</c:v>
                </c:pt>
                <c:pt idx="3446">
                  <c:v>11.41</c:v>
                </c:pt>
                <c:pt idx="3447">
                  <c:v>10.85</c:v>
                </c:pt>
                <c:pt idx="3448">
                  <c:v>10.63</c:v>
                </c:pt>
                <c:pt idx="3449">
                  <c:v>10.82</c:v>
                </c:pt>
                <c:pt idx="3450">
                  <c:v>10.84</c:v>
                </c:pt>
                <c:pt idx="3451">
                  <c:v>10.52</c:v>
                </c:pt>
                <c:pt idx="3452">
                  <c:v>9.6</c:v>
                </c:pt>
                <c:pt idx="3453">
                  <c:v>9.49</c:v>
                </c:pt>
                <c:pt idx="3454">
                  <c:v>9.8099999999999987</c:v>
                </c:pt>
                <c:pt idx="3455">
                  <c:v>9.9700000000000006</c:v>
                </c:pt>
                <c:pt idx="3456">
                  <c:v>10.02</c:v>
                </c:pt>
                <c:pt idx="3457">
                  <c:v>10.199999999999999</c:v>
                </c:pt>
                <c:pt idx="3458">
                  <c:v>10.59</c:v>
                </c:pt>
                <c:pt idx="3459">
                  <c:v>10.59</c:v>
                </c:pt>
                <c:pt idx="3460">
                  <c:v>10.59</c:v>
                </c:pt>
                <c:pt idx="3461">
                  <c:v>10.59</c:v>
                </c:pt>
                <c:pt idx="3462">
                  <c:v>10.87</c:v>
                </c:pt>
                <c:pt idx="3463">
                  <c:v>11</c:v>
                </c:pt>
                <c:pt idx="3464">
                  <c:v>11.12</c:v>
                </c:pt>
                <c:pt idx="3465">
                  <c:v>11.07</c:v>
                </c:pt>
                <c:pt idx="3466">
                  <c:v>11.37</c:v>
                </c:pt>
                <c:pt idx="3467">
                  <c:v>10.99</c:v>
                </c:pt>
                <c:pt idx="3468">
                  <c:v>11.06</c:v>
                </c:pt>
                <c:pt idx="3469">
                  <c:v>10.49</c:v>
                </c:pt>
                <c:pt idx="3470">
                  <c:v>10.130000000000001</c:v>
                </c:pt>
                <c:pt idx="3471">
                  <c:v>10.17</c:v>
                </c:pt>
                <c:pt idx="3472">
                  <c:v>10.15</c:v>
                </c:pt>
                <c:pt idx="3473">
                  <c:v>9.73</c:v>
                </c:pt>
                <c:pt idx="3474">
                  <c:v>9.34</c:v>
                </c:pt>
                <c:pt idx="3475">
                  <c:v>9.1499999999999986</c:v>
                </c:pt>
                <c:pt idx="3476">
                  <c:v>9.2099999999999991</c:v>
                </c:pt>
                <c:pt idx="3477">
                  <c:v>9.2099999999999991</c:v>
                </c:pt>
                <c:pt idx="3478">
                  <c:v>9.24</c:v>
                </c:pt>
                <c:pt idx="3479">
                  <c:v>9.3699999999999992</c:v>
                </c:pt>
                <c:pt idx="3480">
                  <c:v>9.66</c:v>
                </c:pt>
                <c:pt idx="3481">
                  <c:v>9.82</c:v>
                </c:pt>
                <c:pt idx="3482">
                  <c:v>9.94</c:v>
                </c:pt>
                <c:pt idx="3483">
                  <c:v>9.879999999999999</c:v>
                </c:pt>
                <c:pt idx="3484">
                  <c:v>9.7199999999999989</c:v>
                </c:pt>
                <c:pt idx="3485">
                  <c:v>9.51</c:v>
                </c:pt>
                <c:pt idx="3486">
                  <c:v>9.68</c:v>
                </c:pt>
                <c:pt idx="3487">
                  <c:v>9.8800000000000008</c:v>
                </c:pt>
                <c:pt idx="3488">
                  <c:v>10.210000000000001</c:v>
                </c:pt>
                <c:pt idx="3489">
                  <c:v>10.3</c:v>
                </c:pt>
                <c:pt idx="3490">
                  <c:v>10.69</c:v>
                </c:pt>
                <c:pt idx="3491">
                  <c:v>10.81</c:v>
                </c:pt>
                <c:pt idx="3492">
                  <c:v>10.86</c:v>
                </c:pt>
                <c:pt idx="3493">
                  <c:v>10.89</c:v>
                </c:pt>
                <c:pt idx="3494">
                  <c:v>11</c:v>
                </c:pt>
                <c:pt idx="3495">
                  <c:v>10.94</c:v>
                </c:pt>
                <c:pt idx="3496">
                  <c:v>10.94</c:v>
                </c:pt>
                <c:pt idx="3497">
                  <c:v>10.77</c:v>
                </c:pt>
                <c:pt idx="3498">
                  <c:v>10.64</c:v>
                </c:pt>
                <c:pt idx="3499">
                  <c:v>10.73</c:v>
                </c:pt>
                <c:pt idx="3500">
                  <c:v>10.78</c:v>
                </c:pt>
                <c:pt idx="3501">
                  <c:v>10.77</c:v>
                </c:pt>
                <c:pt idx="3502">
                  <c:v>10.77</c:v>
                </c:pt>
                <c:pt idx="3503">
                  <c:v>10.39</c:v>
                </c:pt>
                <c:pt idx="3504">
                  <c:v>10.01</c:v>
                </c:pt>
                <c:pt idx="3505">
                  <c:v>9.77</c:v>
                </c:pt>
                <c:pt idx="3506">
                  <c:v>9.2200000000000006</c:v>
                </c:pt>
                <c:pt idx="3507">
                  <c:v>9.32</c:v>
                </c:pt>
                <c:pt idx="3508">
                  <c:v>9.2399999999999984</c:v>
                </c:pt>
                <c:pt idx="3509">
                  <c:v>9.25</c:v>
                </c:pt>
                <c:pt idx="3510">
                  <c:v>9.11</c:v>
                </c:pt>
                <c:pt idx="3511">
                  <c:v>9.1199999999999992</c:v>
                </c:pt>
                <c:pt idx="3512">
                  <c:v>9.08</c:v>
                </c:pt>
                <c:pt idx="3513">
                  <c:v>8.91</c:v>
                </c:pt>
                <c:pt idx="3514">
                  <c:v>8.59</c:v>
                </c:pt>
                <c:pt idx="3515">
                  <c:v>8.1199999999999992</c:v>
                </c:pt>
                <c:pt idx="3516">
                  <c:v>8.1199999999999992</c:v>
                </c:pt>
                <c:pt idx="3517">
                  <c:v>8.1699999999999982</c:v>
                </c:pt>
                <c:pt idx="3518">
                  <c:v>8.3899999999999988</c:v>
                </c:pt>
                <c:pt idx="3519">
                  <c:v>8.7299999999999986</c:v>
                </c:pt>
                <c:pt idx="3520">
                  <c:v>8.5499999999999989</c:v>
                </c:pt>
                <c:pt idx="3521">
                  <c:v>8.5299999999999994</c:v>
                </c:pt>
                <c:pt idx="3522">
                  <c:v>8.5399999999999991</c:v>
                </c:pt>
                <c:pt idx="3523">
                  <c:v>8.59</c:v>
                </c:pt>
                <c:pt idx="3524">
                  <c:v>8.68</c:v>
                </c:pt>
                <c:pt idx="3525">
                  <c:v>8.8099999999999987</c:v>
                </c:pt>
                <c:pt idx="3526">
                  <c:v>8.879999999999999</c:v>
                </c:pt>
                <c:pt idx="3527">
                  <c:v>9.02</c:v>
                </c:pt>
                <c:pt idx="3528">
                  <c:v>9.24</c:v>
                </c:pt>
                <c:pt idx="3529">
                  <c:v>9.27</c:v>
                </c:pt>
                <c:pt idx="3530">
                  <c:v>9.25</c:v>
                </c:pt>
                <c:pt idx="3531">
                  <c:v>9.2799999999999994</c:v>
                </c:pt>
                <c:pt idx="3532">
                  <c:v>9.2000000000000011</c:v>
                </c:pt>
                <c:pt idx="3533">
                  <c:v>9.26</c:v>
                </c:pt>
                <c:pt idx="3534">
                  <c:v>9.2899999999999991</c:v>
                </c:pt>
                <c:pt idx="3535">
                  <c:v>9.2800000000000011</c:v>
                </c:pt>
                <c:pt idx="3536">
                  <c:v>9.44</c:v>
                </c:pt>
                <c:pt idx="3537">
                  <c:v>9.4500000000000011</c:v>
                </c:pt>
                <c:pt idx="3538">
                  <c:v>9.870000000000001</c:v>
                </c:pt>
                <c:pt idx="3539">
                  <c:v>9.94</c:v>
                </c:pt>
                <c:pt idx="3540">
                  <c:v>10.02</c:v>
                </c:pt>
                <c:pt idx="3541">
                  <c:v>9.86</c:v>
                </c:pt>
                <c:pt idx="3542">
                  <c:v>9.81</c:v>
                </c:pt>
                <c:pt idx="3543">
                  <c:v>9.7900000000000009</c:v>
                </c:pt>
                <c:pt idx="3544">
                  <c:v>9.629999999999999</c:v>
                </c:pt>
                <c:pt idx="3545">
                  <c:v>9.6499999999999986</c:v>
                </c:pt>
                <c:pt idx="3546">
                  <c:v>9.19</c:v>
                </c:pt>
                <c:pt idx="3547">
                  <c:v>8.75</c:v>
                </c:pt>
                <c:pt idx="3548">
                  <c:v>8.7000000000000011</c:v>
                </c:pt>
                <c:pt idx="3549">
                  <c:v>8.629999999999999</c:v>
                </c:pt>
                <c:pt idx="3550">
                  <c:v>8.68</c:v>
                </c:pt>
                <c:pt idx="3551">
                  <c:v>8.629999999999999</c:v>
                </c:pt>
                <c:pt idx="3552">
                  <c:v>8.56</c:v>
                </c:pt>
                <c:pt idx="3553">
                  <c:v>8.4600000000000009</c:v>
                </c:pt>
                <c:pt idx="3554">
                  <c:v>8.5299999999999994</c:v>
                </c:pt>
                <c:pt idx="3555">
                  <c:v>8.33</c:v>
                </c:pt>
                <c:pt idx="3556">
                  <c:v>8.1999999999999993</c:v>
                </c:pt>
                <c:pt idx="3557">
                  <c:v>7.89</c:v>
                </c:pt>
                <c:pt idx="3558">
                  <c:v>7.79</c:v>
                </c:pt>
                <c:pt idx="3559">
                  <c:v>8.0399999999999991</c:v>
                </c:pt>
                <c:pt idx="3560">
                  <c:v>8.120000000000001</c:v>
                </c:pt>
                <c:pt idx="3561">
                  <c:v>8.16</c:v>
                </c:pt>
                <c:pt idx="3562">
                  <c:v>8.2200000000000006</c:v>
                </c:pt>
                <c:pt idx="3563">
                  <c:v>8.26</c:v>
                </c:pt>
                <c:pt idx="3564">
                  <c:v>8.17</c:v>
                </c:pt>
                <c:pt idx="3565">
                  <c:v>8.15</c:v>
                </c:pt>
                <c:pt idx="3566">
                  <c:v>7.9999999999999991</c:v>
                </c:pt>
                <c:pt idx="3567">
                  <c:v>7.64</c:v>
                </c:pt>
                <c:pt idx="3568">
                  <c:v>7.62</c:v>
                </c:pt>
                <c:pt idx="3569">
                  <c:v>7.4200000000000008</c:v>
                </c:pt>
                <c:pt idx="3570">
                  <c:v>6.7</c:v>
                </c:pt>
                <c:pt idx="3571">
                  <c:v>6.8400000000000007</c:v>
                </c:pt>
                <c:pt idx="3572">
                  <c:v>6.81</c:v>
                </c:pt>
                <c:pt idx="3573">
                  <c:v>6.6099999999999994</c:v>
                </c:pt>
                <c:pt idx="3574">
                  <c:v>6.54</c:v>
                </c:pt>
                <c:pt idx="3575">
                  <c:v>6.5499999999999989</c:v>
                </c:pt>
                <c:pt idx="3576">
                  <c:v>6.6800000000000006</c:v>
                </c:pt>
                <c:pt idx="3577">
                  <c:v>6.97</c:v>
                </c:pt>
                <c:pt idx="3578">
                  <c:v>7.09</c:v>
                </c:pt>
                <c:pt idx="3579">
                  <c:v>7.05</c:v>
                </c:pt>
                <c:pt idx="3580">
                  <c:v>6.98</c:v>
                </c:pt>
                <c:pt idx="3581">
                  <c:v>7.1400000000000006</c:v>
                </c:pt>
                <c:pt idx="3582">
                  <c:v>7.22</c:v>
                </c:pt>
                <c:pt idx="3583">
                  <c:v>7.46</c:v>
                </c:pt>
                <c:pt idx="3584">
                  <c:v>7.6400000000000006</c:v>
                </c:pt>
                <c:pt idx="3585">
                  <c:v>7.6099999999999994</c:v>
                </c:pt>
                <c:pt idx="3586">
                  <c:v>7.6</c:v>
                </c:pt>
                <c:pt idx="3587">
                  <c:v>7.58</c:v>
                </c:pt>
                <c:pt idx="3588">
                  <c:v>7.43</c:v>
                </c:pt>
                <c:pt idx="3589">
                  <c:v>7.62</c:v>
                </c:pt>
                <c:pt idx="3590">
                  <c:v>6.92</c:v>
                </c:pt>
                <c:pt idx="3591">
                  <c:v>6.82</c:v>
                </c:pt>
                <c:pt idx="3592">
                  <c:v>6.8800000000000008</c:v>
                </c:pt>
                <c:pt idx="3593">
                  <c:v>6.7800000000000011</c:v>
                </c:pt>
                <c:pt idx="3594">
                  <c:v>6.6999999999999993</c:v>
                </c:pt>
                <c:pt idx="3595">
                  <c:v>6.6099999999999994</c:v>
                </c:pt>
                <c:pt idx="3596">
                  <c:v>6.6300000000000008</c:v>
                </c:pt>
                <c:pt idx="3597">
                  <c:v>6.620000000000001</c:v>
                </c:pt>
                <c:pt idx="3598">
                  <c:v>6.37</c:v>
                </c:pt>
                <c:pt idx="3599">
                  <c:v>6.17</c:v>
                </c:pt>
                <c:pt idx="3600">
                  <c:v>6.09</c:v>
                </c:pt>
                <c:pt idx="3601">
                  <c:v>6.04</c:v>
                </c:pt>
                <c:pt idx="3602">
                  <c:v>6.17</c:v>
                </c:pt>
                <c:pt idx="3603">
                  <c:v>6.34</c:v>
                </c:pt>
                <c:pt idx="3604">
                  <c:v>6.2799999999999994</c:v>
                </c:pt>
                <c:pt idx="3605">
                  <c:v>6.57</c:v>
                </c:pt>
                <c:pt idx="3606">
                  <c:v>6.66</c:v>
                </c:pt>
                <c:pt idx="3607">
                  <c:v>6.69</c:v>
                </c:pt>
                <c:pt idx="3608">
                  <c:v>6.6599999999999993</c:v>
                </c:pt>
                <c:pt idx="3609">
                  <c:v>6.73</c:v>
                </c:pt>
                <c:pt idx="3610">
                  <c:v>6.9699999999999989</c:v>
                </c:pt>
                <c:pt idx="3611">
                  <c:v>7.13</c:v>
                </c:pt>
                <c:pt idx="3612">
                  <c:v>7.1499999999999986</c:v>
                </c:pt>
                <c:pt idx="3613">
                  <c:v>7.1000000000000014</c:v>
                </c:pt>
                <c:pt idx="3614">
                  <c:v>7.23</c:v>
                </c:pt>
                <c:pt idx="3615">
                  <c:v>7.45</c:v>
                </c:pt>
                <c:pt idx="3616">
                  <c:v>7.4899999999999993</c:v>
                </c:pt>
                <c:pt idx="3617">
                  <c:v>7.52</c:v>
                </c:pt>
                <c:pt idx="3618">
                  <c:v>7.4899999999999993</c:v>
                </c:pt>
                <c:pt idx="3619">
                  <c:v>7.589999999999999</c:v>
                </c:pt>
                <c:pt idx="3620">
                  <c:v>7.4999999999999991</c:v>
                </c:pt>
                <c:pt idx="3621">
                  <c:v>7.3199999999999994</c:v>
                </c:pt>
                <c:pt idx="3622">
                  <c:v>6.94</c:v>
                </c:pt>
                <c:pt idx="3623">
                  <c:v>6.66</c:v>
                </c:pt>
                <c:pt idx="3624">
                  <c:v>6.6800000000000006</c:v>
                </c:pt>
                <c:pt idx="3625">
                  <c:v>6.52</c:v>
                </c:pt>
                <c:pt idx="3626">
                  <c:v>6.62</c:v>
                </c:pt>
                <c:pt idx="3627">
                  <c:v>6.46</c:v>
                </c:pt>
                <c:pt idx="3628">
                  <c:v>6.41</c:v>
                </c:pt>
                <c:pt idx="3629">
                  <c:v>6.32</c:v>
                </c:pt>
                <c:pt idx="3630">
                  <c:v>6.35</c:v>
                </c:pt>
                <c:pt idx="3631">
                  <c:v>6.18</c:v>
                </c:pt>
                <c:pt idx="3632">
                  <c:v>6.17</c:v>
                </c:pt>
                <c:pt idx="3633">
                  <c:v>6.19</c:v>
                </c:pt>
                <c:pt idx="3634">
                  <c:v>6.2</c:v>
                </c:pt>
                <c:pt idx="3635">
                  <c:v>6.23</c:v>
                </c:pt>
                <c:pt idx="3636">
                  <c:v>6.4</c:v>
                </c:pt>
                <c:pt idx="3637">
                  <c:v>6.26</c:v>
                </c:pt>
                <c:pt idx="3638">
                  <c:v>6.14</c:v>
                </c:pt>
                <c:pt idx="3639">
                  <c:v>6.04</c:v>
                </c:pt>
                <c:pt idx="3640">
                  <c:v>5.87</c:v>
                </c:pt>
                <c:pt idx="3641">
                  <c:v>5.8000000000000007</c:v>
                </c:pt>
                <c:pt idx="3642">
                  <c:v>5.8</c:v>
                </c:pt>
                <c:pt idx="3643">
                  <c:v>5.6499999999999986</c:v>
                </c:pt>
                <c:pt idx="3644">
                  <c:v>5.73</c:v>
                </c:pt>
                <c:pt idx="3645">
                  <c:v>5.65</c:v>
                </c:pt>
                <c:pt idx="3646">
                  <c:v>5.52</c:v>
                </c:pt>
                <c:pt idx="3647">
                  <c:v>5.52</c:v>
                </c:pt>
                <c:pt idx="3648">
                  <c:v>5.52</c:v>
                </c:pt>
                <c:pt idx="3649">
                  <c:v>5.67</c:v>
                </c:pt>
                <c:pt idx="3650">
                  <c:v>5.7</c:v>
                </c:pt>
                <c:pt idx="3651">
                  <c:v>5.91</c:v>
                </c:pt>
                <c:pt idx="3652">
                  <c:v>5.91</c:v>
                </c:pt>
                <c:pt idx="3653">
                  <c:v>5.36</c:v>
                </c:pt>
                <c:pt idx="3654">
                  <c:v>5.01</c:v>
                </c:pt>
                <c:pt idx="3655">
                  <c:v>4.8499999999999996</c:v>
                </c:pt>
                <c:pt idx="3656">
                  <c:v>4.83</c:v>
                </c:pt>
                <c:pt idx="3657">
                  <c:v>4.91</c:v>
                </c:pt>
                <c:pt idx="3658">
                  <c:v>5.04</c:v>
                </c:pt>
                <c:pt idx="3659">
                  <c:v>4.8499999999999996</c:v>
                </c:pt>
                <c:pt idx="3660">
                  <c:v>4.63</c:v>
                </c:pt>
                <c:pt idx="3661">
                  <c:v>4.6800000000000006</c:v>
                </c:pt>
                <c:pt idx="3662">
                  <c:v>4.76</c:v>
                </c:pt>
                <c:pt idx="3663">
                  <c:v>4.88</c:v>
                </c:pt>
                <c:pt idx="3664">
                  <c:v>4.7699999999999996</c:v>
                </c:pt>
                <c:pt idx="3665">
                  <c:v>4.66</c:v>
                </c:pt>
                <c:pt idx="3666">
                  <c:v>4.6000000000000014</c:v>
                </c:pt>
                <c:pt idx="3667">
                  <c:v>4.41</c:v>
                </c:pt>
                <c:pt idx="3668">
                  <c:v>4.3599999999999994</c:v>
                </c:pt>
                <c:pt idx="3669">
                  <c:v>4.5199999999999996</c:v>
                </c:pt>
                <c:pt idx="3670">
                  <c:v>4.6099999999999994</c:v>
                </c:pt>
                <c:pt idx="3671">
                  <c:v>4.6399999999999997</c:v>
                </c:pt>
                <c:pt idx="3672">
                  <c:v>4.57</c:v>
                </c:pt>
                <c:pt idx="3673">
                  <c:v>4.47</c:v>
                </c:pt>
                <c:pt idx="3674">
                  <c:v>4.59</c:v>
                </c:pt>
                <c:pt idx="3675">
                  <c:v>4.55</c:v>
                </c:pt>
                <c:pt idx="3676">
                  <c:v>4.7699999999999996</c:v>
                </c:pt>
                <c:pt idx="3677">
                  <c:v>4.8499999999999996</c:v>
                </c:pt>
                <c:pt idx="3678">
                  <c:v>4.91</c:v>
                </c:pt>
                <c:pt idx="3679">
                  <c:v>5.0199999999999996</c:v>
                </c:pt>
                <c:pt idx="3680">
                  <c:v>5</c:v>
                </c:pt>
                <c:pt idx="3681">
                  <c:v>5.01</c:v>
                </c:pt>
                <c:pt idx="3682">
                  <c:v>5.04</c:v>
                </c:pt>
                <c:pt idx="3683">
                  <c:v>4.8099999999999996</c:v>
                </c:pt>
                <c:pt idx="3684">
                  <c:v>4.6900000000000004</c:v>
                </c:pt>
                <c:pt idx="3685">
                  <c:v>4.6399999999999997</c:v>
                </c:pt>
                <c:pt idx="3686">
                  <c:v>4.6999999999999993</c:v>
                </c:pt>
                <c:pt idx="3687">
                  <c:v>4.67</c:v>
                </c:pt>
                <c:pt idx="3688">
                  <c:v>4.6300000000000008</c:v>
                </c:pt>
                <c:pt idx="3689">
                  <c:v>4.7300000000000004</c:v>
                </c:pt>
                <c:pt idx="3690">
                  <c:v>4.75</c:v>
                </c:pt>
                <c:pt idx="3691">
                  <c:v>5.1100000000000003</c:v>
                </c:pt>
                <c:pt idx="3692">
                  <c:v>5.0999999999999996</c:v>
                </c:pt>
                <c:pt idx="3693">
                  <c:v>5.13</c:v>
                </c:pt>
                <c:pt idx="3694">
                  <c:v>4.9600000000000009</c:v>
                </c:pt>
                <c:pt idx="3695">
                  <c:v>4.95</c:v>
                </c:pt>
                <c:pt idx="3696">
                  <c:v>5.01</c:v>
                </c:pt>
                <c:pt idx="3697">
                  <c:v>4.79</c:v>
                </c:pt>
                <c:pt idx="3698">
                  <c:v>4.74</c:v>
                </c:pt>
                <c:pt idx="3699">
                  <c:v>4.58</c:v>
                </c:pt>
                <c:pt idx="3700">
                  <c:v>4.5199999999999996</c:v>
                </c:pt>
                <c:pt idx="3701">
                  <c:v>4.5400000000000009</c:v>
                </c:pt>
                <c:pt idx="3702">
                  <c:v>4.53</c:v>
                </c:pt>
                <c:pt idx="3703">
                  <c:v>4.53</c:v>
                </c:pt>
                <c:pt idx="3704">
                  <c:v>4.49</c:v>
                </c:pt>
                <c:pt idx="3705">
                  <c:v>4.5199999999999996</c:v>
                </c:pt>
                <c:pt idx="3706">
                  <c:v>4.75</c:v>
                </c:pt>
                <c:pt idx="3707">
                  <c:v>4.83</c:v>
                </c:pt>
                <c:pt idx="3708">
                  <c:v>4.7799999999999994</c:v>
                </c:pt>
                <c:pt idx="3709">
                  <c:v>4.71</c:v>
                </c:pt>
                <c:pt idx="3710">
                  <c:v>4.76</c:v>
                </c:pt>
                <c:pt idx="3711">
                  <c:v>4.74</c:v>
                </c:pt>
                <c:pt idx="3712">
                  <c:v>4.8899999999999997</c:v>
                </c:pt>
                <c:pt idx="3713">
                  <c:v>5.09</c:v>
                </c:pt>
                <c:pt idx="3714">
                  <c:v>5.21</c:v>
                </c:pt>
                <c:pt idx="3715">
                  <c:v>5.21</c:v>
                </c:pt>
                <c:pt idx="3716">
                  <c:v>5.21</c:v>
                </c:pt>
                <c:pt idx="3717">
                  <c:v>5.18</c:v>
                </c:pt>
                <c:pt idx="3718">
                  <c:v>5.12</c:v>
                </c:pt>
                <c:pt idx="3719">
                  <c:v>5.17</c:v>
                </c:pt>
                <c:pt idx="3720">
                  <c:v>5.19</c:v>
                </c:pt>
                <c:pt idx="3721">
                  <c:v>5.28</c:v>
                </c:pt>
                <c:pt idx="3722">
                  <c:v>5.25</c:v>
                </c:pt>
                <c:pt idx="3723">
                  <c:v>5.25</c:v>
                </c:pt>
                <c:pt idx="3724">
                  <c:v>5.14</c:v>
                </c:pt>
                <c:pt idx="3725">
                  <c:v>5.15</c:v>
                </c:pt>
                <c:pt idx="3726">
                  <c:v>5.07</c:v>
                </c:pt>
                <c:pt idx="3727">
                  <c:v>4.93</c:v>
                </c:pt>
                <c:pt idx="3728">
                  <c:v>4.9000000000000004</c:v>
                </c:pt>
                <c:pt idx="3729">
                  <c:v>4.95</c:v>
                </c:pt>
                <c:pt idx="3730">
                  <c:v>4.9000000000000004</c:v>
                </c:pt>
                <c:pt idx="3731">
                  <c:v>4.7</c:v>
                </c:pt>
                <c:pt idx="3732">
                  <c:v>4.71</c:v>
                </c:pt>
                <c:pt idx="3733">
                  <c:v>4.5599999999999996</c:v>
                </c:pt>
                <c:pt idx="3734">
                  <c:v>4.62</c:v>
                </c:pt>
                <c:pt idx="3735">
                  <c:v>4.74</c:v>
                </c:pt>
                <c:pt idx="3736">
                  <c:v>4.68</c:v>
                </c:pt>
                <c:pt idx="3737">
                  <c:v>4.58</c:v>
                </c:pt>
                <c:pt idx="3738">
                  <c:v>4.58</c:v>
                </c:pt>
                <c:pt idx="3739">
                  <c:v>4.5400000000000009</c:v>
                </c:pt>
                <c:pt idx="3740">
                  <c:v>4.3899999999999997</c:v>
                </c:pt>
                <c:pt idx="3741">
                  <c:v>4.3000000000000007</c:v>
                </c:pt>
                <c:pt idx="3742">
                  <c:v>4.29</c:v>
                </c:pt>
                <c:pt idx="3743">
                  <c:v>4.2200000000000006</c:v>
                </c:pt>
                <c:pt idx="3744">
                  <c:v>4.29</c:v>
                </c:pt>
                <c:pt idx="3745">
                  <c:v>4.2100000000000009</c:v>
                </c:pt>
                <c:pt idx="3746">
                  <c:v>4.17</c:v>
                </c:pt>
                <c:pt idx="3747">
                  <c:v>4.1500000000000004</c:v>
                </c:pt>
                <c:pt idx="3748">
                  <c:v>4.1000000000000014</c:v>
                </c:pt>
                <c:pt idx="3749">
                  <c:v>4.1199999999999992</c:v>
                </c:pt>
                <c:pt idx="3750">
                  <c:v>4.0199999999999996</c:v>
                </c:pt>
                <c:pt idx="3751">
                  <c:v>3.930000000000001</c:v>
                </c:pt>
                <c:pt idx="3752">
                  <c:v>3.91</c:v>
                </c:pt>
                <c:pt idx="3753">
                  <c:v>4.2300000000000004</c:v>
                </c:pt>
                <c:pt idx="3754">
                  <c:v>4.05</c:v>
                </c:pt>
                <c:pt idx="3755">
                  <c:v>4.1000000000000014</c:v>
                </c:pt>
                <c:pt idx="3756">
                  <c:v>4.16</c:v>
                </c:pt>
                <c:pt idx="3757">
                  <c:v>4.0500000000000007</c:v>
                </c:pt>
                <c:pt idx="3758">
                  <c:v>4.07</c:v>
                </c:pt>
                <c:pt idx="3759">
                  <c:v>4.08</c:v>
                </c:pt>
                <c:pt idx="3760">
                  <c:v>4.1900000000000004</c:v>
                </c:pt>
                <c:pt idx="3761">
                  <c:v>4.29</c:v>
                </c:pt>
                <c:pt idx="3762">
                  <c:v>4.2200000000000006</c:v>
                </c:pt>
                <c:pt idx="3763">
                  <c:v>4.29</c:v>
                </c:pt>
                <c:pt idx="3764">
                  <c:v>4.5599999999999996</c:v>
                </c:pt>
                <c:pt idx="3765">
                  <c:v>4.72</c:v>
                </c:pt>
                <c:pt idx="3766">
                  <c:v>4.71</c:v>
                </c:pt>
                <c:pt idx="3767">
                  <c:v>4.9400000000000004</c:v>
                </c:pt>
                <c:pt idx="3768">
                  <c:v>4.8499999999999996</c:v>
                </c:pt>
                <c:pt idx="3769">
                  <c:v>5.0399999999999991</c:v>
                </c:pt>
                <c:pt idx="3770">
                  <c:v>4.8499999999999996</c:v>
                </c:pt>
                <c:pt idx="3771">
                  <c:v>4.79</c:v>
                </c:pt>
                <c:pt idx="3772">
                  <c:v>4.6400000000000006</c:v>
                </c:pt>
                <c:pt idx="3773">
                  <c:v>4.6100000000000003</c:v>
                </c:pt>
                <c:pt idx="3774">
                  <c:v>4.8099999999999996</c:v>
                </c:pt>
                <c:pt idx="3775">
                  <c:v>4.84</c:v>
                </c:pt>
                <c:pt idx="3776">
                  <c:v>5.27</c:v>
                </c:pt>
                <c:pt idx="3777">
                  <c:v>5.1800000000000006</c:v>
                </c:pt>
                <c:pt idx="3778">
                  <c:v>5.08</c:v>
                </c:pt>
                <c:pt idx="3779">
                  <c:v>4.8599999999999994</c:v>
                </c:pt>
                <c:pt idx="3780">
                  <c:v>4.8099999999999996</c:v>
                </c:pt>
                <c:pt idx="3781">
                  <c:v>4.74</c:v>
                </c:pt>
                <c:pt idx="3782">
                  <c:v>4.8899999999999997</c:v>
                </c:pt>
                <c:pt idx="3783">
                  <c:v>5.8500000000000014</c:v>
                </c:pt>
                <c:pt idx="3784">
                  <c:v>5.66</c:v>
                </c:pt>
                <c:pt idx="3785">
                  <c:v>5.43</c:v>
                </c:pt>
                <c:pt idx="3786">
                  <c:v>5.35</c:v>
                </c:pt>
                <c:pt idx="3787">
                  <c:v>5.15</c:v>
                </c:pt>
                <c:pt idx="3788">
                  <c:v>5.19</c:v>
                </c:pt>
                <c:pt idx="3789">
                  <c:v>5.33</c:v>
                </c:pt>
                <c:pt idx="3790">
                  <c:v>5.84</c:v>
                </c:pt>
                <c:pt idx="3791">
                  <c:v>5.84</c:v>
                </c:pt>
                <c:pt idx="3792">
                  <c:v>5.76</c:v>
                </c:pt>
                <c:pt idx="3793">
                  <c:v>5.98</c:v>
                </c:pt>
                <c:pt idx="3794">
                  <c:v>5.63</c:v>
                </c:pt>
                <c:pt idx="3795">
                  <c:v>5.5</c:v>
                </c:pt>
                <c:pt idx="3796">
                  <c:v>5.26</c:v>
                </c:pt>
                <c:pt idx="3797">
                  <c:v>4.9499999999999993</c:v>
                </c:pt>
                <c:pt idx="3798">
                  <c:v>5.21</c:v>
                </c:pt>
                <c:pt idx="3799">
                  <c:v>4.99</c:v>
                </c:pt>
                <c:pt idx="3800">
                  <c:v>4.83</c:v>
                </c:pt>
                <c:pt idx="3801">
                  <c:v>4.88</c:v>
                </c:pt>
                <c:pt idx="3802">
                  <c:v>4.9400000000000004</c:v>
                </c:pt>
                <c:pt idx="3803">
                  <c:v>4.7699999999999996</c:v>
                </c:pt>
                <c:pt idx="3804">
                  <c:v>4.88</c:v>
                </c:pt>
                <c:pt idx="3805">
                  <c:v>4.8800000000000008</c:v>
                </c:pt>
                <c:pt idx="3806">
                  <c:v>5.19</c:v>
                </c:pt>
                <c:pt idx="3807">
                  <c:v>5.1400000000000006</c:v>
                </c:pt>
                <c:pt idx="3808">
                  <c:v>4.96</c:v>
                </c:pt>
                <c:pt idx="3809">
                  <c:v>5.04</c:v>
                </c:pt>
                <c:pt idx="3810">
                  <c:v>4.95</c:v>
                </c:pt>
                <c:pt idx="3811">
                  <c:v>5.2799999999999994</c:v>
                </c:pt>
                <c:pt idx="3812">
                  <c:v>4.87</c:v>
                </c:pt>
                <c:pt idx="3813">
                  <c:v>4.8</c:v>
                </c:pt>
                <c:pt idx="3814">
                  <c:v>4.82</c:v>
                </c:pt>
                <c:pt idx="3815">
                  <c:v>4.9000000000000004</c:v>
                </c:pt>
                <c:pt idx="3816">
                  <c:v>4.5</c:v>
                </c:pt>
                <c:pt idx="3817">
                  <c:v>4.57</c:v>
                </c:pt>
                <c:pt idx="3818">
                  <c:v>4.75</c:v>
                </c:pt>
                <c:pt idx="3819">
                  <c:v>4.72</c:v>
                </c:pt>
                <c:pt idx="3820">
                  <c:v>4.7</c:v>
                </c:pt>
                <c:pt idx="3821">
                  <c:v>4.71</c:v>
                </c:pt>
                <c:pt idx="3822">
                  <c:v>4.78</c:v>
                </c:pt>
                <c:pt idx="3823">
                  <c:v>4.82</c:v>
                </c:pt>
                <c:pt idx="3824">
                  <c:v>4.7899999999999991</c:v>
                </c:pt>
                <c:pt idx="3825">
                  <c:v>4.9600000000000009</c:v>
                </c:pt>
                <c:pt idx="3826">
                  <c:v>4.8499999999999996</c:v>
                </c:pt>
                <c:pt idx="3827">
                  <c:v>4.95</c:v>
                </c:pt>
                <c:pt idx="3828">
                  <c:v>4.8599999999999994</c:v>
                </c:pt>
                <c:pt idx="3829">
                  <c:v>4.95</c:v>
                </c:pt>
                <c:pt idx="3830">
                  <c:v>5.0999999999999996</c:v>
                </c:pt>
                <c:pt idx="3831">
                  <c:v>5.12</c:v>
                </c:pt>
                <c:pt idx="3832">
                  <c:v>5.1400000000000006</c:v>
                </c:pt>
                <c:pt idx="3833">
                  <c:v>5.1100000000000003</c:v>
                </c:pt>
                <c:pt idx="3834">
                  <c:v>5.2200000000000006</c:v>
                </c:pt>
                <c:pt idx="3835">
                  <c:v>5.4</c:v>
                </c:pt>
                <c:pt idx="3836">
                  <c:v>5.42</c:v>
                </c:pt>
                <c:pt idx="3837">
                  <c:v>5.31</c:v>
                </c:pt>
                <c:pt idx="3838">
                  <c:v>5.27</c:v>
                </c:pt>
                <c:pt idx="3839">
                  <c:v>5.34</c:v>
                </c:pt>
                <c:pt idx="3840">
                  <c:v>5.28</c:v>
                </c:pt>
                <c:pt idx="3841">
                  <c:v>5.28</c:v>
                </c:pt>
                <c:pt idx="3842">
                  <c:v>5.26</c:v>
                </c:pt>
                <c:pt idx="3843">
                  <c:v>5.26</c:v>
                </c:pt>
                <c:pt idx="3844">
                  <c:v>5.25</c:v>
                </c:pt>
                <c:pt idx="3845">
                  <c:v>5.18</c:v>
                </c:pt>
                <c:pt idx="3846">
                  <c:v>5.1100000000000003</c:v>
                </c:pt>
                <c:pt idx="3847">
                  <c:v>4.8899999999999997</c:v>
                </c:pt>
                <c:pt idx="3848">
                  <c:v>5.01</c:v>
                </c:pt>
                <c:pt idx="3849">
                  <c:v>4.92</c:v>
                </c:pt>
                <c:pt idx="3850">
                  <c:v>4.68</c:v>
                </c:pt>
                <c:pt idx="3851">
                  <c:v>4.6199999999999992</c:v>
                </c:pt>
                <c:pt idx="3852">
                  <c:v>4.58</c:v>
                </c:pt>
                <c:pt idx="3853">
                  <c:v>4.6399999999999997</c:v>
                </c:pt>
                <c:pt idx="3854">
                  <c:v>4.63</c:v>
                </c:pt>
                <c:pt idx="3855">
                  <c:v>4.5</c:v>
                </c:pt>
                <c:pt idx="3856">
                  <c:v>4.42</c:v>
                </c:pt>
                <c:pt idx="3857">
                  <c:v>4.3900000000000006</c:v>
                </c:pt>
                <c:pt idx="3858">
                  <c:v>4.3499999999999996</c:v>
                </c:pt>
                <c:pt idx="3859">
                  <c:v>4.3900000000000006</c:v>
                </c:pt>
                <c:pt idx="3860">
                  <c:v>4.49</c:v>
                </c:pt>
                <c:pt idx="3861">
                  <c:v>4.46</c:v>
                </c:pt>
                <c:pt idx="3862">
                  <c:v>4.4000000000000004</c:v>
                </c:pt>
                <c:pt idx="3863">
                  <c:v>4.4800000000000004</c:v>
                </c:pt>
                <c:pt idx="3864">
                  <c:v>4.4800000000000004</c:v>
                </c:pt>
                <c:pt idx="3865">
                  <c:v>4.4700000000000006</c:v>
                </c:pt>
                <c:pt idx="3866">
                  <c:v>4.4800000000000004</c:v>
                </c:pt>
                <c:pt idx="3867">
                  <c:v>4.4800000000000004</c:v>
                </c:pt>
                <c:pt idx="3868">
                  <c:v>4.5999999999999996</c:v>
                </c:pt>
                <c:pt idx="3869">
                  <c:v>4.6499999999999986</c:v>
                </c:pt>
                <c:pt idx="3870">
                  <c:v>4.51</c:v>
                </c:pt>
                <c:pt idx="3871">
                  <c:v>4.5</c:v>
                </c:pt>
                <c:pt idx="3872">
                  <c:v>4.4800000000000004</c:v>
                </c:pt>
                <c:pt idx="3873">
                  <c:v>4.2699999999999996</c:v>
                </c:pt>
                <c:pt idx="3874">
                  <c:v>4.18</c:v>
                </c:pt>
                <c:pt idx="3875">
                  <c:v>4.34</c:v>
                </c:pt>
                <c:pt idx="3876">
                  <c:v>4.17</c:v>
                </c:pt>
                <c:pt idx="3877">
                  <c:v>4.21</c:v>
                </c:pt>
                <c:pt idx="3878">
                  <c:v>4.2200000000000006</c:v>
                </c:pt>
                <c:pt idx="3879">
                  <c:v>4.29</c:v>
                </c:pt>
                <c:pt idx="3880">
                  <c:v>4.3</c:v>
                </c:pt>
                <c:pt idx="3881">
                  <c:v>4.32</c:v>
                </c:pt>
                <c:pt idx="3882">
                  <c:v>4.33</c:v>
                </c:pt>
                <c:pt idx="3883">
                  <c:v>4.3499999999999996</c:v>
                </c:pt>
                <c:pt idx="3884">
                  <c:v>4.34</c:v>
                </c:pt>
                <c:pt idx="3885">
                  <c:v>4.24</c:v>
                </c:pt>
                <c:pt idx="3886">
                  <c:v>4.28</c:v>
                </c:pt>
                <c:pt idx="3887">
                  <c:v>4.25</c:v>
                </c:pt>
                <c:pt idx="3888">
                  <c:v>4.2300000000000004</c:v>
                </c:pt>
                <c:pt idx="3889">
                  <c:v>4.26</c:v>
                </c:pt>
                <c:pt idx="3890">
                  <c:v>4.24</c:v>
                </c:pt>
                <c:pt idx="3891">
                  <c:v>4.2799999999999994</c:v>
                </c:pt>
                <c:pt idx="3892">
                  <c:v>4.18</c:v>
                </c:pt>
                <c:pt idx="3893">
                  <c:v>4.25</c:v>
                </c:pt>
                <c:pt idx="3894">
                  <c:v>4.24</c:v>
                </c:pt>
                <c:pt idx="3895">
                  <c:v>4.24</c:v>
                </c:pt>
                <c:pt idx="3896">
                  <c:v>4.2699999999999996</c:v>
                </c:pt>
                <c:pt idx="3897">
                  <c:v>4.2699999999999996</c:v>
                </c:pt>
                <c:pt idx="3898">
                  <c:v>4.22</c:v>
                </c:pt>
                <c:pt idx="3899">
                  <c:v>4.2699999999999996</c:v>
                </c:pt>
                <c:pt idx="3900">
                  <c:v>4.3</c:v>
                </c:pt>
                <c:pt idx="3901">
                  <c:v>4.28</c:v>
                </c:pt>
                <c:pt idx="3902">
                  <c:v>4.28</c:v>
                </c:pt>
                <c:pt idx="3903">
                  <c:v>4.29</c:v>
                </c:pt>
                <c:pt idx="3904">
                  <c:v>4.25</c:v>
                </c:pt>
                <c:pt idx="3905">
                  <c:v>4.1900000000000004</c:v>
                </c:pt>
                <c:pt idx="3906">
                  <c:v>4.18</c:v>
                </c:pt>
                <c:pt idx="3907">
                  <c:v>4.18</c:v>
                </c:pt>
                <c:pt idx="3908">
                  <c:v>4.18</c:v>
                </c:pt>
                <c:pt idx="3909">
                  <c:v>4.18</c:v>
                </c:pt>
                <c:pt idx="3910">
                  <c:v>4.1400000000000006</c:v>
                </c:pt>
                <c:pt idx="3911">
                  <c:v>4.24</c:v>
                </c:pt>
                <c:pt idx="3912">
                  <c:v>4.12</c:v>
                </c:pt>
                <c:pt idx="3913">
                  <c:v>4.12</c:v>
                </c:pt>
                <c:pt idx="3914">
                  <c:v>3.95</c:v>
                </c:pt>
                <c:pt idx="3915">
                  <c:v>3.78</c:v>
                </c:pt>
                <c:pt idx="3916">
                  <c:v>3.69</c:v>
                </c:pt>
                <c:pt idx="3917">
                  <c:v>3.54</c:v>
                </c:pt>
                <c:pt idx="3918">
                  <c:v>3.55</c:v>
                </c:pt>
                <c:pt idx="3919">
                  <c:v>3.52</c:v>
                </c:pt>
                <c:pt idx="3920">
                  <c:v>3.5</c:v>
                </c:pt>
                <c:pt idx="3921">
                  <c:v>3.52</c:v>
                </c:pt>
                <c:pt idx="3922">
                  <c:v>3.5299999999999989</c:v>
                </c:pt>
                <c:pt idx="3923">
                  <c:v>3.37</c:v>
                </c:pt>
                <c:pt idx="3924">
                  <c:v>3.37</c:v>
                </c:pt>
                <c:pt idx="3925">
                  <c:v>3.33</c:v>
                </c:pt>
                <c:pt idx="3926">
                  <c:v>3.24</c:v>
                </c:pt>
                <c:pt idx="3927">
                  <c:v>3.21</c:v>
                </c:pt>
                <c:pt idx="3928">
                  <c:v>3.180000000000001</c:v>
                </c:pt>
                <c:pt idx="3929">
                  <c:v>3.3</c:v>
                </c:pt>
                <c:pt idx="3930">
                  <c:v>3.47</c:v>
                </c:pt>
                <c:pt idx="3931">
                  <c:v>3.42</c:v>
                </c:pt>
                <c:pt idx="3932">
                  <c:v>3.29</c:v>
                </c:pt>
                <c:pt idx="3933">
                  <c:v>3.3</c:v>
                </c:pt>
                <c:pt idx="3934">
                  <c:v>3.53</c:v>
                </c:pt>
                <c:pt idx="3935">
                  <c:v>3.48</c:v>
                </c:pt>
                <c:pt idx="3936">
                  <c:v>3.49</c:v>
                </c:pt>
                <c:pt idx="3937">
                  <c:v>3.54</c:v>
                </c:pt>
                <c:pt idx="3938">
                  <c:v>3.5</c:v>
                </c:pt>
                <c:pt idx="3939">
                  <c:v>3.44</c:v>
                </c:pt>
                <c:pt idx="3940">
                  <c:v>3.4</c:v>
                </c:pt>
                <c:pt idx="3941">
                  <c:v>3.43</c:v>
                </c:pt>
                <c:pt idx="3942">
                  <c:v>3.47</c:v>
                </c:pt>
                <c:pt idx="3943">
                  <c:v>3.47</c:v>
                </c:pt>
                <c:pt idx="3944">
                  <c:v>3.419999999999999</c:v>
                </c:pt>
                <c:pt idx="3945">
                  <c:v>3.34</c:v>
                </c:pt>
                <c:pt idx="3946">
                  <c:v>3.21</c:v>
                </c:pt>
                <c:pt idx="3947">
                  <c:v>3.25</c:v>
                </c:pt>
                <c:pt idx="3948">
                  <c:v>3.31</c:v>
                </c:pt>
                <c:pt idx="3949">
                  <c:v>3.39</c:v>
                </c:pt>
                <c:pt idx="3950">
                  <c:v>3.34</c:v>
                </c:pt>
                <c:pt idx="3951">
                  <c:v>3.3</c:v>
                </c:pt>
                <c:pt idx="3952">
                  <c:v>3.25</c:v>
                </c:pt>
                <c:pt idx="3953">
                  <c:v>3.29</c:v>
                </c:pt>
                <c:pt idx="3954">
                  <c:v>3.34</c:v>
                </c:pt>
                <c:pt idx="3955">
                  <c:v>3.34</c:v>
                </c:pt>
                <c:pt idx="3956">
                  <c:v>3.39</c:v>
                </c:pt>
                <c:pt idx="3957">
                  <c:v>3.34</c:v>
                </c:pt>
                <c:pt idx="3958">
                  <c:v>3.18</c:v>
                </c:pt>
                <c:pt idx="3959">
                  <c:v>3.16</c:v>
                </c:pt>
                <c:pt idx="3960">
                  <c:v>3.02</c:v>
                </c:pt>
                <c:pt idx="3961">
                  <c:v>2.9</c:v>
                </c:pt>
                <c:pt idx="3962">
                  <c:v>2.87</c:v>
                </c:pt>
                <c:pt idx="3963">
                  <c:v>3</c:v>
                </c:pt>
                <c:pt idx="3964">
                  <c:v>3.11</c:v>
                </c:pt>
                <c:pt idx="3965">
                  <c:v>3.17</c:v>
                </c:pt>
                <c:pt idx="3966">
                  <c:v>3.06</c:v>
                </c:pt>
                <c:pt idx="3967">
                  <c:v>2.96</c:v>
                </c:pt>
                <c:pt idx="3968">
                  <c:v>2.89</c:v>
                </c:pt>
                <c:pt idx="3969">
                  <c:v>2.819999999999999</c:v>
                </c:pt>
                <c:pt idx="3970">
                  <c:v>2.71</c:v>
                </c:pt>
                <c:pt idx="3971">
                  <c:v>2.66</c:v>
                </c:pt>
                <c:pt idx="3972">
                  <c:v>2.71</c:v>
                </c:pt>
                <c:pt idx="3973">
                  <c:v>2.63</c:v>
                </c:pt>
                <c:pt idx="3974">
                  <c:v>2.6</c:v>
                </c:pt>
                <c:pt idx="3975">
                  <c:v>2.61</c:v>
                </c:pt>
                <c:pt idx="3976">
                  <c:v>2.58</c:v>
                </c:pt>
                <c:pt idx="3977">
                  <c:v>2.56</c:v>
                </c:pt>
                <c:pt idx="3978">
                  <c:v>2.48</c:v>
                </c:pt>
                <c:pt idx="3979">
                  <c:v>2.44</c:v>
                </c:pt>
                <c:pt idx="3980">
                  <c:v>2.33</c:v>
                </c:pt>
                <c:pt idx="3981">
                  <c:v>2.4</c:v>
                </c:pt>
                <c:pt idx="3982">
                  <c:v>2.4500000000000002</c:v>
                </c:pt>
                <c:pt idx="3983">
                  <c:v>2.42</c:v>
                </c:pt>
                <c:pt idx="3984">
                  <c:v>2.4300000000000002</c:v>
                </c:pt>
                <c:pt idx="3985">
                  <c:v>2.52</c:v>
                </c:pt>
                <c:pt idx="3986">
                  <c:v>2.4900000000000002</c:v>
                </c:pt>
                <c:pt idx="3987">
                  <c:v>2.44</c:v>
                </c:pt>
                <c:pt idx="3988">
                  <c:v>2.34</c:v>
                </c:pt>
                <c:pt idx="3989">
                  <c:v>2.33</c:v>
                </c:pt>
                <c:pt idx="3990">
                  <c:v>2.33</c:v>
                </c:pt>
                <c:pt idx="3991">
                  <c:v>2.33</c:v>
                </c:pt>
                <c:pt idx="3992">
                  <c:v>2.2599999999999998</c:v>
                </c:pt>
                <c:pt idx="3993">
                  <c:v>2.2000000000000002</c:v>
                </c:pt>
                <c:pt idx="3994">
                  <c:v>2.2000000000000002</c:v>
                </c:pt>
                <c:pt idx="3995">
                  <c:v>2.2599999999999998</c:v>
                </c:pt>
                <c:pt idx="3996">
                  <c:v>2.3199999999999998</c:v>
                </c:pt>
                <c:pt idx="3997">
                  <c:v>2.29</c:v>
                </c:pt>
                <c:pt idx="3998">
                  <c:v>2.2200000000000002</c:v>
                </c:pt>
                <c:pt idx="3999">
                  <c:v>2.2200000000000002</c:v>
                </c:pt>
                <c:pt idx="4000">
                  <c:v>2.2400000000000002</c:v>
                </c:pt>
                <c:pt idx="4001">
                  <c:v>2.2799999999999998</c:v>
                </c:pt>
                <c:pt idx="4002">
                  <c:v>2.1800000000000002</c:v>
                </c:pt>
                <c:pt idx="4003">
                  <c:v>2.2000000000000002</c:v>
                </c:pt>
                <c:pt idx="4004">
                  <c:v>2.06</c:v>
                </c:pt>
                <c:pt idx="4005">
                  <c:v>2.1800000000000002</c:v>
                </c:pt>
                <c:pt idx="4006">
                  <c:v>2.2000000000000002</c:v>
                </c:pt>
                <c:pt idx="4007">
                  <c:v>2.1800000000000002</c:v>
                </c:pt>
                <c:pt idx="4008">
                  <c:v>2.2000000000000002</c:v>
                </c:pt>
                <c:pt idx="4009">
                  <c:v>2.41</c:v>
                </c:pt>
                <c:pt idx="4010">
                  <c:v>2.48</c:v>
                </c:pt>
                <c:pt idx="4011">
                  <c:v>2.6</c:v>
                </c:pt>
                <c:pt idx="4012">
                  <c:v>2.7</c:v>
                </c:pt>
                <c:pt idx="4013">
                  <c:v>2.5099999999999998</c:v>
                </c:pt>
                <c:pt idx="4014">
                  <c:v>2.5099999999999998</c:v>
                </c:pt>
                <c:pt idx="4015">
                  <c:v>2.4300000000000002</c:v>
                </c:pt>
                <c:pt idx="4016">
                  <c:v>2.34</c:v>
                </c:pt>
                <c:pt idx="4017">
                  <c:v>2.35</c:v>
                </c:pt>
                <c:pt idx="4018">
                  <c:v>2.27</c:v>
                </c:pt>
                <c:pt idx="4019">
                  <c:v>2.36</c:v>
                </c:pt>
                <c:pt idx="4020">
                  <c:v>2.35</c:v>
                </c:pt>
                <c:pt idx="4021">
                  <c:v>2.41</c:v>
                </c:pt>
                <c:pt idx="4022">
                  <c:v>2.37</c:v>
                </c:pt>
                <c:pt idx="4023">
                  <c:v>2.35</c:v>
                </c:pt>
                <c:pt idx="4024">
                  <c:v>2.29</c:v>
                </c:pt>
                <c:pt idx="4025">
                  <c:v>2.2200000000000002</c:v>
                </c:pt>
                <c:pt idx="4026">
                  <c:v>2.11</c:v>
                </c:pt>
                <c:pt idx="4027">
                  <c:v>2.06</c:v>
                </c:pt>
                <c:pt idx="4028">
                  <c:v>2</c:v>
                </c:pt>
                <c:pt idx="4029">
                  <c:v>2.04</c:v>
                </c:pt>
                <c:pt idx="4030">
                  <c:v>2.11</c:v>
                </c:pt>
                <c:pt idx="4031">
                  <c:v>2.15</c:v>
                </c:pt>
                <c:pt idx="4032">
                  <c:v>2.1800000000000002</c:v>
                </c:pt>
                <c:pt idx="4033">
                  <c:v>2.2200000000000002</c:v>
                </c:pt>
                <c:pt idx="4034">
                  <c:v>2.2400000000000002</c:v>
                </c:pt>
                <c:pt idx="4035">
                  <c:v>2.2799999999999998</c:v>
                </c:pt>
                <c:pt idx="4036">
                  <c:v>2.27</c:v>
                </c:pt>
                <c:pt idx="4037">
                  <c:v>2.23</c:v>
                </c:pt>
                <c:pt idx="4038">
                  <c:v>2.2400000000000002</c:v>
                </c:pt>
                <c:pt idx="4039">
                  <c:v>2.3199999999999998</c:v>
                </c:pt>
                <c:pt idx="4040">
                  <c:v>2.42</c:v>
                </c:pt>
                <c:pt idx="4041">
                  <c:v>2.48</c:v>
                </c:pt>
                <c:pt idx="4042">
                  <c:v>2.42</c:v>
                </c:pt>
                <c:pt idx="4043">
                  <c:v>2.4700000000000002</c:v>
                </c:pt>
                <c:pt idx="4044">
                  <c:v>2.38</c:v>
                </c:pt>
                <c:pt idx="4045">
                  <c:v>2.39</c:v>
                </c:pt>
                <c:pt idx="4046">
                  <c:v>2.42</c:v>
                </c:pt>
                <c:pt idx="4047">
                  <c:v>2.4900000000000002</c:v>
                </c:pt>
                <c:pt idx="4048">
                  <c:v>2.64</c:v>
                </c:pt>
                <c:pt idx="4049">
                  <c:v>2.88</c:v>
                </c:pt>
                <c:pt idx="4050">
                  <c:v>2.73</c:v>
                </c:pt>
                <c:pt idx="4051">
                  <c:v>2.69</c:v>
                </c:pt>
                <c:pt idx="4052">
                  <c:v>2.71</c:v>
                </c:pt>
                <c:pt idx="4053">
                  <c:v>2.63</c:v>
                </c:pt>
                <c:pt idx="4054">
                  <c:v>2.6</c:v>
                </c:pt>
                <c:pt idx="4055">
                  <c:v>2.61</c:v>
                </c:pt>
                <c:pt idx="4056">
                  <c:v>2.6</c:v>
                </c:pt>
                <c:pt idx="4057">
                  <c:v>2.64</c:v>
                </c:pt>
                <c:pt idx="4058">
                  <c:v>2.61</c:v>
                </c:pt>
                <c:pt idx="4059">
                  <c:v>2.6</c:v>
                </c:pt>
                <c:pt idx="4060">
                  <c:v>2.5499999999999998</c:v>
                </c:pt>
                <c:pt idx="4061">
                  <c:v>2.4900000000000002</c:v>
                </c:pt>
                <c:pt idx="4062">
                  <c:v>2.54</c:v>
                </c:pt>
                <c:pt idx="4063">
                  <c:v>2.54</c:v>
                </c:pt>
                <c:pt idx="4064">
                  <c:v>2.54</c:v>
                </c:pt>
                <c:pt idx="4065">
                  <c:v>2.58</c:v>
                </c:pt>
                <c:pt idx="4066">
                  <c:v>2.57</c:v>
                </c:pt>
                <c:pt idx="4067">
                  <c:v>2.62</c:v>
                </c:pt>
                <c:pt idx="4068">
                  <c:v>2.74</c:v>
                </c:pt>
                <c:pt idx="4069">
                  <c:v>2.82</c:v>
                </c:pt>
                <c:pt idx="4070">
                  <c:v>2.9</c:v>
                </c:pt>
                <c:pt idx="4071">
                  <c:v>2.82</c:v>
                </c:pt>
                <c:pt idx="4072">
                  <c:v>2.77</c:v>
                </c:pt>
                <c:pt idx="4073">
                  <c:v>2.68</c:v>
                </c:pt>
                <c:pt idx="4074">
                  <c:v>2.6</c:v>
                </c:pt>
                <c:pt idx="4075">
                  <c:v>2.56</c:v>
                </c:pt>
                <c:pt idx="4076">
                  <c:v>2.5499999999999998</c:v>
                </c:pt>
                <c:pt idx="4077">
                  <c:v>2.46</c:v>
                </c:pt>
                <c:pt idx="4078">
                  <c:v>2.37</c:v>
                </c:pt>
                <c:pt idx="4079">
                  <c:v>2.2799999999999998</c:v>
                </c:pt>
                <c:pt idx="4080">
                  <c:v>2.3199999999999998</c:v>
                </c:pt>
                <c:pt idx="4081">
                  <c:v>2.15</c:v>
                </c:pt>
                <c:pt idx="4082">
                  <c:v>2.17</c:v>
                </c:pt>
                <c:pt idx="4083">
                  <c:v>2.17</c:v>
                </c:pt>
                <c:pt idx="4084">
                  <c:v>2.3199999999999998</c:v>
                </c:pt>
                <c:pt idx="4085">
                  <c:v>2.37</c:v>
                </c:pt>
                <c:pt idx="4086">
                  <c:v>2.37</c:v>
                </c:pt>
                <c:pt idx="4087">
                  <c:v>2.39</c:v>
                </c:pt>
                <c:pt idx="4088">
                  <c:v>2.35</c:v>
                </c:pt>
                <c:pt idx="4089">
                  <c:v>2.29</c:v>
                </c:pt>
                <c:pt idx="4090">
                  <c:v>2.16</c:v>
                </c:pt>
                <c:pt idx="4091">
                  <c:v>2.23</c:v>
                </c:pt>
                <c:pt idx="4092">
                  <c:v>2.25</c:v>
                </c:pt>
                <c:pt idx="4093">
                  <c:v>2.2400000000000002</c:v>
                </c:pt>
                <c:pt idx="4094">
                  <c:v>2.31</c:v>
                </c:pt>
                <c:pt idx="4095">
                  <c:v>2.25</c:v>
                </c:pt>
                <c:pt idx="4096">
                  <c:v>2.2200000000000002</c:v>
                </c:pt>
                <c:pt idx="4097">
                  <c:v>2.2599999999999998</c:v>
                </c:pt>
                <c:pt idx="4098">
                  <c:v>2.2200000000000002</c:v>
                </c:pt>
                <c:pt idx="4099">
                  <c:v>2.2400000000000002</c:v>
                </c:pt>
                <c:pt idx="4100">
                  <c:v>2.17</c:v>
                </c:pt>
                <c:pt idx="4101">
                  <c:v>2.2200000000000002</c:v>
                </c:pt>
                <c:pt idx="4102">
                  <c:v>2.2799999999999998</c:v>
                </c:pt>
                <c:pt idx="4103">
                  <c:v>2.25</c:v>
                </c:pt>
                <c:pt idx="4104">
                  <c:v>2.2200000000000002</c:v>
                </c:pt>
                <c:pt idx="4105">
                  <c:v>2.23</c:v>
                </c:pt>
                <c:pt idx="4106">
                  <c:v>2.2599999999999998</c:v>
                </c:pt>
                <c:pt idx="4107">
                  <c:v>2.27</c:v>
                </c:pt>
                <c:pt idx="4108">
                  <c:v>2.23</c:v>
                </c:pt>
                <c:pt idx="4109">
                  <c:v>2.25</c:v>
                </c:pt>
                <c:pt idx="4110">
                  <c:v>2.2400000000000002</c:v>
                </c:pt>
                <c:pt idx="4111">
                  <c:v>2.2000000000000002</c:v>
                </c:pt>
                <c:pt idx="4112">
                  <c:v>2.2000000000000002</c:v>
                </c:pt>
                <c:pt idx="4113">
                  <c:v>2.2200000000000002</c:v>
                </c:pt>
                <c:pt idx="4114">
                  <c:v>2.16</c:v>
                </c:pt>
                <c:pt idx="4115">
                  <c:v>2.14</c:v>
                </c:pt>
                <c:pt idx="4116">
                  <c:v>2.2400000000000002</c:v>
                </c:pt>
                <c:pt idx="4117">
                  <c:v>2.31</c:v>
                </c:pt>
                <c:pt idx="4118">
                  <c:v>2.5499999999999998</c:v>
                </c:pt>
                <c:pt idx="4119">
                  <c:v>2.83</c:v>
                </c:pt>
                <c:pt idx="4120">
                  <c:v>2.52</c:v>
                </c:pt>
                <c:pt idx="4121">
                  <c:v>2.73</c:v>
                </c:pt>
                <c:pt idx="4122">
                  <c:v>2.67</c:v>
                </c:pt>
                <c:pt idx="4123">
                  <c:v>2.58</c:v>
                </c:pt>
                <c:pt idx="4124">
                  <c:v>2.4700000000000002</c:v>
                </c:pt>
                <c:pt idx="4125">
                  <c:v>2.46</c:v>
                </c:pt>
                <c:pt idx="4126">
                  <c:v>2.58</c:v>
                </c:pt>
                <c:pt idx="4127">
                  <c:v>2.56</c:v>
                </c:pt>
                <c:pt idx="4128">
                  <c:v>2.5299999999999998</c:v>
                </c:pt>
                <c:pt idx="4129">
                  <c:v>2.54</c:v>
                </c:pt>
                <c:pt idx="4130">
                  <c:v>2.4500000000000002</c:v>
                </c:pt>
                <c:pt idx="4131">
                  <c:v>2.57</c:v>
                </c:pt>
                <c:pt idx="4132">
                  <c:v>2.57</c:v>
                </c:pt>
                <c:pt idx="4133">
                  <c:v>2.54</c:v>
                </c:pt>
                <c:pt idx="4134">
                  <c:v>2.48</c:v>
                </c:pt>
                <c:pt idx="4135">
                  <c:v>2.5099999999999998</c:v>
                </c:pt>
                <c:pt idx="4136">
                  <c:v>2.5</c:v>
                </c:pt>
                <c:pt idx="4137">
                  <c:v>2.4300000000000002</c:v>
                </c:pt>
                <c:pt idx="4138">
                  <c:v>2.4900000000000002</c:v>
                </c:pt>
                <c:pt idx="4139">
                  <c:v>2.48</c:v>
                </c:pt>
                <c:pt idx="4140">
                  <c:v>2.48</c:v>
                </c:pt>
                <c:pt idx="4141">
                  <c:v>2.4500000000000002</c:v>
                </c:pt>
                <c:pt idx="4142">
                  <c:v>2.42</c:v>
                </c:pt>
                <c:pt idx="4143">
                  <c:v>2.41</c:v>
                </c:pt>
                <c:pt idx="4144">
                  <c:v>2.39</c:v>
                </c:pt>
                <c:pt idx="4145">
                  <c:v>2.2999999999999998</c:v>
                </c:pt>
                <c:pt idx="4146">
                  <c:v>2.27</c:v>
                </c:pt>
                <c:pt idx="4147">
                  <c:v>2.2400000000000002</c:v>
                </c:pt>
                <c:pt idx="4148">
                  <c:v>2.2599999999999998</c:v>
                </c:pt>
                <c:pt idx="4149">
                  <c:v>2.1800000000000002</c:v>
                </c:pt>
                <c:pt idx="4150">
                  <c:v>2.23</c:v>
                </c:pt>
                <c:pt idx="4151">
                  <c:v>2.21</c:v>
                </c:pt>
                <c:pt idx="4152">
                  <c:v>2.14</c:v>
                </c:pt>
                <c:pt idx="4153">
                  <c:v>2.11</c:v>
                </c:pt>
                <c:pt idx="4154">
                  <c:v>2.12</c:v>
                </c:pt>
                <c:pt idx="4155">
                  <c:v>2.06</c:v>
                </c:pt>
                <c:pt idx="4156">
                  <c:v>2.0499999999999998</c:v>
                </c:pt>
                <c:pt idx="4157">
                  <c:v>2.1800000000000002</c:v>
                </c:pt>
                <c:pt idx="4158">
                  <c:v>2.34</c:v>
                </c:pt>
                <c:pt idx="4159">
                  <c:v>2.38</c:v>
                </c:pt>
                <c:pt idx="4160">
                  <c:v>2.41</c:v>
                </c:pt>
                <c:pt idx="4161">
                  <c:v>2.34</c:v>
                </c:pt>
                <c:pt idx="4162">
                  <c:v>2.4</c:v>
                </c:pt>
                <c:pt idx="4163">
                  <c:v>2.33</c:v>
                </c:pt>
                <c:pt idx="4164">
                  <c:v>2.27</c:v>
                </c:pt>
                <c:pt idx="4165">
                  <c:v>2.1800000000000002</c:v>
                </c:pt>
                <c:pt idx="4166">
                  <c:v>2.17</c:v>
                </c:pt>
                <c:pt idx="4167">
                  <c:v>2.1800000000000002</c:v>
                </c:pt>
                <c:pt idx="4168">
                  <c:v>2.1800000000000002</c:v>
                </c:pt>
                <c:pt idx="4169">
                  <c:v>2.1800000000000002</c:v>
                </c:pt>
                <c:pt idx="4170">
                  <c:v>2.1800000000000002</c:v>
                </c:pt>
                <c:pt idx="4171">
                  <c:v>2.2400000000000002</c:v>
                </c:pt>
                <c:pt idx="4172">
                  <c:v>2.2000000000000002</c:v>
                </c:pt>
                <c:pt idx="4173">
                  <c:v>2.2000000000000002</c:v>
                </c:pt>
                <c:pt idx="4174">
                  <c:v>2.2000000000000002</c:v>
                </c:pt>
                <c:pt idx="4175">
                  <c:v>1.93</c:v>
                </c:pt>
                <c:pt idx="4176">
                  <c:v>2.0699999999999998</c:v>
                </c:pt>
                <c:pt idx="4177">
                  <c:v>2.12</c:v>
                </c:pt>
                <c:pt idx="4178">
                  <c:v>2.2999999999999998</c:v>
                </c:pt>
                <c:pt idx="4179">
                  <c:v>2.16</c:v>
                </c:pt>
                <c:pt idx="4180">
                  <c:v>2.2000000000000002</c:v>
                </c:pt>
                <c:pt idx="4181">
                  <c:v>2.13</c:v>
                </c:pt>
                <c:pt idx="4182">
                  <c:v>2.2200000000000002</c:v>
                </c:pt>
                <c:pt idx="4183">
                  <c:v>2.2400000000000002</c:v>
                </c:pt>
                <c:pt idx="4184">
                  <c:v>2.25</c:v>
                </c:pt>
                <c:pt idx="4185">
                  <c:v>2.17</c:v>
                </c:pt>
                <c:pt idx="4186">
                  <c:v>2.14</c:v>
                </c:pt>
                <c:pt idx="4187">
                  <c:v>2.15</c:v>
                </c:pt>
                <c:pt idx="4188">
                  <c:v>2.13</c:v>
                </c:pt>
                <c:pt idx="4189">
                  <c:v>1.89</c:v>
                </c:pt>
                <c:pt idx="4190">
                  <c:v>1.9</c:v>
                </c:pt>
                <c:pt idx="4191">
                  <c:v>1.85</c:v>
                </c:pt>
                <c:pt idx="4192">
                  <c:v>1.87</c:v>
                </c:pt>
                <c:pt idx="4193">
                  <c:v>2.0499999999999998</c:v>
                </c:pt>
                <c:pt idx="4194">
                  <c:v>2.12</c:v>
                </c:pt>
                <c:pt idx="4195">
                  <c:v>2.12</c:v>
                </c:pt>
                <c:pt idx="4196">
                  <c:v>2.21</c:v>
                </c:pt>
                <c:pt idx="4197">
                  <c:v>2.11</c:v>
                </c:pt>
                <c:pt idx="4198">
                  <c:v>2.23</c:v>
                </c:pt>
                <c:pt idx="4199">
                  <c:v>2.2000000000000002</c:v>
                </c:pt>
                <c:pt idx="4200">
                  <c:v>2.17</c:v>
                </c:pt>
                <c:pt idx="4201">
                  <c:v>2.27</c:v>
                </c:pt>
                <c:pt idx="4202">
                  <c:v>2.29</c:v>
                </c:pt>
                <c:pt idx="4203">
                  <c:v>2.27</c:v>
                </c:pt>
                <c:pt idx="4204">
                  <c:v>2.16</c:v>
                </c:pt>
                <c:pt idx="4205">
                  <c:v>2.08</c:v>
                </c:pt>
                <c:pt idx="4206">
                  <c:v>2.08</c:v>
                </c:pt>
                <c:pt idx="4207">
                  <c:v>2.06</c:v>
                </c:pt>
                <c:pt idx="4208">
                  <c:v>1.99</c:v>
                </c:pt>
                <c:pt idx="4209">
                  <c:v>1.94</c:v>
                </c:pt>
                <c:pt idx="4210">
                  <c:v>1.89</c:v>
                </c:pt>
                <c:pt idx="4211">
                  <c:v>1.81</c:v>
                </c:pt>
                <c:pt idx="4212">
                  <c:v>1.77</c:v>
                </c:pt>
                <c:pt idx="4213">
                  <c:v>1.72</c:v>
                </c:pt>
                <c:pt idx="4214">
                  <c:v>1.62</c:v>
                </c:pt>
                <c:pt idx="4215">
                  <c:v>1.54</c:v>
                </c:pt>
                <c:pt idx="4216">
                  <c:v>1.57</c:v>
                </c:pt>
                <c:pt idx="4217">
                  <c:v>1.63</c:v>
                </c:pt>
                <c:pt idx="4218">
                  <c:v>1.56</c:v>
                </c:pt>
                <c:pt idx="4219">
                  <c:v>1.45</c:v>
                </c:pt>
                <c:pt idx="4220">
                  <c:v>1.45</c:v>
                </c:pt>
                <c:pt idx="4221">
                  <c:v>1.46</c:v>
                </c:pt>
                <c:pt idx="4222">
                  <c:v>1.47</c:v>
                </c:pt>
                <c:pt idx="4223">
                  <c:v>1.43</c:v>
                </c:pt>
                <c:pt idx="4224">
                  <c:v>1.41</c:v>
                </c:pt>
                <c:pt idx="4225">
                  <c:v>1.33</c:v>
                </c:pt>
                <c:pt idx="4226">
                  <c:v>1.32</c:v>
                </c:pt>
                <c:pt idx="4227">
                  <c:v>1.4</c:v>
                </c:pt>
                <c:pt idx="4228">
                  <c:v>1.53</c:v>
                </c:pt>
                <c:pt idx="4229">
                  <c:v>1.58</c:v>
                </c:pt>
                <c:pt idx="4230">
                  <c:v>1.5</c:v>
                </c:pt>
                <c:pt idx="4231">
                  <c:v>1.62</c:v>
                </c:pt>
                <c:pt idx="4232">
                  <c:v>1.63</c:v>
                </c:pt>
                <c:pt idx="4233">
                  <c:v>1.65</c:v>
                </c:pt>
                <c:pt idx="4234">
                  <c:v>1.63</c:v>
                </c:pt>
                <c:pt idx="4235">
                  <c:v>1.56</c:v>
                </c:pt>
                <c:pt idx="4236">
                  <c:v>1.62</c:v>
                </c:pt>
                <c:pt idx="4237">
                  <c:v>1.53</c:v>
                </c:pt>
                <c:pt idx="4238">
                  <c:v>1.56</c:v>
                </c:pt>
                <c:pt idx="4239">
                  <c:v>1.58</c:v>
                </c:pt>
                <c:pt idx="4240">
                  <c:v>1.58</c:v>
                </c:pt>
                <c:pt idx="4241">
                  <c:v>1.58</c:v>
                </c:pt>
                <c:pt idx="4242">
                  <c:v>1.47</c:v>
                </c:pt>
                <c:pt idx="4243">
                  <c:v>1.49</c:v>
                </c:pt>
                <c:pt idx="4244">
                  <c:v>1.52</c:v>
                </c:pt>
                <c:pt idx="4245">
                  <c:v>1.49</c:v>
                </c:pt>
                <c:pt idx="4246">
                  <c:v>1.56</c:v>
                </c:pt>
                <c:pt idx="4247">
                  <c:v>1.67</c:v>
                </c:pt>
                <c:pt idx="4248">
                  <c:v>1.63</c:v>
                </c:pt>
                <c:pt idx="4249">
                  <c:v>1.85</c:v>
                </c:pt>
                <c:pt idx="4250">
                  <c:v>1.97</c:v>
                </c:pt>
                <c:pt idx="4251">
                  <c:v>1.99</c:v>
                </c:pt>
                <c:pt idx="4252">
                  <c:v>2.04</c:v>
                </c:pt>
                <c:pt idx="4253">
                  <c:v>1.96</c:v>
                </c:pt>
                <c:pt idx="4254">
                  <c:v>1.86</c:v>
                </c:pt>
                <c:pt idx="4255">
                  <c:v>1.86</c:v>
                </c:pt>
                <c:pt idx="4256">
                  <c:v>1.81</c:v>
                </c:pt>
                <c:pt idx="4257">
                  <c:v>1.85</c:v>
                </c:pt>
                <c:pt idx="4258">
                  <c:v>1.95</c:v>
                </c:pt>
                <c:pt idx="4259">
                  <c:v>1.84</c:v>
                </c:pt>
                <c:pt idx="4260">
                  <c:v>1.84</c:v>
                </c:pt>
                <c:pt idx="4261">
                  <c:v>1.78</c:v>
                </c:pt>
                <c:pt idx="4262">
                  <c:v>2.02</c:v>
                </c:pt>
                <c:pt idx="4263">
                  <c:v>1.99</c:v>
                </c:pt>
                <c:pt idx="4264">
                  <c:v>1.73</c:v>
                </c:pt>
                <c:pt idx="4265">
                  <c:v>1.72</c:v>
                </c:pt>
                <c:pt idx="4266">
                  <c:v>1.8</c:v>
                </c:pt>
                <c:pt idx="4267">
                  <c:v>1.78</c:v>
                </c:pt>
                <c:pt idx="4268">
                  <c:v>1.8</c:v>
                </c:pt>
                <c:pt idx="4269">
                  <c:v>1.68</c:v>
                </c:pt>
                <c:pt idx="4270">
                  <c:v>1.68</c:v>
                </c:pt>
                <c:pt idx="4271">
                  <c:v>1.78</c:v>
                </c:pt>
                <c:pt idx="4272">
                  <c:v>1.82</c:v>
                </c:pt>
                <c:pt idx="4273">
                  <c:v>1.83</c:v>
                </c:pt>
                <c:pt idx="4274">
                  <c:v>1.8</c:v>
                </c:pt>
                <c:pt idx="4275">
                  <c:v>1.85</c:v>
                </c:pt>
                <c:pt idx="4276">
                  <c:v>2.02</c:v>
                </c:pt>
                <c:pt idx="4277">
                  <c:v>1.98</c:v>
                </c:pt>
                <c:pt idx="4278">
                  <c:v>1.98</c:v>
                </c:pt>
                <c:pt idx="4279">
                  <c:v>2.0299999999999998</c:v>
                </c:pt>
                <c:pt idx="4280">
                  <c:v>2.0699999999999998</c:v>
                </c:pt>
                <c:pt idx="4281">
                  <c:v>2.2799999999999998</c:v>
                </c:pt>
                <c:pt idx="4282">
                  <c:v>2.2400000000000002</c:v>
                </c:pt>
                <c:pt idx="4283">
                  <c:v>2.13</c:v>
                </c:pt>
                <c:pt idx="4284">
                  <c:v>1.87</c:v>
                </c:pt>
                <c:pt idx="4285">
                  <c:v>2.09</c:v>
                </c:pt>
                <c:pt idx="4286">
                  <c:v>2.13</c:v>
                </c:pt>
                <c:pt idx="4287">
                  <c:v>2.1</c:v>
                </c:pt>
                <c:pt idx="4288">
                  <c:v>2.1</c:v>
                </c:pt>
                <c:pt idx="4289">
                  <c:v>1.89</c:v>
                </c:pt>
                <c:pt idx="4290">
                  <c:v>2.16</c:v>
                </c:pt>
                <c:pt idx="4291">
                  <c:v>2.42</c:v>
                </c:pt>
                <c:pt idx="4292">
                  <c:v>2.4300000000000002</c:v>
                </c:pt>
                <c:pt idx="4293">
                  <c:v>2.39</c:v>
                </c:pt>
                <c:pt idx="4294">
                  <c:v>2.38</c:v>
                </c:pt>
                <c:pt idx="4295">
                  <c:v>2.31</c:v>
                </c:pt>
                <c:pt idx="4296">
                  <c:v>2.0099999999999998</c:v>
                </c:pt>
                <c:pt idx="4297">
                  <c:v>1.88</c:v>
                </c:pt>
                <c:pt idx="4298">
                  <c:v>1.97</c:v>
                </c:pt>
                <c:pt idx="4299">
                  <c:v>1.9</c:v>
                </c:pt>
                <c:pt idx="4300">
                  <c:v>1.89</c:v>
                </c:pt>
                <c:pt idx="4301">
                  <c:v>2.29</c:v>
                </c:pt>
                <c:pt idx="4302">
                  <c:v>2.2200000000000002</c:v>
                </c:pt>
                <c:pt idx="4303">
                  <c:v>2.11</c:v>
                </c:pt>
                <c:pt idx="4304">
                  <c:v>2.16</c:v>
                </c:pt>
                <c:pt idx="4305">
                  <c:v>2.14</c:v>
                </c:pt>
                <c:pt idx="4306">
                  <c:v>2.46</c:v>
                </c:pt>
                <c:pt idx="4307">
                  <c:v>2.46</c:v>
                </c:pt>
                <c:pt idx="4308">
                  <c:v>2.4</c:v>
                </c:pt>
                <c:pt idx="4309">
                  <c:v>2.2799999999999998</c:v>
                </c:pt>
                <c:pt idx="4310">
                  <c:v>2.06</c:v>
                </c:pt>
                <c:pt idx="4311">
                  <c:v>1.88</c:v>
                </c:pt>
                <c:pt idx="4312">
                  <c:v>1.93</c:v>
                </c:pt>
                <c:pt idx="4313">
                  <c:v>1.91</c:v>
                </c:pt>
                <c:pt idx="4314">
                  <c:v>1.93</c:v>
                </c:pt>
                <c:pt idx="4315">
                  <c:v>1.93</c:v>
                </c:pt>
                <c:pt idx="4316">
                  <c:v>1.9</c:v>
                </c:pt>
                <c:pt idx="4317">
                  <c:v>1.99</c:v>
                </c:pt>
                <c:pt idx="4318">
                  <c:v>1.92</c:v>
                </c:pt>
                <c:pt idx="4319">
                  <c:v>1.92</c:v>
                </c:pt>
                <c:pt idx="4320">
                  <c:v>1.86</c:v>
                </c:pt>
                <c:pt idx="4321">
                  <c:v>1.93</c:v>
                </c:pt>
                <c:pt idx="4322">
                  <c:v>1.87</c:v>
                </c:pt>
                <c:pt idx="4323">
                  <c:v>1.91</c:v>
                </c:pt>
                <c:pt idx="4324">
                  <c:v>1.91</c:v>
                </c:pt>
                <c:pt idx="4325">
                  <c:v>1.79</c:v>
                </c:pt>
                <c:pt idx="4326">
                  <c:v>1.82</c:v>
                </c:pt>
                <c:pt idx="4327">
                  <c:v>1.85</c:v>
                </c:pt>
                <c:pt idx="4328">
                  <c:v>1.91</c:v>
                </c:pt>
                <c:pt idx="4329">
                  <c:v>1.8</c:v>
                </c:pt>
                <c:pt idx="4330">
                  <c:v>1.81</c:v>
                </c:pt>
                <c:pt idx="4331">
                  <c:v>1.83</c:v>
                </c:pt>
                <c:pt idx="4332">
                  <c:v>1.74</c:v>
                </c:pt>
                <c:pt idx="4333">
                  <c:v>1.86</c:v>
                </c:pt>
                <c:pt idx="4334">
                  <c:v>1.81</c:v>
                </c:pt>
                <c:pt idx="4335">
                  <c:v>1.84</c:v>
                </c:pt>
                <c:pt idx="4336">
                  <c:v>1.78</c:v>
                </c:pt>
                <c:pt idx="4337">
                  <c:v>1.89</c:v>
                </c:pt>
                <c:pt idx="4338">
                  <c:v>1.88</c:v>
                </c:pt>
                <c:pt idx="4339">
                  <c:v>2.0099999999999998</c:v>
                </c:pt>
                <c:pt idx="4340">
                  <c:v>2.0699999999999998</c:v>
                </c:pt>
                <c:pt idx="4341">
                  <c:v>2.13</c:v>
                </c:pt>
                <c:pt idx="4342">
                  <c:v>2.11</c:v>
                </c:pt>
                <c:pt idx="4343">
                  <c:v>2.0299999999999998</c:v>
                </c:pt>
                <c:pt idx="4344">
                  <c:v>1.94</c:v>
                </c:pt>
                <c:pt idx="4345">
                  <c:v>1.92</c:v>
                </c:pt>
                <c:pt idx="4346">
                  <c:v>1.95</c:v>
                </c:pt>
                <c:pt idx="4347">
                  <c:v>1.96</c:v>
                </c:pt>
                <c:pt idx="4348">
                  <c:v>1.96</c:v>
                </c:pt>
                <c:pt idx="4349">
                  <c:v>1.81</c:v>
                </c:pt>
                <c:pt idx="4350">
                  <c:v>1.84</c:v>
                </c:pt>
                <c:pt idx="4351">
                  <c:v>1.93</c:v>
                </c:pt>
                <c:pt idx="4352">
                  <c:v>1.85</c:v>
                </c:pt>
                <c:pt idx="4353">
                  <c:v>1.86</c:v>
                </c:pt>
                <c:pt idx="4354">
                  <c:v>1.92</c:v>
                </c:pt>
                <c:pt idx="4355">
                  <c:v>1.96</c:v>
                </c:pt>
                <c:pt idx="4356">
                  <c:v>2.0499999999999998</c:v>
                </c:pt>
                <c:pt idx="4357">
                  <c:v>2.0699999999999998</c:v>
                </c:pt>
                <c:pt idx="4358">
                  <c:v>2</c:v>
                </c:pt>
                <c:pt idx="4359">
                  <c:v>1.95</c:v>
                </c:pt>
                <c:pt idx="4360">
                  <c:v>1.87</c:v>
                </c:pt>
                <c:pt idx="4361">
                  <c:v>1.93</c:v>
                </c:pt>
                <c:pt idx="4362">
                  <c:v>1.99</c:v>
                </c:pt>
                <c:pt idx="4363">
                  <c:v>2.0299999999999998</c:v>
                </c:pt>
                <c:pt idx="4364">
                  <c:v>1.98</c:v>
                </c:pt>
                <c:pt idx="4365">
                  <c:v>1.93</c:v>
                </c:pt>
                <c:pt idx="4366">
                  <c:v>1.94</c:v>
                </c:pt>
                <c:pt idx="4367">
                  <c:v>1.88</c:v>
                </c:pt>
                <c:pt idx="4368">
                  <c:v>1.81</c:v>
                </c:pt>
                <c:pt idx="4369">
                  <c:v>1.79</c:v>
                </c:pt>
                <c:pt idx="4370">
                  <c:v>1.77</c:v>
                </c:pt>
                <c:pt idx="4371">
                  <c:v>1.8</c:v>
                </c:pt>
                <c:pt idx="4372">
                  <c:v>1.81</c:v>
                </c:pt>
                <c:pt idx="4373">
                  <c:v>1.77</c:v>
                </c:pt>
                <c:pt idx="4374">
                  <c:v>1.82</c:v>
                </c:pt>
                <c:pt idx="4375">
                  <c:v>1.83</c:v>
                </c:pt>
                <c:pt idx="4376">
                  <c:v>1.86</c:v>
                </c:pt>
                <c:pt idx="4377">
                  <c:v>1.89</c:v>
                </c:pt>
                <c:pt idx="4378">
                  <c:v>1.94</c:v>
                </c:pt>
                <c:pt idx="4379">
                  <c:v>1.98</c:v>
                </c:pt>
                <c:pt idx="4380">
                  <c:v>1.93</c:v>
                </c:pt>
                <c:pt idx="4381">
                  <c:v>1.86</c:v>
                </c:pt>
                <c:pt idx="4382">
                  <c:v>1.88</c:v>
                </c:pt>
                <c:pt idx="4383">
                  <c:v>1.88</c:v>
                </c:pt>
                <c:pt idx="4384">
                  <c:v>1.82</c:v>
                </c:pt>
                <c:pt idx="4385">
                  <c:v>1.89</c:v>
                </c:pt>
                <c:pt idx="4386">
                  <c:v>2</c:v>
                </c:pt>
                <c:pt idx="4387">
                  <c:v>2</c:v>
                </c:pt>
                <c:pt idx="4388">
                  <c:v>1.96</c:v>
                </c:pt>
                <c:pt idx="4389">
                  <c:v>2.08</c:v>
                </c:pt>
                <c:pt idx="4390">
                  <c:v>2.06</c:v>
                </c:pt>
                <c:pt idx="4391">
                  <c:v>2.0699999999999998</c:v>
                </c:pt>
                <c:pt idx="4392">
                  <c:v>2.0499999999999998</c:v>
                </c:pt>
                <c:pt idx="4393">
                  <c:v>2.0299999999999998</c:v>
                </c:pt>
                <c:pt idx="4394">
                  <c:v>2.0499999999999998</c:v>
                </c:pt>
                <c:pt idx="4395">
                  <c:v>2.11</c:v>
                </c:pt>
                <c:pt idx="4396">
                  <c:v>2.17</c:v>
                </c:pt>
                <c:pt idx="4397">
                  <c:v>2.16</c:v>
                </c:pt>
                <c:pt idx="4398">
                  <c:v>2.15</c:v>
                </c:pt>
                <c:pt idx="4399">
                  <c:v>2.2000000000000002</c:v>
                </c:pt>
                <c:pt idx="4400">
                  <c:v>2.2200000000000002</c:v>
                </c:pt>
                <c:pt idx="4401">
                  <c:v>2.15</c:v>
                </c:pt>
                <c:pt idx="4402">
                  <c:v>2.0699999999999998</c:v>
                </c:pt>
                <c:pt idx="4403">
                  <c:v>2</c:v>
                </c:pt>
                <c:pt idx="4404">
                  <c:v>2</c:v>
                </c:pt>
                <c:pt idx="4405">
                  <c:v>2.02</c:v>
                </c:pt>
                <c:pt idx="4406">
                  <c:v>2.06</c:v>
                </c:pt>
                <c:pt idx="4407">
                  <c:v>2.06</c:v>
                </c:pt>
                <c:pt idx="4408">
                  <c:v>1.96</c:v>
                </c:pt>
                <c:pt idx="4409">
                  <c:v>1.9</c:v>
                </c:pt>
                <c:pt idx="4410">
                  <c:v>1.87</c:v>
                </c:pt>
                <c:pt idx="4411">
                  <c:v>1.9</c:v>
                </c:pt>
                <c:pt idx="4412">
                  <c:v>1.83</c:v>
                </c:pt>
                <c:pt idx="4413">
                  <c:v>1.86</c:v>
                </c:pt>
                <c:pt idx="4414">
                  <c:v>2.06</c:v>
                </c:pt>
                <c:pt idx="4415">
                  <c:v>1.87</c:v>
                </c:pt>
                <c:pt idx="4416">
                  <c:v>1.83</c:v>
                </c:pt>
                <c:pt idx="4417">
                  <c:v>1.89</c:v>
                </c:pt>
                <c:pt idx="4418">
                  <c:v>1.93</c:v>
                </c:pt>
                <c:pt idx="4419">
                  <c:v>1.88</c:v>
                </c:pt>
                <c:pt idx="4420">
                  <c:v>1.93</c:v>
                </c:pt>
                <c:pt idx="4421">
                  <c:v>1.98</c:v>
                </c:pt>
                <c:pt idx="4422">
                  <c:v>1.97</c:v>
                </c:pt>
                <c:pt idx="4423">
                  <c:v>1.98</c:v>
                </c:pt>
                <c:pt idx="4424">
                  <c:v>1.96</c:v>
                </c:pt>
                <c:pt idx="4425">
                  <c:v>1.96</c:v>
                </c:pt>
                <c:pt idx="4426">
                  <c:v>1.99</c:v>
                </c:pt>
                <c:pt idx="4427">
                  <c:v>2</c:v>
                </c:pt>
                <c:pt idx="4428">
                  <c:v>2.0299999999999998</c:v>
                </c:pt>
                <c:pt idx="4429">
                  <c:v>1.98</c:v>
                </c:pt>
                <c:pt idx="4430">
                  <c:v>1.98</c:v>
                </c:pt>
                <c:pt idx="4431">
                  <c:v>1.91</c:v>
                </c:pt>
                <c:pt idx="4432">
                  <c:v>1.95</c:v>
                </c:pt>
                <c:pt idx="4433">
                  <c:v>1.93</c:v>
                </c:pt>
                <c:pt idx="4434">
                  <c:v>1.93</c:v>
                </c:pt>
                <c:pt idx="4435">
                  <c:v>1.93</c:v>
                </c:pt>
                <c:pt idx="4436">
                  <c:v>2.0099999999999998</c:v>
                </c:pt>
                <c:pt idx="4437">
                  <c:v>1.99</c:v>
                </c:pt>
                <c:pt idx="4438">
                  <c:v>2.0499999999999998</c:v>
                </c:pt>
                <c:pt idx="4439">
                  <c:v>2.14</c:v>
                </c:pt>
                <c:pt idx="4440">
                  <c:v>2.09</c:v>
                </c:pt>
                <c:pt idx="4441">
                  <c:v>2.14</c:v>
                </c:pt>
                <c:pt idx="4442">
                  <c:v>2.14</c:v>
                </c:pt>
                <c:pt idx="4443">
                  <c:v>2.19</c:v>
                </c:pt>
                <c:pt idx="4444">
                  <c:v>2.2400000000000002</c:v>
                </c:pt>
                <c:pt idx="4445">
                  <c:v>2.2799999999999998</c:v>
                </c:pt>
                <c:pt idx="4446">
                  <c:v>2.33</c:v>
                </c:pt>
                <c:pt idx="4447">
                  <c:v>2.3199999999999998</c:v>
                </c:pt>
                <c:pt idx="4448">
                  <c:v>2.56</c:v>
                </c:pt>
                <c:pt idx="4449">
                  <c:v>2.4900000000000002</c:v>
                </c:pt>
                <c:pt idx="4450">
                  <c:v>2.46</c:v>
                </c:pt>
                <c:pt idx="4451">
                  <c:v>2.46</c:v>
                </c:pt>
                <c:pt idx="4452">
                  <c:v>2.44</c:v>
                </c:pt>
                <c:pt idx="4453">
                  <c:v>2.46</c:v>
                </c:pt>
                <c:pt idx="4454">
                  <c:v>2.4300000000000002</c:v>
                </c:pt>
                <c:pt idx="4455">
                  <c:v>2.42</c:v>
                </c:pt>
                <c:pt idx="4456">
                  <c:v>2.5099999999999998</c:v>
                </c:pt>
                <c:pt idx="4457">
                  <c:v>2.58</c:v>
                </c:pt>
                <c:pt idx="4458">
                  <c:v>2.5299999999999998</c:v>
                </c:pt>
                <c:pt idx="4459">
                  <c:v>2.59</c:v>
                </c:pt>
                <c:pt idx="4460">
                  <c:v>2.74</c:v>
                </c:pt>
                <c:pt idx="4461">
                  <c:v>3.05</c:v>
                </c:pt>
                <c:pt idx="4462">
                  <c:v>3.37</c:v>
                </c:pt>
                <c:pt idx="4463">
                  <c:v>3.37</c:v>
                </c:pt>
                <c:pt idx="4464">
                  <c:v>3.78</c:v>
                </c:pt>
                <c:pt idx="4465">
                  <c:v>3.38</c:v>
                </c:pt>
                <c:pt idx="4466">
                  <c:v>3.22</c:v>
                </c:pt>
                <c:pt idx="4467">
                  <c:v>3.22</c:v>
                </c:pt>
                <c:pt idx="4468">
                  <c:v>3.18</c:v>
                </c:pt>
                <c:pt idx="4469">
                  <c:v>3.05</c:v>
                </c:pt>
                <c:pt idx="4470">
                  <c:v>3.16</c:v>
                </c:pt>
                <c:pt idx="4471">
                  <c:v>3.18</c:v>
                </c:pt>
                <c:pt idx="4472">
                  <c:v>3.2</c:v>
                </c:pt>
                <c:pt idx="4473">
                  <c:v>3.25</c:v>
                </c:pt>
                <c:pt idx="4474">
                  <c:v>3.11</c:v>
                </c:pt>
                <c:pt idx="4475">
                  <c:v>2.89</c:v>
                </c:pt>
                <c:pt idx="4476">
                  <c:v>2.79</c:v>
                </c:pt>
                <c:pt idx="4477">
                  <c:v>2.81</c:v>
                </c:pt>
                <c:pt idx="4478">
                  <c:v>2.74</c:v>
                </c:pt>
                <c:pt idx="4479">
                  <c:v>2.7</c:v>
                </c:pt>
                <c:pt idx="4480">
                  <c:v>2.8</c:v>
                </c:pt>
                <c:pt idx="4481">
                  <c:v>2.8</c:v>
                </c:pt>
                <c:pt idx="4482">
                  <c:v>2.85</c:v>
                </c:pt>
                <c:pt idx="4483">
                  <c:v>2.83</c:v>
                </c:pt>
                <c:pt idx="4484">
                  <c:v>2.8</c:v>
                </c:pt>
                <c:pt idx="4485">
                  <c:v>2.56</c:v>
                </c:pt>
                <c:pt idx="4486">
                  <c:v>2.5499999999999998</c:v>
                </c:pt>
                <c:pt idx="4487">
                  <c:v>2.58</c:v>
                </c:pt>
                <c:pt idx="4488">
                  <c:v>2.54</c:v>
                </c:pt>
                <c:pt idx="4489">
                  <c:v>2.48</c:v>
                </c:pt>
                <c:pt idx="4490">
                  <c:v>2.6</c:v>
                </c:pt>
                <c:pt idx="4491">
                  <c:v>2.6</c:v>
                </c:pt>
                <c:pt idx="4492">
                  <c:v>2.59</c:v>
                </c:pt>
                <c:pt idx="4493">
                  <c:v>2.56</c:v>
                </c:pt>
                <c:pt idx="4494">
                  <c:v>2.61</c:v>
                </c:pt>
                <c:pt idx="4495">
                  <c:v>2.61</c:v>
                </c:pt>
                <c:pt idx="4496">
                  <c:v>2.64</c:v>
                </c:pt>
                <c:pt idx="4497">
                  <c:v>2.65</c:v>
                </c:pt>
                <c:pt idx="4498">
                  <c:v>2.68</c:v>
                </c:pt>
                <c:pt idx="4499">
                  <c:v>2.67</c:v>
                </c:pt>
                <c:pt idx="4500">
                  <c:v>2.63</c:v>
                </c:pt>
                <c:pt idx="4501">
                  <c:v>2.67</c:v>
                </c:pt>
                <c:pt idx="4502">
                  <c:v>2.9</c:v>
                </c:pt>
                <c:pt idx="4503">
                  <c:v>2.93</c:v>
                </c:pt>
                <c:pt idx="4504">
                  <c:v>3.2</c:v>
                </c:pt>
                <c:pt idx="4505">
                  <c:v>3.12</c:v>
                </c:pt>
                <c:pt idx="4506">
                  <c:v>3.21</c:v>
                </c:pt>
                <c:pt idx="4507">
                  <c:v>3.18</c:v>
                </c:pt>
                <c:pt idx="4508">
                  <c:v>2.96</c:v>
                </c:pt>
                <c:pt idx="4509">
                  <c:v>2.96</c:v>
                </c:pt>
                <c:pt idx="4510">
                  <c:v>2.91</c:v>
                </c:pt>
                <c:pt idx="4511">
                  <c:v>2.89</c:v>
                </c:pt>
                <c:pt idx="4512">
                  <c:v>2.99</c:v>
                </c:pt>
                <c:pt idx="4513">
                  <c:v>3.03</c:v>
                </c:pt>
                <c:pt idx="4514">
                  <c:v>3.03</c:v>
                </c:pt>
                <c:pt idx="4515">
                  <c:v>3.11</c:v>
                </c:pt>
                <c:pt idx="4516">
                  <c:v>3.14</c:v>
                </c:pt>
                <c:pt idx="4517">
                  <c:v>3.11</c:v>
                </c:pt>
                <c:pt idx="4518">
                  <c:v>2.92</c:v>
                </c:pt>
                <c:pt idx="4519">
                  <c:v>2.97</c:v>
                </c:pt>
                <c:pt idx="4520">
                  <c:v>2.97</c:v>
                </c:pt>
                <c:pt idx="4521">
                  <c:v>2.91</c:v>
                </c:pt>
                <c:pt idx="4522">
                  <c:v>2.9</c:v>
                </c:pt>
                <c:pt idx="4523">
                  <c:v>2.97</c:v>
                </c:pt>
                <c:pt idx="4524">
                  <c:v>3.12</c:v>
                </c:pt>
                <c:pt idx="4525">
                  <c:v>3.2</c:v>
                </c:pt>
                <c:pt idx="4526">
                  <c:v>3.2</c:v>
                </c:pt>
                <c:pt idx="4527">
                  <c:v>3.24</c:v>
                </c:pt>
                <c:pt idx="4528">
                  <c:v>3.17</c:v>
                </c:pt>
                <c:pt idx="4529">
                  <c:v>3.13</c:v>
                </c:pt>
                <c:pt idx="4530">
                  <c:v>3.07</c:v>
                </c:pt>
                <c:pt idx="4531">
                  <c:v>3.06</c:v>
                </c:pt>
                <c:pt idx="4532">
                  <c:v>2.96</c:v>
                </c:pt>
                <c:pt idx="4533">
                  <c:v>2.99</c:v>
                </c:pt>
                <c:pt idx="4534">
                  <c:v>2.95</c:v>
                </c:pt>
                <c:pt idx="4535">
                  <c:v>2.99</c:v>
                </c:pt>
                <c:pt idx="4536">
                  <c:v>2.98</c:v>
                </c:pt>
                <c:pt idx="4537">
                  <c:v>2.91</c:v>
                </c:pt>
                <c:pt idx="4538">
                  <c:v>2.82</c:v>
                </c:pt>
                <c:pt idx="4539">
                  <c:v>2.9</c:v>
                </c:pt>
                <c:pt idx="4540">
                  <c:v>2.97</c:v>
                </c:pt>
                <c:pt idx="4541">
                  <c:v>2.94</c:v>
                </c:pt>
                <c:pt idx="4542">
                  <c:v>2.94</c:v>
                </c:pt>
                <c:pt idx="4543">
                  <c:v>3.03</c:v>
                </c:pt>
                <c:pt idx="4544">
                  <c:v>3.05</c:v>
                </c:pt>
                <c:pt idx="4545">
                  <c:v>3.1</c:v>
                </c:pt>
                <c:pt idx="4546">
                  <c:v>3.17</c:v>
                </c:pt>
                <c:pt idx="4547">
                  <c:v>3.08</c:v>
                </c:pt>
                <c:pt idx="4548">
                  <c:v>3.08</c:v>
                </c:pt>
                <c:pt idx="4549">
                  <c:v>3.07</c:v>
                </c:pt>
                <c:pt idx="4550">
                  <c:v>3.11</c:v>
                </c:pt>
                <c:pt idx="4551">
                  <c:v>3.24</c:v>
                </c:pt>
                <c:pt idx="4552">
                  <c:v>3.45</c:v>
                </c:pt>
                <c:pt idx="4553">
                  <c:v>3.38</c:v>
                </c:pt>
                <c:pt idx="4554">
                  <c:v>3.48</c:v>
                </c:pt>
                <c:pt idx="4555">
                  <c:v>3.34</c:v>
                </c:pt>
                <c:pt idx="4556">
                  <c:v>3.14</c:v>
                </c:pt>
                <c:pt idx="4557">
                  <c:v>3.15</c:v>
                </c:pt>
                <c:pt idx="4558">
                  <c:v>3.14</c:v>
                </c:pt>
                <c:pt idx="4559">
                  <c:v>3.08</c:v>
                </c:pt>
                <c:pt idx="4560">
                  <c:v>3.49</c:v>
                </c:pt>
                <c:pt idx="4561">
                  <c:v>3.46</c:v>
                </c:pt>
                <c:pt idx="4562">
                  <c:v>3.28</c:v>
                </c:pt>
                <c:pt idx="4563">
                  <c:v>3.26</c:v>
                </c:pt>
                <c:pt idx="4564">
                  <c:v>3.22</c:v>
                </c:pt>
                <c:pt idx="4565">
                  <c:v>3.16</c:v>
                </c:pt>
                <c:pt idx="4566">
                  <c:v>3.14</c:v>
                </c:pt>
                <c:pt idx="4567">
                  <c:v>3.2</c:v>
                </c:pt>
                <c:pt idx="4568">
                  <c:v>3.31</c:v>
                </c:pt>
                <c:pt idx="4569">
                  <c:v>3.28</c:v>
                </c:pt>
                <c:pt idx="4570">
                  <c:v>3.25</c:v>
                </c:pt>
                <c:pt idx="4571">
                  <c:v>3.35</c:v>
                </c:pt>
                <c:pt idx="4572">
                  <c:v>3.28</c:v>
                </c:pt>
                <c:pt idx="4573">
                  <c:v>3.24</c:v>
                </c:pt>
                <c:pt idx="4574">
                  <c:v>3.28</c:v>
                </c:pt>
                <c:pt idx="4575">
                  <c:v>3.27</c:v>
                </c:pt>
                <c:pt idx="4576">
                  <c:v>3.25</c:v>
                </c:pt>
                <c:pt idx="4577">
                  <c:v>3.22</c:v>
                </c:pt>
                <c:pt idx="4578">
                  <c:v>3.21</c:v>
                </c:pt>
                <c:pt idx="4579">
                  <c:v>3.15</c:v>
                </c:pt>
                <c:pt idx="4580">
                  <c:v>3.17</c:v>
                </c:pt>
                <c:pt idx="4581">
                  <c:v>3.13</c:v>
                </c:pt>
                <c:pt idx="4582">
                  <c:v>3.18</c:v>
                </c:pt>
                <c:pt idx="4583">
                  <c:v>3.14</c:v>
                </c:pt>
                <c:pt idx="4584">
                  <c:v>3.15</c:v>
                </c:pt>
                <c:pt idx="4585">
                  <c:v>3.07</c:v>
                </c:pt>
                <c:pt idx="4586">
                  <c:v>3.11</c:v>
                </c:pt>
                <c:pt idx="4587">
                  <c:v>3.1</c:v>
                </c:pt>
                <c:pt idx="4588">
                  <c:v>3.08</c:v>
                </c:pt>
                <c:pt idx="4589">
                  <c:v>3.01</c:v>
                </c:pt>
                <c:pt idx="4590">
                  <c:v>3.05</c:v>
                </c:pt>
                <c:pt idx="4591">
                  <c:v>2.99</c:v>
                </c:pt>
                <c:pt idx="4592">
                  <c:v>2.96</c:v>
                </c:pt>
                <c:pt idx="4593">
                  <c:v>2.94</c:v>
                </c:pt>
                <c:pt idx="4594">
                  <c:v>2.92</c:v>
                </c:pt>
                <c:pt idx="4595">
                  <c:v>2.84</c:v>
                </c:pt>
                <c:pt idx="4596">
                  <c:v>2.84</c:v>
                </c:pt>
                <c:pt idx="4597">
                  <c:v>2.96</c:v>
                </c:pt>
                <c:pt idx="4598">
                  <c:v>2.96</c:v>
                </c:pt>
                <c:pt idx="4599">
                  <c:v>3</c:v>
                </c:pt>
                <c:pt idx="4600">
                  <c:v>3.16</c:v>
                </c:pt>
                <c:pt idx="4601">
                  <c:v>3.13</c:v>
                </c:pt>
                <c:pt idx="4602">
                  <c:v>3.15</c:v>
                </c:pt>
                <c:pt idx="4603">
                  <c:v>3.12</c:v>
                </c:pt>
                <c:pt idx="4604">
                  <c:v>3.12</c:v>
                </c:pt>
                <c:pt idx="4605">
                  <c:v>3.13</c:v>
                </c:pt>
                <c:pt idx="4606">
                  <c:v>3.13</c:v>
                </c:pt>
                <c:pt idx="4607">
                  <c:v>3.14</c:v>
                </c:pt>
                <c:pt idx="4608">
                  <c:v>3.17</c:v>
                </c:pt>
                <c:pt idx="4609">
                  <c:v>3.14</c:v>
                </c:pt>
                <c:pt idx="4610">
                  <c:v>3.14</c:v>
                </c:pt>
                <c:pt idx="4611">
                  <c:v>3.13</c:v>
                </c:pt>
                <c:pt idx="4612">
                  <c:v>3.09</c:v>
                </c:pt>
                <c:pt idx="4613">
                  <c:v>3.11</c:v>
                </c:pt>
                <c:pt idx="4614">
                  <c:v>3.22</c:v>
                </c:pt>
                <c:pt idx="4615">
                  <c:v>3.23</c:v>
                </c:pt>
                <c:pt idx="4616">
                  <c:v>3.19</c:v>
                </c:pt>
                <c:pt idx="4617">
                  <c:v>3.31</c:v>
                </c:pt>
                <c:pt idx="4618">
                  <c:v>3.25</c:v>
                </c:pt>
                <c:pt idx="4619">
                  <c:v>3.42</c:v>
                </c:pt>
                <c:pt idx="4620">
                  <c:v>3.52</c:v>
                </c:pt>
                <c:pt idx="4621">
                  <c:v>3.41</c:v>
                </c:pt>
                <c:pt idx="4622">
                  <c:v>3.34</c:v>
                </c:pt>
                <c:pt idx="4623">
                  <c:v>3.45</c:v>
                </c:pt>
                <c:pt idx="4624">
                  <c:v>3.45</c:v>
                </c:pt>
                <c:pt idx="4625">
                  <c:v>3.49</c:v>
                </c:pt>
                <c:pt idx="4626">
                  <c:v>3.51</c:v>
                </c:pt>
                <c:pt idx="4627">
                  <c:v>3.59</c:v>
                </c:pt>
                <c:pt idx="4628">
                  <c:v>3.51</c:v>
                </c:pt>
                <c:pt idx="4629">
                  <c:v>3.47</c:v>
                </c:pt>
                <c:pt idx="4630">
                  <c:v>3.52</c:v>
                </c:pt>
                <c:pt idx="4631">
                  <c:v>3.56</c:v>
                </c:pt>
                <c:pt idx="4632">
                  <c:v>3.47</c:v>
                </c:pt>
                <c:pt idx="4633">
                  <c:v>3.55</c:v>
                </c:pt>
                <c:pt idx="4634">
                  <c:v>3.62</c:v>
                </c:pt>
                <c:pt idx="4635">
                  <c:v>3.6</c:v>
                </c:pt>
                <c:pt idx="4636">
                  <c:v>3.43</c:v>
                </c:pt>
                <c:pt idx="4637">
                  <c:v>3.36</c:v>
                </c:pt>
                <c:pt idx="4638">
                  <c:v>3.4</c:v>
                </c:pt>
                <c:pt idx="4639">
                  <c:v>3.37</c:v>
                </c:pt>
                <c:pt idx="4640">
                  <c:v>3.29</c:v>
                </c:pt>
                <c:pt idx="4641">
                  <c:v>3.21</c:v>
                </c:pt>
                <c:pt idx="4642">
                  <c:v>3.23</c:v>
                </c:pt>
                <c:pt idx="4643">
                  <c:v>3.21</c:v>
                </c:pt>
                <c:pt idx="4644">
                  <c:v>3.2</c:v>
                </c:pt>
                <c:pt idx="4645">
                  <c:v>3.23</c:v>
                </c:pt>
                <c:pt idx="4646">
                  <c:v>3.2</c:v>
                </c:pt>
                <c:pt idx="4647">
                  <c:v>3.21</c:v>
                </c:pt>
                <c:pt idx="4648">
                  <c:v>3.21</c:v>
                </c:pt>
                <c:pt idx="4649">
                  <c:v>3.21</c:v>
                </c:pt>
                <c:pt idx="4650">
                  <c:v>3.22</c:v>
                </c:pt>
                <c:pt idx="4651">
                  <c:v>3.21</c:v>
                </c:pt>
                <c:pt idx="4652">
                  <c:v>3.2</c:v>
                </c:pt>
                <c:pt idx="4653">
                  <c:v>3.17</c:v>
                </c:pt>
                <c:pt idx="4654">
                  <c:v>3.14</c:v>
                </c:pt>
                <c:pt idx="4655">
                  <c:v>3.18</c:v>
                </c:pt>
                <c:pt idx="4656">
                  <c:v>3.13</c:v>
                </c:pt>
                <c:pt idx="4657">
                  <c:v>3.11</c:v>
                </c:pt>
                <c:pt idx="4658">
                  <c:v>3.14</c:v>
                </c:pt>
                <c:pt idx="4659">
                  <c:v>3.2</c:v>
                </c:pt>
                <c:pt idx="4660">
                  <c:v>3.22</c:v>
                </c:pt>
                <c:pt idx="4661">
                  <c:v>3.24</c:v>
                </c:pt>
                <c:pt idx="4662">
                  <c:v>3.24</c:v>
                </c:pt>
                <c:pt idx="4663">
                  <c:v>3.39</c:v>
                </c:pt>
                <c:pt idx="4664">
                  <c:v>3.49</c:v>
                </c:pt>
                <c:pt idx="4665">
                  <c:v>3.57</c:v>
                </c:pt>
                <c:pt idx="4666">
                  <c:v>3.47</c:v>
                </c:pt>
                <c:pt idx="4667">
                  <c:v>3.43</c:v>
                </c:pt>
                <c:pt idx="4668">
                  <c:v>3.52</c:v>
                </c:pt>
                <c:pt idx="4669">
                  <c:v>3.47</c:v>
                </c:pt>
                <c:pt idx="4670">
                  <c:v>3.4</c:v>
                </c:pt>
                <c:pt idx="4671">
                  <c:v>3.42</c:v>
                </c:pt>
                <c:pt idx="4672">
                  <c:v>3.5</c:v>
                </c:pt>
                <c:pt idx="4673">
                  <c:v>3.53</c:v>
                </c:pt>
                <c:pt idx="4674">
                  <c:v>3.48</c:v>
                </c:pt>
                <c:pt idx="4675">
                  <c:v>3.4</c:v>
                </c:pt>
                <c:pt idx="4676">
                  <c:v>3.44</c:v>
                </c:pt>
                <c:pt idx="4677">
                  <c:v>3.35</c:v>
                </c:pt>
                <c:pt idx="4678">
                  <c:v>3.22</c:v>
                </c:pt>
                <c:pt idx="4679">
                  <c:v>3.41</c:v>
                </c:pt>
                <c:pt idx="4680">
                  <c:v>3.5</c:v>
                </c:pt>
                <c:pt idx="4681">
                  <c:v>3.48</c:v>
                </c:pt>
                <c:pt idx="4682">
                  <c:v>3.43</c:v>
                </c:pt>
                <c:pt idx="4683">
                  <c:v>3.48</c:v>
                </c:pt>
                <c:pt idx="4684">
                  <c:v>3.48</c:v>
                </c:pt>
                <c:pt idx="4685">
                  <c:v>3.53</c:v>
                </c:pt>
                <c:pt idx="4686">
                  <c:v>3.48</c:v>
                </c:pt>
                <c:pt idx="4687">
                  <c:v>3.51</c:v>
                </c:pt>
                <c:pt idx="4688">
                  <c:v>3.56</c:v>
                </c:pt>
                <c:pt idx="4689">
                  <c:v>3.57</c:v>
                </c:pt>
                <c:pt idx="4690">
                  <c:v>3.52</c:v>
                </c:pt>
                <c:pt idx="4691">
                  <c:v>3.52</c:v>
                </c:pt>
                <c:pt idx="4692">
                  <c:v>3.59</c:v>
                </c:pt>
                <c:pt idx="4693">
                  <c:v>3.61</c:v>
                </c:pt>
                <c:pt idx="4694">
                  <c:v>3.63</c:v>
                </c:pt>
                <c:pt idx="4695">
                  <c:v>3.62</c:v>
                </c:pt>
                <c:pt idx="4696">
                  <c:v>3.56</c:v>
                </c:pt>
                <c:pt idx="4697">
                  <c:v>3.72</c:v>
                </c:pt>
                <c:pt idx="4698">
                  <c:v>3.67</c:v>
                </c:pt>
                <c:pt idx="4699">
                  <c:v>3.81</c:v>
                </c:pt>
                <c:pt idx="4700">
                  <c:v>3.84</c:v>
                </c:pt>
                <c:pt idx="4701">
                  <c:v>3.75</c:v>
                </c:pt>
                <c:pt idx="4702">
                  <c:v>3.819999999999999</c:v>
                </c:pt>
                <c:pt idx="4703">
                  <c:v>3.74</c:v>
                </c:pt>
                <c:pt idx="4704">
                  <c:v>3.71</c:v>
                </c:pt>
                <c:pt idx="4705">
                  <c:v>3.71</c:v>
                </c:pt>
                <c:pt idx="4706">
                  <c:v>3.63</c:v>
                </c:pt>
                <c:pt idx="4707">
                  <c:v>3.67</c:v>
                </c:pt>
                <c:pt idx="4708">
                  <c:v>3.62</c:v>
                </c:pt>
                <c:pt idx="4709">
                  <c:v>3.6</c:v>
                </c:pt>
                <c:pt idx="4710">
                  <c:v>3.58</c:v>
                </c:pt>
                <c:pt idx="4711">
                  <c:v>3.5</c:v>
                </c:pt>
                <c:pt idx="4712">
                  <c:v>3.57</c:v>
                </c:pt>
                <c:pt idx="4713">
                  <c:v>3.65</c:v>
                </c:pt>
                <c:pt idx="4714">
                  <c:v>3.75</c:v>
                </c:pt>
                <c:pt idx="4715">
                  <c:v>3.77</c:v>
                </c:pt>
                <c:pt idx="4716">
                  <c:v>3.86</c:v>
                </c:pt>
                <c:pt idx="4717">
                  <c:v>3.830000000000001</c:v>
                </c:pt>
                <c:pt idx="4718">
                  <c:v>3.86</c:v>
                </c:pt>
                <c:pt idx="4719">
                  <c:v>3.78</c:v>
                </c:pt>
                <c:pt idx="4720">
                  <c:v>3.830000000000001</c:v>
                </c:pt>
                <c:pt idx="4721">
                  <c:v>3.96</c:v>
                </c:pt>
                <c:pt idx="4722">
                  <c:v>3.96</c:v>
                </c:pt>
                <c:pt idx="4723">
                  <c:v>3.9</c:v>
                </c:pt>
                <c:pt idx="4724">
                  <c:v>3.87</c:v>
                </c:pt>
                <c:pt idx="4725">
                  <c:v>3.9</c:v>
                </c:pt>
                <c:pt idx="4726">
                  <c:v>3.73</c:v>
                </c:pt>
                <c:pt idx="4727">
                  <c:v>3.74</c:v>
                </c:pt>
                <c:pt idx="4728">
                  <c:v>3.75</c:v>
                </c:pt>
                <c:pt idx="4729">
                  <c:v>3.63</c:v>
                </c:pt>
                <c:pt idx="4730">
                  <c:v>3.75</c:v>
                </c:pt>
                <c:pt idx="4731">
                  <c:v>3.72</c:v>
                </c:pt>
                <c:pt idx="4732">
                  <c:v>3.71</c:v>
                </c:pt>
                <c:pt idx="4733">
                  <c:v>3.73</c:v>
                </c:pt>
                <c:pt idx="4734">
                  <c:v>3.73</c:v>
                </c:pt>
                <c:pt idx="4735">
                  <c:v>3.72</c:v>
                </c:pt>
                <c:pt idx="4736">
                  <c:v>3.72</c:v>
                </c:pt>
                <c:pt idx="4737">
                  <c:v>3.71</c:v>
                </c:pt>
                <c:pt idx="4738">
                  <c:v>3.73</c:v>
                </c:pt>
                <c:pt idx="4739">
                  <c:v>3.69</c:v>
                </c:pt>
                <c:pt idx="4740">
                  <c:v>3.68</c:v>
                </c:pt>
                <c:pt idx="4741">
                  <c:v>3.66</c:v>
                </c:pt>
                <c:pt idx="4742">
                  <c:v>3.67</c:v>
                </c:pt>
                <c:pt idx="4743">
                  <c:v>3.68</c:v>
                </c:pt>
                <c:pt idx="4744">
                  <c:v>3.67</c:v>
                </c:pt>
                <c:pt idx="4745">
                  <c:v>3.66</c:v>
                </c:pt>
                <c:pt idx="4746">
                  <c:v>3.6</c:v>
                </c:pt>
                <c:pt idx="4747">
                  <c:v>3.54</c:v>
                </c:pt>
                <c:pt idx="4748">
                  <c:v>3.57</c:v>
                </c:pt>
                <c:pt idx="4749">
                  <c:v>3.6</c:v>
                </c:pt>
                <c:pt idx="4750">
                  <c:v>3.56</c:v>
                </c:pt>
                <c:pt idx="4751">
                  <c:v>3.54</c:v>
                </c:pt>
                <c:pt idx="4752">
                  <c:v>3.48</c:v>
                </c:pt>
                <c:pt idx="4753">
                  <c:v>3.47</c:v>
                </c:pt>
                <c:pt idx="4754">
                  <c:v>3.83</c:v>
                </c:pt>
                <c:pt idx="4755">
                  <c:v>3.75</c:v>
                </c:pt>
                <c:pt idx="4756">
                  <c:v>3.74</c:v>
                </c:pt>
                <c:pt idx="4757">
                  <c:v>3.72</c:v>
                </c:pt>
                <c:pt idx="4758">
                  <c:v>3.66</c:v>
                </c:pt>
                <c:pt idx="4759">
                  <c:v>3.66</c:v>
                </c:pt>
                <c:pt idx="4760">
                  <c:v>3.67</c:v>
                </c:pt>
                <c:pt idx="4761">
                  <c:v>3.63</c:v>
                </c:pt>
                <c:pt idx="4762">
                  <c:v>3.69</c:v>
                </c:pt>
                <c:pt idx="4763">
                  <c:v>3.73</c:v>
                </c:pt>
                <c:pt idx="4764">
                  <c:v>3.69</c:v>
                </c:pt>
                <c:pt idx="4765">
                  <c:v>3.64</c:v>
                </c:pt>
                <c:pt idx="4766">
                  <c:v>3.64</c:v>
                </c:pt>
                <c:pt idx="4767">
                  <c:v>3.67</c:v>
                </c:pt>
                <c:pt idx="4768">
                  <c:v>3.67</c:v>
                </c:pt>
                <c:pt idx="4769">
                  <c:v>3.72</c:v>
                </c:pt>
                <c:pt idx="4770">
                  <c:v>3.72</c:v>
                </c:pt>
                <c:pt idx="4771">
                  <c:v>3.72</c:v>
                </c:pt>
                <c:pt idx="4772">
                  <c:v>3.7</c:v>
                </c:pt>
                <c:pt idx="4773">
                  <c:v>3.68</c:v>
                </c:pt>
                <c:pt idx="4774">
                  <c:v>3.57</c:v>
                </c:pt>
                <c:pt idx="4775">
                  <c:v>3.58</c:v>
                </c:pt>
                <c:pt idx="4776">
                  <c:v>3.25</c:v>
                </c:pt>
                <c:pt idx="4777">
                  <c:v>3.26</c:v>
                </c:pt>
                <c:pt idx="4778">
                  <c:v>3.24</c:v>
                </c:pt>
                <c:pt idx="4779">
                  <c:v>3.17</c:v>
                </c:pt>
                <c:pt idx="4780">
                  <c:v>3.25</c:v>
                </c:pt>
                <c:pt idx="4781">
                  <c:v>3.25</c:v>
                </c:pt>
                <c:pt idx="4782">
                  <c:v>3.27</c:v>
                </c:pt>
                <c:pt idx="4783">
                  <c:v>3.18</c:v>
                </c:pt>
                <c:pt idx="4784">
                  <c:v>3.11</c:v>
                </c:pt>
                <c:pt idx="4785">
                  <c:v>3.05</c:v>
                </c:pt>
                <c:pt idx="4786">
                  <c:v>3.04</c:v>
                </c:pt>
                <c:pt idx="4787">
                  <c:v>3.03</c:v>
                </c:pt>
                <c:pt idx="4788">
                  <c:v>3.03</c:v>
                </c:pt>
                <c:pt idx="4789">
                  <c:v>3</c:v>
                </c:pt>
                <c:pt idx="4790">
                  <c:v>3.01</c:v>
                </c:pt>
                <c:pt idx="4791">
                  <c:v>3.01</c:v>
                </c:pt>
                <c:pt idx="4792">
                  <c:v>2.9</c:v>
                </c:pt>
                <c:pt idx="4793">
                  <c:v>2.85</c:v>
                </c:pt>
                <c:pt idx="4794">
                  <c:v>2.91</c:v>
                </c:pt>
                <c:pt idx="4795">
                  <c:v>2.86</c:v>
                </c:pt>
                <c:pt idx="4796">
                  <c:v>2.81</c:v>
                </c:pt>
                <c:pt idx="4797">
                  <c:v>2.79</c:v>
                </c:pt>
                <c:pt idx="4798">
                  <c:v>2.86</c:v>
                </c:pt>
                <c:pt idx="4799">
                  <c:v>2.88</c:v>
                </c:pt>
                <c:pt idx="4800">
                  <c:v>2.85</c:v>
                </c:pt>
                <c:pt idx="4801">
                  <c:v>2.87</c:v>
                </c:pt>
                <c:pt idx="4802">
                  <c:v>2.85</c:v>
                </c:pt>
                <c:pt idx="4803">
                  <c:v>2.78</c:v>
                </c:pt>
                <c:pt idx="4804">
                  <c:v>2.72</c:v>
                </c:pt>
                <c:pt idx="4805">
                  <c:v>2.78</c:v>
                </c:pt>
                <c:pt idx="4806">
                  <c:v>2.81</c:v>
                </c:pt>
                <c:pt idx="4807">
                  <c:v>2.85</c:v>
                </c:pt>
                <c:pt idx="4808">
                  <c:v>2.85</c:v>
                </c:pt>
                <c:pt idx="4809">
                  <c:v>2.79</c:v>
                </c:pt>
                <c:pt idx="4810">
                  <c:v>2.8</c:v>
                </c:pt>
                <c:pt idx="4811">
                  <c:v>2.78</c:v>
                </c:pt>
                <c:pt idx="4812">
                  <c:v>2.7</c:v>
                </c:pt>
                <c:pt idx="4813">
                  <c:v>2.61</c:v>
                </c:pt>
                <c:pt idx="4814">
                  <c:v>2.65</c:v>
                </c:pt>
                <c:pt idx="4815">
                  <c:v>2.65</c:v>
                </c:pt>
                <c:pt idx="4816">
                  <c:v>2.63</c:v>
                </c:pt>
                <c:pt idx="4817">
                  <c:v>2.65</c:v>
                </c:pt>
                <c:pt idx="4818">
                  <c:v>2.72</c:v>
                </c:pt>
                <c:pt idx="4819">
                  <c:v>2.72</c:v>
                </c:pt>
                <c:pt idx="4820">
                  <c:v>2.69</c:v>
                </c:pt>
                <c:pt idx="4821">
                  <c:v>2.71</c:v>
                </c:pt>
                <c:pt idx="4822">
                  <c:v>2.78</c:v>
                </c:pt>
                <c:pt idx="4823">
                  <c:v>2.63</c:v>
                </c:pt>
                <c:pt idx="4824">
                  <c:v>2.66</c:v>
                </c:pt>
                <c:pt idx="4825">
                  <c:v>2.62</c:v>
                </c:pt>
                <c:pt idx="4826">
                  <c:v>2.59</c:v>
                </c:pt>
                <c:pt idx="4827">
                  <c:v>2.54</c:v>
                </c:pt>
                <c:pt idx="4828">
                  <c:v>2.52</c:v>
                </c:pt>
                <c:pt idx="4829">
                  <c:v>2.59</c:v>
                </c:pt>
                <c:pt idx="4830">
                  <c:v>2.59</c:v>
                </c:pt>
                <c:pt idx="4831">
                  <c:v>2.61</c:v>
                </c:pt>
                <c:pt idx="4832">
                  <c:v>2.6</c:v>
                </c:pt>
                <c:pt idx="4833">
                  <c:v>2.61</c:v>
                </c:pt>
                <c:pt idx="4834">
                  <c:v>2.71</c:v>
                </c:pt>
                <c:pt idx="4835">
                  <c:v>2.67</c:v>
                </c:pt>
                <c:pt idx="4836">
                  <c:v>2.62</c:v>
                </c:pt>
                <c:pt idx="4837">
                  <c:v>2.61</c:v>
                </c:pt>
                <c:pt idx="4838">
                  <c:v>2.62</c:v>
                </c:pt>
                <c:pt idx="4839">
                  <c:v>2.56</c:v>
                </c:pt>
                <c:pt idx="4840">
                  <c:v>2.5099999999999998</c:v>
                </c:pt>
                <c:pt idx="4841">
                  <c:v>2.5099999999999998</c:v>
                </c:pt>
                <c:pt idx="4842">
                  <c:v>2.57</c:v>
                </c:pt>
                <c:pt idx="4843">
                  <c:v>2.52</c:v>
                </c:pt>
                <c:pt idx="4844">
                  <c:v>2.5499999999999998</c:v>
                </c:pt>
                <c:pt idx="4845">
                  <c:v>2.46</c:v>
                </c:pt>
                <c:pt idx="4846">
                  <c:v>2.4300000000000002</c:v>
                </c:pt>
                <c:pt idx="4847">
                  <c:v>2.4</c:v>
                </c:pt>
                <c:pt idx="4848">
                  <c:v>2.46</c:v>
                </c:pt>
                <c:pt idx="4849">
                  <c:v>2.4500000000000002</c:v>
                </c:pt>
                <c:pt idx="4850">
                  <c:v>2.52</c:v>
                </c:pt>
                <c:pt idx="4851">
                  <c:v>2.46</c:v>
                </c:pt>
                <c:pt idx="4852">
                  <c:v>2.5</c:v>
                </c:pt>
                <c:pt idx="4853">
                  <c:v>2.5</c:v>
                </c:pt>
                <c:pt idx="4854">
                  <c:v>2.5299999999999998</c:v>
                </c:pt>
                <c:pt idx="4855">
                  <c:v>2.5499999999999998</c:v>
                </c:pt>
                <c:pt idx="4856">
                  <c:v>2.4300000000000002</c:v>
                </c:pt>
                <c:pt idx="4857">
                  <c:v>2.48</c:v>
                </c:pt>
                <c:pt idx="4858">
                  <c:v>2.42</c:v>
                </c:pt>
                <c:pt idx="4859">
                  <c:v>2.38</c:v>
                </c:pt>
                <c:pt idx="4860">
                  <c:v>2.4300000000000002</c:v>
                </c:pt>
                <c:pt idx="4861">
                  <c:v>2.41</c:v>
                </c:pt>
                <c:pt idx="4862">
                  <c:v>2.41</c:v>
                </c:pt>
                <c:pt idx="4863">
                  <c:v>2.46</c:v>
                </c:pt>
                <c:pt idx="4864">
                  <c:v>2.54</c:v>
                </c:pt>
                <c:pt idx="4865">
                  <c:v>2.5499999999999998</c:v>
                </c:pt>
                <c:pt idx="4866">
                  <c:v>2.54</c:v>
                </c:pt>
                <c:pt idx="4867">
                  <c:v>2.58</c:v>
                </c:pt>
                <c:pt idx="4868">
                  <c:v>2.58</c:v>
                </c:pt>
                <c:pt idx="4869">
                  <c:v>2.5099999999999998</c:v>
                </c:pt>
                <c:pt idx="4870">
                  <c:v>2.5299999999999998</c:v>
                </c:pt>
                <c:pt idx="4871">
                  <c:v>2.54</c:v>
                </c:pt>
                <c:pt idx="4872">
                  <c:v>2.5099999999999998</c:v>
                </c:pt>
                <c:pt idx="4873">
                  <c:v>2.58</c:v>
                </c:pt>
                <c:pt idx="4874">
                  <c:v>2.4300000000000002</c:v>
                </c:pt>
                <c:pt idx="4875">
                  <c:v>2.5299999999999998</c:v>
                </c:pt>
                <c:pt idx="4876">
                  <c:v>2.54</c:v>
                </c:pt>
                <c:pt idx="4877">
                  <c:v>2.54</c:v>
                </c:pt>
                <c:pt idx="4878">
                  <c:v>2.48</c:v>
                </c:pt>
                <c:pt idx="4879">
                  <c:v>2.46</c:v>
                </c:pt>
                <c:pt idx="4880">
                  <c:v>2.4500000000000002</c:v>
                </c:pt>
                <c:pt idx="4881">
                  <c:v>2.0699999999999998</c:v>
                </c:pt>
                <c:pt idx="4882">
                  <c:v>2.06</c:v>
                </c:pt>
                <c:pt idx="4883">
                  <c:v>2.0099999999999998</c:v>
                </c:pt>
                <c:pt idx="4884">
                  <c:v>2.02</c:v>
                </c:pt>
                <c:pt idx="4885">
                  <c:v>2.0299999999999998</c:v>
                </c:pt>
                <c:pt idx="4886">
                  <c:v>2.0699999999999998</c:v>
                </c:pt>
                <c:pt idx="4887">
                  <c:v>2.0699999999999998</c:v>
                </c:pt>
                <c:pt idx="4888">
                  <c:v>2.0499999999999998</c:v>
                </c:pt>
                <c:pt idx="4889">
                  <c:v>1.97</c:v>
                </c:pt>
                <c:pt idx="4890">
                  <c:v>2</c:v>
                </c:pt>
                <c:pt idx="4891">
                  <c:v>2.0099999999999998</c:v>
                </c:pt>
                <c:pt idx="4892">
                  <c:v>2.0099999999999998</c:v>
                </c:pt>
                <c:pt idx="4893">
                  <c:v>2.0499999999999998</c:v>
                </c:pt>
                <c:pt idx="4894">
                  <c:v>2.0099999999999998</c:v>
                </c:pt>
                <c:pt idx="4895">
                  <c:v>2.02</c:v>
                </c:pt>
                <c:pt idx="4896">
                  <c:v>2.0099999999999998</c:v>
                </c:pt>
                <c:pt idx="4897">
                  <c:v>2.0099999999999998</c:v>
                </c:pt>
                <c:pt idx="4898">
                  <c:v>1.94</c:v>
                </c:pt>
                <c:pt idx="4899">
                  <c:v>1.94</c:v>
                </c:pt>
                <c:pt idx="4900">
                  <c:v>1.97</c:v>
                </c:pt>
                <c:pt idx="4901">
                  <c:v>2.0099999999999998</c:v>
                </c:pt>
                <c:pt idx="4902">
                  <c:v>2.0299999999999998</c:v>
                </c:pt>
                <c:pt idx="4903">
                  <c:v>2.04</c:v>
                </c:pt>
                <c:pt idx="4904">
                  <c:v>1.99</c:v>
                </c:pt>
                <c:pt idx="4905">
                  <c:v>1.94</c:v>
                </c:pt>
                <c:pt idx="4906">
                  <c:v>1.94</c:v>
                </c:pt>
                <c:pt idx="4907">
                  <c:v>1.92</c:v>
                </c:pt>
                <c:pt idx="4908">
                  <c:v>1.89</c:v>
                </c:pt>
                <c:pt idx="4909">
                  <c:v>1.85</c:v>
                </c:pt>
                <c:pt idx="4910">
                  <c:v>1.84</c:v>
                </c:pt>
                <c:pt idx="4911">
                  <c:v>1.77</c:v>
                </c:pt>
                <c:pt idx="4912">
                  <c:v>1.75</c:v>
                </c:pt>
                <c:pt idx="4913">
                  <c:v>1.8</c:v>
                </c:pt>
                <c:pt idx="4914">
                  <c:v>1.77</c:v>
                </c:pt>
                <c:pt idx="4915">
                  <c:v>1.75</c:v>
                </c:pt>
                <c:pt idx="4916">
                  <c:v>1.75</c:v>
                </c:pt>
                <c:pt idx="4917">
                  <c:v>1.64</c:v>
                </c:pt>
                <c:pt idx="4918">
                  <c:v>1.74</c:v>
                </c:pt>
                <c:pt idx="4919">
                  <c:v>1.79</c:v>
                </c:pt>
                <c:pt idx="4920">
                  <c:v>1.75</c:v>
                </c:pt>
                <c:pt idx="4921">
                  <c:v>1.67</c:v>
                </c:pt>
                <c:pt idx="4922">
                  <c:v>1.62</c:v>
                </c:pt>
                <c:pt idx="4923">
                  <c:v>1.68</c:v>
                </c:pt>
                <c:pt idx="4924">
                  <c:v>1.65</c:v>
                </c:pt>
                <c:pt idx="4925">
                  <c:v>1.67</c:v>
                </c:pt>
                <c:pt idx="4926">
                  <c:v>1.67</c:v>
                </c:pt>
                <c:pt idx="4927">
                  <c:v>1.63</c:v>
                </c:pt>
                <c:pt idx="4928">
                  <c:v>1.59</c:v>
                </c:pt>
                <c:pt idx="4929">
                  <c:v>1.61</c:v>
                </c:pt>
                <c:pt idx="4930">
                  <c:v>1.63</c:v>
                </c:pt>
                <c:pt idx="4931">
                  <c:v>1.6</c:v>
                </c:pt>
                <c:pt idx="4932">
                  <c:v>1.64</c:v>
                </c:pt>
                <c:pt idx="4933">
                  <c:v>1.61</c:v>
                </c:pt>
                <c:pt idx="4934">
                  <c:v>1.56</c:v>
                </c:pt>
                <c:pt idx="4935">
                  <c:v>1.57</c:v>
                </c:pt>
                <c:pt idx="4936">
                  <c:v>1.61</c:v>
                </c:pt>
                <c:pt idx="4937">
                  <c:v>1.61</c:v>
                </c:pt>
                <c:pt idx="4938">
                  <c:v>1.61</c:v>
                </c:pt>
                <c:pt idx="4939">
                  <c:v>1.56</c:v>
                </c:pt>
                <c:pt idx="4940">
                  <c:v>1.53</c:v>
                </c:pt>
                <c:pt idx="4941">
                  <c:v>1.54</c:v>
                </c:pt>
                <c:pt idx="4942">
                  <c:v>1.57</c:v>
                </c:pt>
                <c:pt idx="4943">
                  <c:v>1.57</c:v>
                </c:pt>
                <c:pt idx="4944">
                  <c:v>1.54</c:v>
                </c:pt>
                <c:pt idx="4945">
                  <c:v>1.56</c:v>
                </c:pt>
                <c:pt idx="4946">
                  <c:v>1.51</c:v>
                </c:pt>
                <c:pt idx="4947">
                  <c:v>1.51</c:v>
                </c:pt>
                <c:pt idx="4948">
                  <c:v>1.45</c:v>
                </c:pt>
                <c:pt idx="4949">
                  <c:v>1.38</c:v>
                </c:pt>
                <c:pt idx="4950">
                  <c:v>1.46</c:v>
                </c:pt>
                <c:pt idx="4951">
                  <c:v>1.46</c:v>
                </c:pt>
                <c:pt idx="4952">
                  <c:v>1.46</c:v>
                </c:pt>
                <c:pt idx="4953">
                  <c:v>1.45</c:v>
                </c:pt>
                <c:pt idx="4954">
                  <c:v>1.49</c:v>
                </c:pt>
                <c:pt idx="4955">
                  <c:v>1.55</c:v>
                </c:pt>
                <c:pt idx="4956">
                  <c:v>1.55</c:v>
                </c:pt>
                <c:pt idx="4957">
                  <c:v>1.57</c:v>
                </c:pt>
                <c:pt idx="4958">
                  <c:v>1.56</c:v>
                </c:pt>
                <c:pt idx="4959">
                  <c:v>1.48</c:v>
                </c:pt>
                <c:pt idx="4960">
                  <c:v>1.52</c:v>
                </c:pt>
                <c:pt idx="4961">
                  <c:v>1.46</c:v>
                </c:pt>
                <c:pt idx="4962">
                  <c:v>1.44</c:v>
                </c:pt>
                <c:pt idx="4963">
                  <c:v>1.41</c:v>
                </c:pt>
                <c:pt idx="4964">
                  <c:v>1.4</c:v>
                </c:pt>
                <c:pt idx="4965">
                  <c:v>1.31</c:v>
                </c:pt>
                <c:pt idx="4966">
                  <c:v>1.31</c:v>
                </c:pt>
                <c:pt idx="4967">
                  <c:v>1.31</c:v>
                </c:pt>
                <c:pt idx="4968">
                  <c:v>1.32</c:v>
                </c:pt>
                <c:pt idx="4969">
                  <c:v>1.28</c:v>
                </c:pt>
                <c:pt idx="4970">
                  <c:v>1.25</c:v>
                </c:pt>
                <c:pt idx="4971">
                  <c:v>1.21</c:v>
                </c:pt>
                <c:pt idx="4972">
                  <c:v>1.21</c:v>
                </c:pt>
                <c:pt idx="4973">
                  <c:v>1.19</c:v>
                </c:pt>
                <c:pt idx="4974">
                  <c:v>1.42</c:v>
                </c:pt>
                <c:pt idx="4975">
                  <c:v>1.43</c:v>
                </c:pt>
                <c:pt idx="4976">
                  <c:v>1.37</c:v>
                </c:pt>
                <c:pt idx="4977">
                  <c:v>1.35</c:v>
                </c:pt>
                <c:pt idx="4978">
                  <c:v>1.37</c:v>
                </c:pt>
                <c:pt idx="4979">
                  <c:v>1.3</c:v>
                </c:pt>
                <c:pt idx="4980">
                  <c:v>1.34</c:v>
                </c:pt>
                <c:pt idx="4981">
                  <c:v>1.39</c:v>
                </c:pt>
                <c:pt idx="4982">
                  <c:v>1.46</c:v>
                </c:pt>
                <c:pt idx="4983">
                  <c:v>1.4</c:v>
                </c:pt>
                <c:pt idx="4984">
                  <c:v>1.35</c:v>
                </c:pt>
                <c:pt idx="4985">
                  <c:v>1.41</c:v>
                </c:pt>
                <c:pt idx="4986">
                  <c:v>1.37</c:v>
                </c:pt>
                <c:pt idx="4987">
                  <c:v>1.46</c:v>
                </c:pt>
                <c:pt idx="4988">
                  <c:v>1.38</c:v>
                </c:pt>
                <c:pt idx="4989">
                  <c:v>1.32</c:v>
                </c:pt>
                <c:pt idx="4990">
                  <c:v>1.32</c:v>
                </c:pt>
                <c:pt idx="4991">
                  <c:v>1.35</c:v>
                </c:pt>
                <c:pt idx="4992">
                  <c:v>1.36</c:v>
                </c:pt>
                <c:pt idx="4993">
                  <c:v>1.34</c:v>
                </c:pt>
                <c:pt idx="4994">
                  <c:v>1.37</c:v>
                </c:pt>
                <c:pt idx="4995">
                  <c:v>1.4</c:v>
                </c:pt>
                <c:pt idx="4996">
                  <c:v>1.39</c:v>
                </c:pt>
                <c:pt idx="4997">
                  <c:v>1.39</c:v>
                </c:pt>
                <c:pt idx="4998">
                  <c:v>1.37</c:v>
                </c:pt>
                <c:pt idx="4999">
                  <c:v>1.36</c:v>
                </c:pt>
                <c:pt idx="5000">
                  <c:v>1.4</c:v>
                </c:pt>
                <c:pt idx="5001">
                  <c:v>1.38</c:v>
                </c:pt>
                <c:pt idx="5002">
                  <c:v>1.33</c:v>
                </c:pt>
                <c:pt idx="5003">
                  <c:v>1.25</c:v>
                </c:pt>
                <c:pt idx="5004">
                  <c:v>1.21</c:v>
                </c:pt>
                <c:pt idx="5005">
                  <c:v>1.27</c:v>
                </c:pt>
                <c:pt idx="5006">
                  <c:v>1.25</c:v>
                </c:pt>
                <c:pt idx="5007">
                  <c:v>1.24</c:v>
                </c:pt>
                <c:pt idx="5008">
                  <c:v>1.24</c:v>
                </c:pt>
                <c:pt idx="5009">
                  <c:v>1.26</c:v>
                </c:pt>
                <c:pt idx="5010">
                  <c:v>1.26</c:v>
                </c:pt>
                <c:pt idx="5011">
                  <c:v>1.22</c:v>
                </c:pt>
                <c:pt idx="5012">
                  <c:v>1.21</c:v>
                </c:pt>
                <c:pt idx="5013">
                  <c:v>1.23</c:v>
                </c:pt>
                <c:pt idx="5014">
                  <c:v>1.27</c:v>
                </c:pt>
                <c:pt idx="5015">
                  <c:v>1.26</c:v>
                </c:pt>
                <c:pt idx="5016">
                  <c:v>1.24</c:v>
                </c:pt>
                <c:pt idx="5017">
                  <c:v>1.2</c:v>
                </c:pt>
                <c:pt idx="5018">
                  <c:v>1.23</c:v>
                </c:pt>
                <c:pt idx="5019">
                  <c:v>1.17</c:v>
                </c:pt>
                <c:pt idx="5020">
                  <c:v>1.17</c:v>
                </c:pt>
                <c:pt idx="5021">
                  <c:v>1.17</c:v>
                </c:pt>
                <c:pt idx="5022">
                  <c:v>1.19</c:v>
                </c:pt>
                <c:pt idx="5023">
                  <c:v>1.2</c:v>
                </c:pt>
                <c:pt idx="5024">
                  <c:v>1.1599999999999999</c:v>
                </c:pt>
                <c:pt idx="5025">
                  <c:v>1.24</c:v>
                </c:pt>
                <c:pt idx="5026">
                  <c:v>1.24</c:v>
                </c:pt>
                <c:pt idx="5027">
                  <c:v>1.28</c:v>
                </c:pt>
                <c:pt idx="5028">
                  <c:v>1.25</c:v>
                </c:pt>
                <c:pt idx="5029">
                  <c:v>1.26</c:v>
                </c:pt>
                <c:pt idx="5030">
                  <c:v>1.21</c:v>
                </c:pt>
                <c:pt idx="5031">
                  <c:v>1.17</c:v>
                </c:pt>
                <c:pt idx="5032">
                  <c:v>1.1599999999999999</c:v>
                </c:pt>
                <c:pt idx="5033">
                  <c:v>1.17</c:v>
                </c:pt>
                <c:pt idx="5034">
                  <c:v>1.17</c:v>
                </c:pt>
                <c:pt idx="5035">
                  <c:v>1.1299999999999999</c:v>
                </c:pt>
                <c:pt idx="5036">
                  <c:v>1.1200000000000001</c:v>
                </c:pt>
                <c:pt idx="5037">
                  <c:v>1.1299999999999999</c:v>
                </c:pt>
                <c:pt idx="5038">
                  <c:v>1.1399999999999999</c:v>
                </c:pt>
                <c:pt idx="5039">
                  <c:v>1.1299999999999999</c:v>
                </c:pt>
                <c:pt idx="5040">
                  <c:v>1.1399999999999999</c:v>
                </c:pt>
                <c:pt idx="5041">
                  <c:v>1.1499999999999999</c:v>
                </c:pt>
                <c:pt idx="5042">
                  <c:v>1.1499999999999999</c:v>
                </c:pt>
                <c:pt idx="5043">
                  <c:v>1.1599999999999999</c:v>
                </c:pt>
                <c:pt idx="5044">
                  <c:v>1.1499999999999999</c:v>
                </c:pt>
                <c:pt idx="5045">
                  <c:v>1.22</c:v>
                </c:pt>
                <c:pt idx="5046">
                  <c:v>1.2</c:v>
                </c:pt>
                <c:pt idx="5047">
                  <c:v>1.26</c:v>
                </c:pt>
                <c:pt idx="5048">
                  <c:v>1.2</c:v>
                </c:pt>
                <c:pt idx="5049">
                  <c:v>1.22</c:v>
                </c:pt>
                <c:pt idx="5050">
                  <c:v>1.22</c:v>
                </c:pt>
                <c:pt idx="5051">
                  <c:v>1.18</c:v>
                </c:pt>
                <c:pt idx="5052">
                  <c:v>1.19</c:v>
                </c:pt>
                <c:pt idx="5053">
                  <c:v>1.19</c:v>
                </c:pt>
                <c:pt idx="5054">
                  <c:v>1.24</c:v>
                </c:pt>
                <c:pt idx="5055">
                  <c:v>1.29</c:v>
                </c:pt>
                <c:pt idx="5056">
                  <c:v>1.46</c:v>
                </c:pt>
                <c:pt idx="5057">
                  <c:v>1.46</c:v>
                </c:pt>
                <c:pt idx="5058">
                  <c:v>1.52</c:v>
                </c:pt>
                <c:pt idx="5059">
                  <c:v>1.45</c:v>
                </c:pt>
                <c:pt idx="5060">
                  <c:v>1.56</c:v>
                </c:pt>
                <c:pt idx="5061">
                  <c:v>1.72</c:v>
                </c:pt>
                <c:pt idx="5062">
                  <c:v>2.04</c:v>
                </c:pt>
                <c:pt idx="5063">
                  <c:v>1.88</c:v>
                </c:pt>
                <c:pt idx="5064">
                  <c:v>1.63</c:v>
                </c:pt>
                <c:pt idx="5065">
                  <c:v>1.58</c:v>
                </c:pt>
                <c:pt idx="5066">
                  <c:v>1.44</c:v>
                </c:pt>
                <c:pt idx="5067">
                  <c:v>1.48</c:v>
                </c:pt>
                <c:pt idx="5068">
                  <c:v>1.58</c:v>
                </c:pt>
                <c:pt idx="5069">
                  <c:v>1.56</c:v>
                </c:pt>
                <c:pt idx="5070">
                  <c:v>1.71</c:v>
                </c:pt>
                <c:pt idx="5071">
                  <c:v>1.59</c:v>
                </c:pt>
                <c:pt idx="5072">
                  <c:v>1.56</c:v>
                </c:pt>
                <c:pt idx="5073">
                  <c:v>1.54</c:v>
                </c:pt>
                <c:pt idx="5074">
                  <c:v>1.49</c:v>
                </c:pt>
                <c:pt idx="5075">
                  <c:v>1.49</c:v>
                </c:pt>
                <c:pt idx="5076">
                  <c:v>1.43</c:v>
                </c:pt>
                <c:pt idx="5077">
                  <c:v>1.45</c:v>
                </c:pt>
                <c:pt idx="5078">
                  <c:v>1.44</c:v>
                </c:pt>
                <c:pt idx="5079">
                  <c:v>1.55</c:v>
                </c:pt>
                <c:pt idx="5080">
                  <c:v>1.54</c:v>
                </c:pt>
                <c:pt idx="5081">
                  <c:v>1.58</c:v>
                </c:pt>
                <c:pt idx="5082">
                  <c:v>1.61</c:v>
                </c:pt>
                <c:pt idx="5083">
                  <c:v>1.61</c:v>
                </c:pt>
                <c:pt idx="5084">
                  <c:v>1.57</c:v>
                </c:pt>
                <c:pt idx="5085">
                  <c:v>1.52</c:v>
                </c:pt>
                <c:pt idx="5086">
                  <c:v>1.51</c:v>
                </c:pt>
                <c:pt idx="5087">
                  <c:v>1.46</c:v>
                </c:pt>
                <c:pt idx="5088">
                  <c:v>1.5</c:v>
                </c:pt>
                <c:pt idx="5089">
                  <c:v>1.51</c:v>
                </c:pt>
                <c:pt idx="5090">
                  <c:v>1.55</c:v>
                </c:pt>
                <c:pt idx="5091">
                  <c:v>1.52</c:v>
                </c:pt>
                <c:pt idx="5092">
                  <c:v>1.5</c:v>
                </c:pt>
                <c:pt idx="5093">
                  <c:v>1.51</c:v>
                </c:pt>
                <c:pt idx="5094">
                  <c:v>1.48</c:v>
                </c:pt>
                <c:pt idx="5095">
                  <c:v>1.51</c:v>
                </c:pt>
                <c:pt idx="5096">
                  <c:v>1.53</c:v>
                </c:pt>
                <c:pt idx="5097">
                  <c:v>1.49</c:v>
                </c:pt>
                <c:pt idx="5098">
                  <c:v>1.52</c:v>
                </c:pt>
                <c:pt idx="5099">
                  <c:v>1.49</c:v>
                </c:pt>
                <c:pt idx="5100">
                  <c:v>1.54</c:v>
                </c:pt>
                <c:pt idx="5101">
                  <c:v>1.49</c:v>
                </c:pt>
                <c:pt idx="5102">
                  <c:v>1.47</c:v>
                </c:pt>
                <c:pt idx="5103">
                  <c:v>1.44</c:v>
                </c:pt>
                <c:pt idx="5104">
                  <c:v>1.42</c:v>
                </c:pt>
                <c:pt idx="5105">
                  <c:v>1.41</c:v>
                </c:pt>
                <c:pt idx="5106">
                  <c:v>1.44</c:v>
                </c:pt>
                <c:pt idx="5107">
                  <c:v>1.4</c:v>
                </c:pt>
                <c:pt idx="5108">
                  <c:v>1.41</c:v>
                </c:pt>
                <c:pt idx="5109">
                  <c:v>1.42</c:v>
                </c:pt>
                <c:pt idx="5110">
                  <c:v>1.45</c:v>
                </c:pt>
                <c:pt idx="5111">
                  <c:v>1.44</c:v>
                </c:pt>
                <c:pt idx="5112">
                  <c:v>1.45</c:v>
                </c:pt>
                <c:pt idx="5113">
                  <c:v>1.44</c:v>
                </c:pt>
                <c:pt idx="5114">
                  <c:v>1.47</c:v>
                </c:pt>
                <c:pt idx="5115">
                  <c:v>1.53</c:v>
                </c:pt>
                <c:pt idx="5116">
                  <c:v>1.59</c:v>
                </c:pt>
                <c:pt idx="5117">
                  <c:v>1.56</c:v>
                </c:pt>
                <c:pt idx="5118">
                  <c:v>1.58</c:v>
                </c:pt>
                <c:pt idx="5119">
                  <c:v>1.6</c:v>
                </c:pt>
                <c:pt idx="5120">
                  <c:v>1.61</c:v>
                </c:pt>
                <c:pt idx="5121">
                  <c:v>1.56</c:v>
                </c:pt>
                <c:pt idx="5122">
                  <c:v>1.51</c:v>
                </c:pt>
                <c:pt idx="5123">
                  <c:v>1.52</c:v>
                </c:pt>
                <c:pt idx="5124">
                  <c:v>1.52</c:v>
                </c:pt>
                <c:pt idx="5125">
                  <c:v>1.54</c:v>
                </c:pt>
                <c:pt idx="5126">
                  <c:v>1.56</c:v>
                </c:pt>
                <c:pt idx="5127">
                  <c:v>1.57</c:v>
                </c:pt>
                <c:pt idx="5128">
                  <c:v>1.59</c:v>
                </c:pt>
                <c:pt idx="5129">
                  <c:v>1.59</c:v>
                </c:pt>
                <c:pt idx="5130">
                  <c:v>1.63</c:v>
                </c:pt>
                <c:pt idx="5131">
                  <c:v>1.64</c:v>
                </c:pt>
                <c:pt idx="5132">
                  <c:v>1.59</c:v>
                </c:pt>
                <c:pt idx="5133">
                  <c:v>1.58</c:v>
                </c:pt>
                <c:pt idx="5134">
                  <c:v>1.56</c:v>
                </c:pt>
                <c:pt idx="5135">
                  <c:v>1.61</c:v>
                </c:pt>
                <c:pt idx="5136">
                  <c:v>1.54</c:v>
                </c:pt>
                <c:pt idx="5137">
                  <c:v>1.53</c:v>
                </c:pt>
                <c:pt idx="5138">
                  <c:v>1.52</c:v>
                </c:pt>
                <c:pt idx="5139">
                  <c:v>1.52</c:v>
                </c:pt>
                <c:pt idx="5140">
                  <c:v>1.5</c:v>
                </c:pt>
                <c:pt idx="5141">
                  <c:v>1.46</c:v>
                </c:pt>
                <c:pt idx="5142">
                  <c:v>1.48</c:v>
                </c:pt>
                <c:pt idx="5143">
                  <c:v>1.47</c:v>
                </c:pt>
                <c:pt idx="5144">
                  <c:v>1.47</c:v>
                </c:pt>
                <c:pt idx="5145">
                  <c:v>1.48</c:v>
                </c:pt>
                <c:pt idx="5146">
                  <c:v>1.5</c:v>
                </c:pt>
                <c:pt idx="5147">
                  <c:v>1.44</c:v>
                </c:pt>
                <c:pt idx="5148">
                  <c:v>1.43</c:v>
                </c:pt>
                <c:pt idx="5149">
                  <c:v>1.45</c:v>
                </c:pt>
                <c:pt idx="5150">
                  <c:v>1.46</c:v>
                </c:pt>
                <c:pt idx="5151">
                  <c:v>1.46</c:v>
                </c:pt>
                <c:pt idx="5152">
                  <c:v>1.55</c:v>
                </c:pt>
                <c:pt idx="5153">
                  <c:v>1.55</c:v>
                </c:pt>
                <c:pt idx="5154">
                  <c:v>1.44</c:v>
                </c:pt>
                <c:pt idx="5155">
                  <c:v>1.45</c:v>
                </c:pt>
                <c:pt idx="5156">
                  <c:v>1.51</c:v>
                </c:pt>
                <c:pt idx="5157">
                  <c:v>1.48</c:v>
                </c:pt>
                <c:pt idx="5158">
                  <c:v>1.48</c:v>
                </c:pt>
                <c:pt idx="5159">
                  <c:v>1.58</c:v>
                </c:pt>
                <c:pt idx="5160">
                  <c:v>1.57</c:v>
                </c:pt>
                <c:pt idx="5161">
                  <c:v>1.59</c:v>
                </c:pt>
                <c:pt idx="5162">
                  <c:v>1.5</c:v>
                </c:pt>
                <c:pt idx="5163">
                  <c:v>1.54</c:v>
                </c:pt>
                <c:pt idx="5164">
                  <c:v>1.63</c:v>
                </c:pt>
                <c:pt idx="5165">
                  <c:v>1.7</c:v>
                </c:pt>
                <c:pt idx="5166">
                  <c:v>1.62</c:v>
                </c:pt>
                <c:pt idx="5167">
                  <c:v>1.63</c:v>
                </c:pt>
                <c:pt idx="5168">
                  <c:v>1.65</c:v>
                </c:pt>
                <c:pt idx="5169">
                  <c:v>1.61</c:v>
                </c:pt>
                <c:pt idx="5170">
                  <c:v>1.63</c:v>
                </c:pt>
                <c:pt idx="5171">
                  <c:v>1.59</c:v>
                </c:pt>
                <c:pt idx="5172">
                  <c:v>1.57</c:v>
                </c:pt>
                <c:pt idx="5173">
                  <c:v>1.53</c:v>
                </c:pt>
                <c:pt idx="5174">
                  <c:v>1.51</c:v>
                </c:pt>
                <c:pt idx="5175">
                  <c:v>1.51</c:v>
                </c:pt>
                <c:pt idx="5176">
                  <c:v>1.5</c:v>
                </c:pt>
                <c:pt idx="5177">
                  <c:v>1.52</c:v>
                </c:pt>
                <c:pt idx="5178">
                  <c:v>1.54</c:v>
                </c:pt>
                <c:pt idx="5179">
                  <c:v>1.54</c:v>
                </c:pt>
                <c:pt idx="5180">
                  <c:v>1.56</c:v>
                </c:pt>
                <c:pt idx="5181">
                  <c:v>1.61</c:v>
                </c:pt>
                <c:pt idx="5182">
                  <c:v>1.61</c:v>
                </c:pt>
                <c:pt idx="5183">
                  <c:v>1.62</c:v>
                </c:pt>
                <c:pt idx="5184">
                  <c:v>1.68</c:v>
                </c:pt>
                <c:pt idx="5185">
                  <c:v>1.66</c:v>
                </c:pt>
                <c:pt idx="5186">
                  <c:v>1.65</c:v>
                </c:pt>
                <c:pt idx="5187">
                  <c:v>1.68</c:v>
                </c:pt>
                <c:pt idx="5188">
                  <c:v>1.64</c:v>
                </c:pt>
                <c:pt idx="5189">
                  <c:v>1.65</c:v>
                </c:pt>
                <c:pt idx="5190">
                  <c:v>1.64</c:v>
                </c:pt>
                <c:pt idx="5191">
                  <c:v>1.58</c:v>
                </c:pt>
                <c:pt idx="5192">
                  <c:v>1.58</c:v>
                </c:pt>
                <c:pt idx="5193">
                  <c:v>1.59</c:v>
                </c:pt>
                <c:pt idx="5194">
                  <c:v>1.56</c:v>
                </c:pt>
                <c:pt idx="5195">
                  <c:v>1.56</c:v>
                </c:pt>
                <c:pt idx="5196">
                  <c:v>1.53</c:v>
                </c:pt>
                <c:pt idx="5197">
                  <c:v>1.57</c:v>
                </c:pt>
                <c:pt idx="5198">
                  <c:v>1.61</c:v>
                </c:pt>
                <c:pt idx="5199">
                  <c:v>1.61</c:v>
                </c:pt>
                <c:pt idx="5200">
                  <c:v>1.6</c:v>
                </c:pt>
                <c:pt idx="5201">
                  <c:v>1.59</c:v>
                </c:pt>
                <c:pt idx="5202">
                  <c:v>1.53</c:v>
                </c:pt>
                <c:pt idx="5203">
                  <c:v>1.53</c:v>
                </c:pt>
                <c:pt idx="5204">
                  <c:v>1.45</c:v>
                </c:pt>
                <c:pt idx="5205">
                  <c:v>1.46</c:v>
                </c:pt>
                <c:pt idx="5206">
                  <c:v>1.44</c:v>
                </c:pt>
                <c:pt idx="5207">
                  <c:v>1.45</c:v>
                </c:pt>
                <c:pt idx="5208">
                  <c:v>1.46</c:v>
                </c:pt>
                <c:pt idx="5209">
                  <c:v>1.48</c:v>
                </c:pt>
                <c:pt idx="5210">
                  <c:v>1.49</c:v>
                </c:pt>
                <c:pt idx="5211">
                  <c:v>1.5</c:v>
                </c:pt>
                <c:pt idx="5212">
                  <c:v>1.5</c:v>
                </c:pt>
                <c:pt idx="5213">
                  <c:v>1.5</c:v>
                </c:pt>
                <c:pt idx="5214">
                  <c:v>1.5</c:v>
                </c:pt>
                <c:pt idx="5215">
                  <c:v>1.55</c:v>
                </c:pt>
                <c:pt idx="5216">
                  <c:v>1.55</c:v>
                </c:pt>
                <c:pt idx="5217">
                  <c:v>1.55</c:v>
                </c:pt>
                <c:pt idx="5218">
                  <c:v>1.6</c:v>
                </c:pt>
                <c:pt idx="5219">
                  <c:v>1.63</c:v>
                </c:pt>
                <c:pt idx="5220">
                  <c:v>1.65</c:v>
                </c:pt>
                <c:pt idx="5221">
                  <c:v>1.65</c:v>
                </c:pt>
                <c:pt idx="5222">
                  <c:v>1.62</c:v>
                </c:pt>
                <c:pt idx="5223">
                  <c:v>1.56</c:v>
                </c:pt>
                <c:pt idx="5224">
                  <c:v>1.54</c:v>
                </c:pt>
                <c:pt idx="5225">
                  <c:v>1.55</c:v>
                </c:pt>
                <c:pt idx="5226">
                  <c:v>1.55</c:v>
                </c:pt>
                <c:pt idx="5227">
                  <c:v>1.53</c:v>
                </c:pt>
                <c:pt idx="5228">
                  <c:v>1.51</c:v>
                </c:pt>
                <c:pt idx="5229">
                  <c:v>1.48</c:v>
                </c:pt>
                <c:pt idx="5230">
                  <c:v>1.4</c:v>
                </c:pt>
                <c:pt idx="5231">
                  <c:v>1.44</c:v>
                </c:pt>
                <c:pt idx="5232">
                  <c:v>1.42</c:v>
                </c:pt>
                <c:pt idx="5233">
                  <c:v>1.43</c:v>
                </c:pt>
                <c:pt idx="5234">
                  <c:v>1.51</c:v>
                </c:pt>
                <c:pt idx="5235">
                  <c:v>1.53</c:v>
                </c:pt>
                <c:pt idx="5236">
                  <c:v>1.53</c:v>
                </c:pt>
                <c:pt idx="5237">
                  <c:v>1.53</c:v>
                </c:pt>
                <c:pt idx="5238">
                  <c:v>1.54</c:v>
                </c:pt>
                <c:pt idx="5239">
                  <c:v>1.53</c:v>
                </c:pt>
                <c:pt idx="5240">
                  <c:v>1.55</c:v>
                </c:pt>
                <c:pt idx="5241">
                  <c:v>1.57</c:v>
                </c:pt>
                <c:pt idx="5242">
                  <c:v>1.54</c:v>
                </c:pt>
                <c:pt idx="5243">
                  <c:v>1.56</c:v>
                </c:pt>
                <c:pt idx="5244">
                  <c:v>1.58</c:v>
                </c:pt>
                <c:pt idx="5245">
                  <c:v>1.62</c:v>
                </c:pt>
                <c:pt idx="5246">
                  <c:v>1.62</c:v>
                </c:pt>
                <c:pt idx="5247">
                  <c:v>1.58</c:v>
                </c:pt>
                <c:pt idx="5248">
                  <c:v>1.52</c:v>
                </c:pt>
                <c:pt idx="5249">
                  <c:v>1.49</c:v>
                </c:pt>
                <c:pt idx="5250">
                  <c:v>1.5</c:v>
                </c:pt>
                <c:pt idx="5251">
                  <c:v>1.46</c:v>
                </c:pt>
                <c:pt idx="5252">
                  <c:v>1.46</c:v>
                </c:pt>
                <c:pt idx="5253">
                  <c:v>1.47</c:v>
                </c:pt>
                <c:pt idx="5254">
                  <c:v>1.44</c:v>
                </c:pt>
                <c:pt idx="5255">
                  <c:v>1.42</c:v>
                </c:pt>
                <c:pt idx="5256">
                  <c:v>1.39</c:v>
                </c:pt>
                <c:pt idx="5257">
                  <c:v>1.37</c:v>
                </c:pt>
                <c:pt idx="5258">
                  <c:v>1.38</c:v>
                </c:pt>
                <c:pt idx="5259">
                  <c:v>1.35</c:v>
                </c:pt>
                <c:pt idx="5260">
                  <c:v>1.35</c:v>
                </c:pt>
                <c:pt idx="5261">
                  <c:v>1.32</c:v>
                </c:pt>
                <c:pt idx="5262">
                  <c:v>1.33</c:v>
                </c:pt>
                <c:pt idx="5263">
                  <c:v>1.32</c:v>
                </c:pt>
                <c:pt idx="5264">
                  <c:v>1.25</c:v>
                </c:pt>
                <c:pt idx="5265">
                  <c:v>1.33</c:v>
                </c:pt>
                <c:pt idx="5266">
                  <c:v>1.29</c:v>
                </c:pt>
                <c:pt idx="5267">
                  <c:v>1.28</c:v>
                </c:pt>
                <c:pt idx="5268">
                  <c:v>1.32</c:v>
                </c:pt>
                <c:pt idx="5269">
                  <c:v>1.3</c:v>
                </c:pt>
                <c:pt idx="5270">
                  <c:v>1.27</c:v>
                </c:pt>
                <c:pt idx="5271">
                  <c:v>1.22</c:v>
                </c:pt>
                <c:pt idx="5272">
                  <c:v>1.27</c:v>
                </c:pt>
                <c:pt idx="5273">
                  <c:v>1.26</c:v>
                </c:pt>
                <c:pt idx="5274">
                  <c:v>1.26</c:v>
                </c:pt>
                <c:pt idx="5275">
                  <c:v>1.3</c:v>
                </c:pt>
                <c:pt idx="5276">
                  <c:v>1.33</c:v>
                </c:pt>
                <c:pt idx="5277">
                  <c:v>1.35</c:v>
                </c:pt>
                <c:pt idx="5278">
                  <c:v>1.35</c:v>
                </c:pt>
                <c:pt idx="5279">
                  <c:v>1.38</c:v>
                </c:pt>
                <c:pt idx="5280">
                  <c:v>1.35</c:v>
                </c:pt>
                <c:pt idx="5281">
                  <c:v>1.36</c:v>
                </c:pt>
                <c:pt idx="5282">
                  <c:v>1.32</c:v>
                </c:pt>
                <c:pt idx="5283">
                  <c:v>1.34</c:v>
                </c:pt>
                <c:pt idx="5284">
                  <c:v>1.29</c:v>
                </c:pt>
                <c:pt idx="5285">
                  <c:v>1.28</c:v>
                </c:pt>
                <c:pt idx="5286">
                  <c:v>1.25</c:v>
                </c:pt>
                <c:pt idx="5287">
                  <c:v>1.23</c:v>
                </c:pt>
                <c:pt idx="5288">
                  <c:v>1.21</c:v>
                </c:pt>
                <c:pt idx="5289">
                  <c:v>1.2</c:v>
                </c:pt>
                <c:pt idx="5290">
                  <c:v>1.18</c:v>
                </c:pt>
                <c:pt idx="5291">
                  <c:v>1.17</c:v>
                </c:pt>
                <c:pt idx="5292">
                  <c:v>1.18</c:v>
                </c:pt>
                <c:pt idx="5293">
                  <c:v>1.17</c:v>
                </c:pt>
                <c:pt idx="5294">
                  <c:v>1.1499999999999999</c:v>
                </c:pt>
                <c:pt idx="5295">
                  <c:v>1.1499999999999999</c:v>
                </c:pt>
                <c:pt idx="5296">
                  <c:v>1.1499999999999999</c:v>
                </c:pt>
                <c:pt idx="5297">
                  <c:v>1.19</c:v>
                </c:pt>
                <c:pt idx="5298">
                  <c:v>1.18</c:v>
                </c:pt>
                <c:pt idx="5299">
                  <c:v>1.24</c:v>
                </c:pt>
                <c:pt idx="5300">
                  <c:v>1.2</c:v>
                </c:pt>
                <c:pt idx="5301">
                  <c:v>1.17</c:v>
                </c:pt>
                <c:pt idx="5302">
                  <c:v>1.1200000000000001</c:v>
                </c:pt>
                <c:pt idx="5303">
                  <c:v>1.1200000000000001</c:v>
                </c:pt>
                <c:pt idx="5304">
                  <c:v>1.1299999999999999</c:v>
                </c:pt>
                <c:pt idx="5305">
                  <c:v>1.1200000000000001</c:v>
                </c:pt>
                <c:pt idx="5306">
                  <c:v>1.1399999999999999</c:v>
                </c:pt>
                <c:pt idx="5307">
                  <c:v>1.1499999999999999</c:v>
                </c:pt>
                <c:pt idx="5308">
                  <c:v>1.17</c:v>
                </c:pt>
                <c:pt idx="5309">
                  <c:v>1.21</c:v>
                </c:pt>
                <c:pt idx="5310">
                  <c:v>1.19</c:v>
                </c:pt>
                <c:pt idx="5311">
                  <c:v>1.23</c:v>
                </c:pt>
                <c:pt idx="5312">
                  <c:v>1.23</c:v>
                </c:pt>
                <c:pt idx="5313">
                  <c:v>1.26</c:v>
                </c:pt>
                <c:pt idx="5314">
                  <c:v>1.23</c:v>
                </c:pt>
                <c:pt idx="5315">
                  <c:v>1.19</c:v>
                </c:pt>
                <c:pt idx="5316">
                  <c:v>1.19</c:v>
                </c:pt>
                <c:pt idx="5317">
                  <c:v>1.1599999999999999</c:v>
                </c:pt>
                <c:pt idx="5318">
                  <c:v>1.1499999999999999</c:v>
                </c:pt>
                <c:pt idx="5319">
                  <c:v>1.1599999999999999</c:v>
                </c:pt>
                <c:pt idx="5320">
                  <c:v>1.1299999999999999</c:v>
                </c:pt>
                <c:pt idx="5321">
                  <c:v>1.1100000000000001</c:v>
                </c:pt>
                <c:pt idx="5322">
                  <c:v>1.1200000000000001</c:v>
                </c:pt>
                <c:pt idx="5323">
                  <c:v>1.07</c:v>
                </c:pt>
                <c:pt idx="5324">
                  <c:v>1.06</c:v>
                </c:pt>
                <c:pt idx="5325">
                  <c:v>1.06</c:v>
                </c:pt>
                <c:pt idx="5326">
                  <c:v>1.02</c:v>
                </c:pt>
                <c:pt idx="5327">
                  <c:v>0.97</c:v>
                </c:pt>
                <c:pt idx="5328">
                  <c:v>0.93</c:v>
                </c:pt>
                <c:pt idx="5329">
                  <c:v>0.95</c:v>
                </c:pt>
                <c:pt idx="5330">
                  <c:v>0.89</c:v>
                </c:pt>
                <c:pt idx="5331">
                  <c:v>0.95000000000000007</c:v>
                </c:pt>
                <c:pt idx="5332">
                  <c:v>0.89</c:v>
                </c:pt>
                <c:pt idx="5333">
                  <c:v>0.92999999999999994</c:v>
                </c:pt>
                <c:pt idx="5334">
                  <c:v>0.91999999999999993</c:v>
                </c:pt>
                <c:pt idx="5335">
                  <c:v>0.89999999999999991</c:v>
                </c:pt>
                <c:pt idx="5336">
                  <c:v>0.91999999999999993</c:v>
                </c:pt>
                <c:pt idx="5337">
                  <c:v>0.87</c:v>
                </c:pt>
                <c:pt idx="5338">
                  <c:v>0.9</c:v>
                </c:pt>
                <c:pt idx="5339">
                  <c:v>0.87</c:v>
                </c:pt>
                <c:pt idx="5340">
                  <c:v>0.90000000000000013</c:v>
                </c:pt>
                <c:pt idx="5341">
                  <c:v>0.87</c:v>
                </c:pt>
                <c:pt idx="5342">
                  <c:v>0.83</c:v>
                </c:pt>
                <c:pt idx="5343">
                  <c:v>0.83000000000000007</c:v>
                </c:pt>
                <c:pt idx="5344">
                  <c:v>0.81</c:v>
                </c:pt>
                <c:pt idx="5345">
                  <c:v>0.83</c:v>
                </c:pt>
                <c:pt idx="5346">
                  <c:v>0.78</c:v>
                </c:pt>
                <c:pt idx="5347">
                  <c:v>0.76</c:v>
                </c:pt>
                <c:pt idx="5348">
                  <c:v>0.7</c:v>
                </c:pt>
                <c:pt idx="5349">
                  <c:v>0.74</c:v>
                </c:pt>
                <c:pt idx="5350">
                  <c:v>0.83</c:v>
                </c:pt>
                <c:pt idx="5351">
                  <c:v>0.86</c:v>
                </c:pt>
                <c:pt idx="5352">
                  <c:v>0.83000000000000007</c:v>
                </c:pt>
                <c:pt idx="5353">
                  <c:v>0.81</c:v>
                </c:pt>
                <c:pt idx="5354">
                  <c:v>0.89000000000000012</c:v>
                </c:pt>
                <c:pt idx="5355">
                  <c:v>0.9</c:v>
                </c:pt>
                <c:pt idx="5356">
                  <c:v>0.86999999999999988</c:v>
                </c:pt>
                <c:pt idx="5357">
                  <c:v>0.87000000000000011</c:v>
                </c:pt>
                <c:pt idx="5358">
                  <c:v>0.84000000000000008</c:v>
                </c:pt>
                <c:pt idx="5359">
                  <c:v>0.83000000000000007</c:v>
                </c:pt>
                <c:pt idx="5360">
                  <c:v>0.83000000000000007</c:v>
                </c:pt>
                <c:pt idx="5361">
                  <c:v>0.85000000000000009</c:v>
                </c:pt>
                <c:pt idx="5362">
                  <c:v>0.84000000000000008</c:v>
                </c:pt>
                <c:pt idx="5363">
                  <c:v>0.85</c:v>
                </c:pt>
                <c:pt idx="5364">
                  <c:v>0.87</c:v>
                </c:pt>
                <c:pt idx="5365">
                  <c:v>0.86</c:v>
                </c:pt>
                <c:pt idx="5366">
                  <c:v>0.87</c:v>
                </c:pt>
                <c:pt idx="5367">
                  <c:v>0.85000000000000009</c:v>
                </c:pt>
                <c:pt idx="5368">
                  <c:v>0.8</c:v>
                </c:pt>
                <c:pt idx="5369">
                  <c:v>0.81</c:v>
                </c:pt>
                <c:pt idx="5370">
                  <c:v>0.83000000000000007</c:v>
                </c:pt>
                <c:pt idx="5371">
                  <c:v>0.85</c:v>
                </c:pt>
                <c:pt idx="5372">
                  <c:v>0.82</c:v>
                </c:pt>
                <c:pt idx="5373">
                  <c:v>0.8</c:v>
                </c:pt>
                <c:pt idx="5374">
                  <c:v>0.85</c:v>
                </c:pt>
                <c:pt idx="5375">
                  <c:v>0.91</c:v>
                </c:pt>
                <c:pt idx="5376">
                  <c:v>0.88</c:v>
                </c:pt>
                <c:pt idx="5377">
                  <c:v>0.87</c:v>
                </c:pt>
                <c:pt idx="5378">
                  <c:v>0.8</c:v>
                </c:pt>
                <c:pt idx="5379">
                  <c:v>0.75</c:v>
                </c:pt>
                <c:pt idx="5380">
                  <c:v>0.82</c:v>
                </c:pt>
                <c:pt idx="5381">
                  <c:v>0.81</c:v>
                </c:pt>
                <c:pt idx="5382">
                  <c:v>0.79999999999999993</c:v>
                </c:pt>
                <c:pt idx="5383">
                  <c:v>0.79</c:v>
                </c:pt>
                <c:pt idx="5384">
                  <c:v>0.85000000000000009</c:v>
                </c:pt>
                <c:pt idx="5385">
                  <c:v>0.79</c:v>
                </c:pt>
                <c:pt idx="5386">
                  <c:v>0.83000000000000007</c:v>
                </c:pt>
                <c:pt idx="5387">
                  <c:v>0.78999999999999992</c:v>
                </c:pt>
                <c:pt idx="5388">
                  <c:v>0.79</c:v>
                </c:pt>
                <c:pt idx="5389">
                  <c:v>0.83</c:v>
                </c:pt>
                <c:pt idx="5390">
                  <c:v>0.82</c:v>
                </c:pt>
                <c:pt idx="5391">
                  <c:v>0.85</c:v>
                </c:pt>
                <c:pt idx="5392">
                  <c:v>0.85</c:v>
                </c:pt>
                <c:pt idx="5393">
                  <c:v>0.84</c:v>
                </c:pt>
                <c:pt idx="5394">
                  <c:v>0.89</c:v>
                </c:pt>
                <c:pt idx="5395">
                  <c:v>0.79</c:v>
                </c:pt>
                <c:pt idx="5396">
                  <c:v>0.86</c:v>
                </c:pt>
                <c:pt idx="5397">
                  <c:v>0.87</c:v>
                </c:pt>
                <c:pt idx="5398">
                  <c:v>0.81</c:v>
                </c:pt>
                <c:pt idx="5399">
                  <c:v>0.82</c:v>
                </c:pt>
                <c:pt idx="5400">
                  <c:v>0.82000000000000006</c:v>
                </c:pt>
                <c:pt idx="5401">
                  <c:v>0.76</c:v>
                </c:pt>
                <c:pt idx="5402">
                  <c:v>0.8</c:v>
                </c:pt>
                <c:pt idx="5403">
                  <c:v>0.75</c:v>
                </c:pt>
                <c:pt idx="5404">
                  <c:v>0.77</c:v>
                </c:pt>
                <c:pt idx="5405">
                  <c:v>0.76</c:v>
                </c:pt>
                <c:pt idx="5406">
                  <c:v>0.76</c:v>
                </c:pt>
                <c:pt idx="5407">
                  <c:v>0.72</c:v>
                </c:pt>
                <c:pt idx="5408">
                  <c:v>0.79</c:v>
                </c:pt>
                <c:pt idx="5409">
                  <c:v>0.78</c:v>
                </c:pt>
                <c:pt idx="5410">
                  <c:v>0.77</c:v>
                </c:pt>
                <c:pt idx="5411">
                  <c:v>0.73</c:v>
                </c:pt>
                <c:pt idx="5412">
                  <c:v>0.72</c:v>
                </c:pt>
                <c:pt idx="5413">
                  <c:v>0.75</c:v>
                </c:pt>
                <c:pt idx="5414">
                  <c:v>0.71000000000000008</c:v>
                </c:pt>
                <c:pt idx="5415">
                  <c:v>0.76</c:v>
                </c:pt>
                <c:pt idx="5416">
                  <c:v>0.76</c:v>
                </c:pt>
                <c:pt idx="5417">
                  <c:v>0.72</c:v>
                </c:pt>
                <c:pt idx="5418">
                  <c:v>0.72</c:v>
                </c:pt>
                <c:pt idx="5419">
                  <c:v>0.75</c:v>
                </c:pt>
                <c:pt idx="5420">
                  <c:v>0.7</c:v>
                </c:pt>
                <c:pt idx="5421">
                  <c:v>0.65999999999999992</c:v>
                </c:pt>
                <c:pt idx="5422">
                  <c:v>0.65999999999999992</c:v>
                </c:pt>
                <c:pt idx="5423">
                  <c:v>0.65</c:v>
                </c:pt>
                <c:pt idx="5424">
                  <c:v>0.59000000000000008</c:v>
                </c:pt>
                <c:pt idx="5425">
                  <c:v>0.61</c:v>
                </c:pt>
                <c:pt idx="5426">
                  <c:v>0.61</c:v>
                </c:pt>
                <c:pt idx="5427">
                  <c:v>0.6</c:v>
                </c:pt>
                <c:pt idx="5428">
                  <c:v>0.63</c:v>
                </c:pt>
                <c:pt idx="5429">
                  <c:v>0.59</c:v>
                </c:pt>
                <c:pt idx="5430">
                  <c:v>0.61</c:v>
                </c:pt>
                <c:pt idx="5431">
                  <c:v>0.61</c:v>
                </c:pt>
                <c:pt idx="5432">
                  <c:v>0.6</c:v>
                </c:pt>
                <c:pt idx="5433">
                  <c:v>0.57999999999999996</c:v>
                </c:pt>
                <c:pt idx="5434">
                  <c:v>0.6</c:v>
                </c:pt>
                <c:pt idx="5435">
                  <c:v>0.63</c:v>
                </c:pt>
                <c:pt idx="5436">
                  <c:v>0.63</c:v>
                </c:pt>
                <c:pt idx="5437">
                  <c:v>0.59000000000000008</c:v>
                </c:pt>
                <c:pt idx="5438">
                  <c:v>0.56000000000000005</c:v>
                </c:pt>
                <c:pt idx="5439">
                  <c:v>0.63</c:v>
                </c:pt>
                <c:pt idx="5440">
                  <c:v>0.60000000000000009</c:v>
                </c:pt>
                <c:pt idx="5441">
                  <c:v>0.64999999999999991</c:v>
                </c:pt>
                <c:pt idx="5442">
                  <c:v>0.62</c:v>
                </c:pt>
                <c:pt idx="5443">
                  <c:v>0.67999999999999994</c:v>
                </c:pt>
                <c:pt idx="5444">
                  <c:v>0.74</c:v>
                </c:pt>
                <c:pt idx="5445">
                  <c:v>0.73</c:v>
                </c:pt>
                <c:pt idx="5446">
                  <c:v>0.7</c:v>
                </c:pt>
                <c:pt idx="5447">
                  <c:v>0.72</c:v>
                </c:pt>
                <c:pt idx="5448">
                  <c:v>0.78</c:v>
                </c:pt>
                <c:pt idx="5449">
                  <c:v>0.79</c:v>
                </c:pt>
                <c:pt idx="5450">
                  <c:v>0.77</c:v>
                </c:pt>
                <c:pt idx="5451">
                  <c:v>0.76</c:v>
                </c:pt>
                <c:pt idx="5452">
                  <c:v>0.76</c:v>
                </c:pt>
                <c:pt idx="5453">
                  <c:v>0.78</c:v>
                </c:pt>
                <c:pt idx="5454">
                  <c:v>0.8</c:v>
                </c:pt>
                <c:pt idx="5455">
                  <c:v>0.8</c:v>
                </c:pt>
                <c:pt idx="5456">
                  <c:v>0.77</c:v>
                </c:pt>
                <c:pt idx="5457">
                  <c:v>0.66999999999999993</c:v>
                </c:pt>
                <c:pt idx="5458">
                  <c:v>0.74</c:v>
                </c:pt>
                <c:pt idx="5459">
                  <c:v>0.75</c:v>
                </c:pt>
                <c:pt idx="5460">
                  <c:v>0.75</c:v>
                </c:pt>
                <c:pt idx="5461">
                  <c:v>0.73</c:v>
                </c:pt>
                <c:pt idx="5462">
                  <c:v>0.71</c:v>
                </c:pt>
                <c:pt idx="5463">
                  <c:v>0.7</c:v>
                </c:pt>
                <c:pt idx="5464">
                  <c:v>0.77</c:v>
                </c:pt>
                <c:pt idx="5465">
                  <c:v>0.63</c:v>
                </c:pt>
                <c:pt idx="5466">
                  <c:v>0.72</c:v>
                </c:pt>
                <c:pt idx="5467">
                  <c:v>0.66999999999999993</c:v>
                </c:pt>
                <c:pt idx="5468">
                  <c:v>0.71</c:v>
                </c:pt>
                <c:pt idx="5469">
                  <c:v>0.64999999999999991</c:v>
                </c:pt>
                <c:pt idx="5470">
                  <c:v>0.66999999999999993</c:v>
                </c:pt>
                <c:pt idx="5471">
                  <c:v>0.7</c:v>
                </c:pt>
                <c:pt idx="5472">
                  <c:v>0.69</c:v>
                </c:pt>
                <c:pt idx="5473">
                  <c:v>0.69</c:v>
                </c:pt>
                <c:pt idx="5474">
                  <c:v>0.69</c:v>
                </c:pt>
                <c:pt idx="5475">
                  <c:v>0.66</c:v>
                </c:pt>
                <c:pt idx="5476">
                  <c:v>0.67</c:v>
                </c:pt>
                <c:pt idx="5477">
                  <c:v>0.68</c:v>
                </c:pt>
                <c:pt idx="5478">
                  <c:v>0.68</c:v>
                </c:pt>
                <c:pt idx="5479">
                  <c:v>0.63</c:v>
                </c:pt>
                <c:pt idx="5480">
                  <c:v>0.66999999999999993</c:v>
                </c:pt>
                <c:pt idx="5481">
                  <c:v>0.67999999999999994</c:v>
                </c:pt>
                <c:pt idx="5482">
                  <c:v>0.67999999999999994</c:v>
                </c:pt>
                <c:pt idx="5483">
                  <c:v>0.7</c:v>
                </c:pt>
                <c:pt idx="5484">
                  <c:v>0.66</c:v>
                </c:pt>
                <c:pt idx="5485">
                  <c:v>0.64</c:v>
                </c:pt>
                <c:pt idx="5486">
                  <c:v>0.67</c:v>
                </c:pt>
                <c:pt idx="5487">
                  <c:v>0.66</c:v>
                </c:pt>
                <c:pt idx="5488">
                  <c:v>0.66</c:v>
                </c:pt>
                <c:pt idx="5489">
                  <c:v>0.67999999999999994</c:v>
                </c:pt>
                <c:pt idx="5490">
                  <c:v>0.68</c:v>
                </c:pt>
                <c:pt idx="5491">
                  <c:v>0.66</c:v>
                </c:pt>
                <c:pt idx="5492">
                  <c:v>0.71</c:v>
                </c:pt>
                <c:pt idx="5493">
                  <c:v>0.71</c:v>
                </c:pt>
                <c:pt idx="5494">
                  <c:v>0.69</c:v>
                </c:pt>
                <c:pt idx="5495">
                  <c:v>0.7</c:v>
                </c:pt>
                <c:pt idx="5496">
                  <c:v>0.67999999999999994</c:v>
                </c:pt>
                <c:pt idx="5497">
                  <c:v>0.75</c:v>
                </c:pt>
                <c:pt idx="5498">
                  <c:v>0.69</c:v>
                </c:pt>
                <c:pt idx="5499">
                  <c:v>0.67999999999999994</c:v>
                </c:pt>
                <c:pt idx="5500">
                  <c:v>0.69000000000000006</c:v>
                </c:pt>
                <c:pt idx="5501">
                  <c:v>0.73</c:v>
                </c:pt>
                <c:pt idx="5502">
                  <c:v>0.72</c:v>
                </c:pt>
                <c:pt idx="5503">
                  <c:v>0.71</c:v>
                </c:pt>
                <c:pt idx="5504">
                  <c:v>0.71</c:v>
                </c:pt>
                <c:pt idx="5505">
                  <c:v>0.72</c:v>
                </c:pt>
                <c:pt idx="5506">
                  <c:v>0.69</c:v>
                </c:pt>
                <c:pt idx="5507">
                  <c:v>0.71</c:v>
                </c:pt>
                <c:pt idx="5508">
                  <c:v>0.67999999999999994</c:v>
                </c:pt>
                <c:pt idx="5509">
                  <c:v>0.67999999999999994</c:v>
                </c:pt>
                <c:pt idx="5510">
                  <c:v>0.65999999999999992</c:v>
                </c:pt>
                <c:pt idx="5511">
                  <c:v>0.67999999999999994</c:v>
                </c:pt>
                <c:pt idx="5512">
                  <c:v>0.69</c:v>
                </c:pt>
                <c:pt idx="5513">
                  <c:v>0.66</c:v>
                </c:pt>
                <c:pt idx="5514">
                  <c:v>0.63</c:v>
                </c:pt>
                <c:pt idx="5515">
                  <c:v>0.64999999999999991</c:v>
                </c:pt>
                <c:pt idx="5516">
                  <c:v>0.69</c:v>
                </c:pt>
                <c:pt idx="5517">
                  <c:v>0.7</c:v>
                </c:pt>
                <c:pt idx="5518">
                  <c:v>0.77</c:v>
                </c:pt>
                <c:pt idx="5519">
                  <c:v>0.87000000000000011</c:v>
                </c:pt>
                <c:pt idx="5520">
                  <c:v>0.92999999999999994</c:v>
                </c:pt>
                <c:pt idx="5521">
                  <c:v>0.96</c:v>
                </c:pt>
                <c:pt idx="5522">
                  <c:v>0.80999999999999994</c:v>
                </c:pt>
                <c:pt idx="5523">
                  <c:v>0.86</c:v>
                </c:pt>
                <c:pt idx="5524">
                  <c:v>0.91</c:v>
                </c:pt>
                <c:pt idx="5525">
                  <c:v>1</c:v>
                </c:pt>
                <c:pt idx="5526">
                  <c:v>1.22</c:v>
                </c:pt>
                <c:pt idx="5527">
                  <c:v>1.2</c:v>
                </c:pt>
                <c:pt idx="5528">
                  <c:v>1.1499999999999999</c:v>
                </c:pt>
                <c:pt idx="5529">
                  <c:v>1.55</c:v>
                </c:pt>
                <c:pt idx="5530">
                  <c:v>1.41</c:v>
                </c:pt>
                <c:pt idx="5531">
                  <c:v>1.64</c:v>
                </c:pt>
                <c:pt idx="5532">
                  <c:v>1.67</c:v>
                </c:pt>
                <c:pt idx="5533">
                  <c:v>1.74</c:v>
                </c:pt>
                <c:pt idx="5534">
                  <c:v>1.4</c:v>
                </c:pt>
                <c:pt idx="5535">
                  <c:v>1.19</c:v>
                </c:pt>
                <c:pt idx="5536">
                  <c:v>1.36</c:v>
                </c:pt>
                <c:pt idx="5537">
                  <c:v>1.43</c:v>
                </c:pt>
                <c:pt idx="5538">
                  <c:v>1.33</c:v>
                </c:pt>
                <c:pt idx="5539">
                  <c:v>1.01</c:v>
                </c:pt>
                <c:pt idx="5540">
                  <c:v>1.1000000000000001</c:v>
                </c:pt>
                <c:pt idx="5541">
                  <c:v>1.21</c:v>
                </c:pt>
                <c:pt idx="5542">
                  <c:v>1.32</c:v>
                </c:pt>
                <c:pt idx="5543">
                  <c:v>1.37</c:v>
                </c:pt>
                <c:pt idx="5544">
                  <c:v>1.29</c:v>
                </c:pt>
                <c:pt idx="5545">
                  <c:v>1.32</c:v>
                </c:pt>
                <c:pt idx="5546">
                  <c:v>1.3</c:v>
                </c:pt>
                <c:pt idx="5547">
                  <c:v>1.31</c:v>
                </c:pt>
                <c:pt idx="5548">
                  <c:v>1.31</c:v>
                </c:pt>
                <c:pt idx="5549">
                  <c:v>1.22</c:v>
                </c:pt>
                <c:pt idx="5550">
                  <c:v>1.23</c:v>
                </c:pt>
                <c:pt idx="5551">
                  <c:v>1.22</c:v>
                </c:pt>
                <c:pt idx="5552">
                  <c:v>1.27</c:v>
                </c:pt>
                <c:pt idx="5553">
                  <c:v>1.4</c:v>
                </c:pt>
                <c:pt idx="5554">
                  <c:v>1.42</c:v>
                </c:pt>
                <c:pt idx="5555">
                  <c:v>1.43</c:v>
                </c:pt>
                <c:pt idx="5556">
                  <c:v>1.56</c:v>
                </c:pt>
                <c:pt idx="5557">
                  <c:v>1.61</c:v>
                </c:pt>
                <c:pt idx="5558">
                  <c:v>1.79</c:v>
                </c:pt>
                <c:pt idx="5559">
                  <c:v>1.65</c:v>
                </c:pt>
                <c:pt idx="5560">
                  <c:v>1.56</c:v>
                </c:pt>
                <c:pt idx="5561">
                  <c:v>1.55</c:v>
                </c:pt>
                <c:pt idx="5562">
                  <c:v>1.45</c:v>
                </c:pt>
                <c:pt idx="5563">
                  <c:v>1.4</c:v>
                </c:pt>
                <c:pt idx="5564">
                  <c:v>1.31</c:v>
                </c:pt>
                <c:pt idx="5565">
                  <c:v>1.32</c:v>
                </c:pt>
                <c:pt idx="5566">
                  <c:v>1.47</c:v>
                </c:pt>
                <c:pt idx="5567">
                  <c:v>1.41</c:v>
                </c:pt>
                <c:pt idx="5568">
                  <c:v>1.55</c:v>
                </c:pt>
                <c:pt idx="5569">
                  <c:v>1.48</c:v>
                </c:pt>
                <c:pt idx="5570">
                  <c:v>1.5</c:v>
                </c:pt>
                <c:pt idx="5571">
                  <c:v>1.47</c:v>
                </c:pt>
                <c:pt idx="5572">
                  <c:v>1.44</c:v>
                </c:pt>
                <c:pt idx="5573">
                  <c:v>1.39</c:v>
                </c:pt>
                <c:pt idx="5574">
                  <c:v>1.47</c:v>
                </c:pt>
                <c:pt idx="5575">
                  <c:v>1.43</c:v>
                </c:pt>
                <c:pt idx="5576">
                  <c:v>1.45</c:v>
                </c:pt>
                <c:pt idx="5577">
                  <c:v>1.27</c:v>
                </c:pt>
                <c:pt idx="5578">
                  <c:v>1.25</c:v>
                </c:pt>
                <c:pt idx="5579">
                  <c:v>1.25</c:v>
                </c:pt>
                <c:pt idx="5580">
                  <c:v>1.25</c:v>
                </c:pt>
                <c:pt idx="5581">
                  <c:v>1.21</c:v>
                </c:pt>
                <c:pt idx="5582">
                  <c:v>1.1499999999999999</c:v>
                </c:pt>
                <c:pt idx="5583">
                  <c:v>1.1000000000000001</c:v>
                </c:pt>
                <c:pt idx="5584">
                  <c:v>1</c:v>
                </c:pt>
                <c:pt idx="5585">
                  <c:v>0.95</c:v>
                </c:pt>
                <c:pt idx="5586">
                  <c:v>0.96</c:v>
                </c:pt>
                <c:pt idx="5587">
                  <c:v>0.96</c:v>
                </c:pt>
                <c:pt idx="5588">
                  <c:v>0.99</c:v>
                </c:pt>
                <c:pt idx="5589">
                  <c:v>0.93</c:v>
                </c:pt>
                <c:pt idx="5590">
                  <c:v>0.88000000000000012</c:v>
                </c:pt>
                <c:pt idx="5591">
                  <c:v>0.83000000000000007</c:v>
                </c:pt>
                <c:pt idx="5592">
                  <c:v>0.96</c:v>
                </c:pt>
                <c:pt idx="5593">
                  <c:v>0.97</c:v>
                </c:pt>
                <c:pt idx="5594">
                  <c:v>0.95000000000000007</c:v>
                </c:pt>
                <c:pt idx="5595">
                  <c:v>1</c:v>
                </c:pt>
                <c:pt idx="5596">
                  <c:v>1.02</c:v>
                </c:pt>
                <c:pt idx="5597">
                  <c:v>0.96</c:v>
                </c:pt>
                <c:pt idx="5598">
                  <c:v>0.95</c:v>
                </c:pt>
                <c:pt idx="5599">
                  <c:v>0.95</c:v>
                </c:pt>
                <c:pt idx="5600">
                  <c:v>0.98</c:v>
                </c:pt>
                <c:pt idx="5601">
                  <c:v>0.97</c:v>
                </c:pt>
                <c:pt idx="5602">
                  <c:v>0.98</c:v>
                </c:pt>
                <c:pt idx="5603">
                  <c:v>0.91</c:v>
                </c:pt>
                <c:pt idx="5604">
                  <c:v>0.99</c:v>
                </c:pt>
                <c:pt idx="5605">
                  <c:v>0.97</c:v>
                </c:pt>
                <c:pt idx="5606">
                  <c:v>1.01</c:v>
                </c:pt>
                <c:pt idx="5607">
                  <c:v>1.03</c:v>
                </c:pt>
                <c:pt idx="5608">
                  <c:v>1.02</c:v>
                </c:pt>
                <c:pt idx="5609">
                  <c:v>0.9</c:v>
                </c:pt>
                <c:pt idx="5610">
                  <c:v>0.94</c:v>
                </c:pt>
                <c:pt idx="5611">
                  <c:v>0.92999999999999994</c:v>
                </c:pt>
                <c:pt idx="5612">
                  <c:v>0.91999999999999993</c:v>
                </c:pt>
                <c:pt idx="5613">
                  <c:v>0.91999999999999993</c:v>
                </c:pt>
                <c:pt idx="5614">
                  <c:v>0.90999999999999992</c:v>
                </c:pt>
                <c:pt idx="5615">
                  <c:v>0.97</c:v>
                </c:pt>
                <c:pt idx="5616">
                  <c:v>0.99</c:v>
                </c:pt>
                <c:pt idx="5617">
                  <c:v>0.90999999999999992</c:v>
                </c:pt>
                <c:pt idx="5618">
                  <c:v>0.95</c:v>
                </c:pt>
                <c:pt idx="5619">
                  <c:v>0.91999999999999993</c:v>
                </c:pt>
                <c:pt idx="5620">
                  <c:v>0.96</c:v>
                </c:pt>
                <c:pt idx="5621">
                  <c:v>0.89</c:v>
                </c:pt>
                <c:pt idx="5622">
                  <c:v>0.9</c:v>
                </c:pt>
                <c:pt idx="5623">
                  <c:v>0.87000000000000011</c:v>
                </c:pt>
                <c:pt idx="5624">
                  <c:v>0.89000000000000012</c:v>
                </c:pt>
                <c:pt idx="5625">
                  <c:v>0.89</c:v>
                </c:pt>
                <c:pt idx="5626">
                  <c:v>0.88</c:v>
                </c:pt>
                <c:pt idx="5627">
                  <c:v>0.92</c:v>
                </c:pt>
                <c:pt idx="5628">
                  <c:v>0.92999999999999994</c:v>
                </c:pt>
                <c:pt idx="5629">
                  <c:v>0.90999999999999992</c:v>
                </c:pt>
                <c:pt idx="5630">
                  <c:v>0.95</c:v>
                </c:pt>
                <c:pt idx="5631">
                  <c:v>0.94</c:v>
                </c:pt>
                <c:pt idx="5632">
                  <c:v>0.89999999999999991</c:v>
                </c:pt>
                <c:pt idx="5633">
                  <c:v>0.94</c:v>
                </c:pt>
                <c:pt idx="5634">
                  <c:v>0.89999999999999991</c:v>
                </c:pt>
                <c:pt idx="5635">
                  <c:v>0.90999999999999992</c:v>
                </c:pt>
                <c:pt idx="5636">
                  <c:v>0.86999999999999988</c:v>
                </c:pt>
                <c:pt idx="5637">
                  <c:v>0.87999999999999989</c:v>
                </c:pt>
                <c:pt idx="5638">
                  <c:v>0.85000000000000009</c:v>
                </c:pt>
                <c:pt idx="5639">
                  <c:v>0.9</c:v>
                </c:pt>
                <c:pt idx="5640">
                  <c:v>0.85000000000000009</c:v>
                </c:pt>
                <c:pt idx="5641">
                  <c:v>0.83</c:v>
                </c:pt>
                <c:pt idx="5642">
                  <c:v>0.84000000000000008</c:v>
                </c:pt>
                <c:pt idx="5643">
                  <c:v>0.88</c:v>
                </c:pt>
                <c:pt idx="5644">
                  <c:v>0.8600000000000001</c:v>
                </c:pt>
                <c:pt idx="5645">
                  <c:v>0.89000000000000012</c:v>
                </c:pt>
                <c:pt idx="5646">
                  <c:v>0.88</c:v>
                </c:pt>
                <c:pt idx="5647">
                  <c:v>0.91999999999999993</c:v>
                </c:pt>
                <c:pt idx="5648">
                  <c:v>0.8600000000000001</c:v>
                </c:pt>
                <c:pt idx="5649">
                  <c:v>0.89999999999999991</c:v>
                </c:pt>
                <c:pt idx="5650">
                  <c:v>0.83000000000000007</c:v>
                </c:pt>
                <c:pt idx="5651">
                  <c:v>0.84</c:v>
                </c:pt>
                <c:pt idx="5652">
                  <c:v>0.86</c:v>
                </c:pt>
                <c:pt idx="5653">
                  <c:v>0.85</c:v>
                </c:pt>
                <c:pt idx="5654">
                  <c:v>0.83000000000000007</c:v>
                </c:pt>
                <c:pt idx="5655">
                  <c:v>0.9</c:v>
                </c:pt>
                <c:pt idx="5656">
                  <c:v>0.89</c:v>
                </c:pt>
                <c:pt idx="5657">
                  <c:v>0.87</c:v>
                </c:pt>
                <c:pt idx="5658">
                  <c:v>0.91</c:v>
                </c:pt>
                <c:pt idx="5659">
                  <c:v>0.88</c:v>
                </c:pt>
                <c:pt idx="5660">
                  <c:v>0.84000000000000008</c:v>
                </c:pt>
                <c:pt idx="5661">
                  <c:v>0.84000000000000008</c:v>
                </c:pt>
                <c:pt idx="5662">
                  <c:v>0.82000000000000006</c:v>
                </c:pt>
                <c:pt idx="5663">
                  <c:v>0.82000000000000006</c:v>
                </c:pt>
                <c:pt idx="5664">
                  <c:v>0.79</c:v>
                </c:pt>
                <c:pt idx="5665">
                  <c:v>0.83000000000000007</c:v>
                </c:pt>
                <c:pt idx="5666">
                  <c:v>0.83000000000000007</c:v>
                </c:pt>
                <c:pt idx="5667">
                  <c:v>0.82000000000000006</c:v>
                </c:pt>
                <c:pt idx="5668">
                  <c:v>0.81</c:v>
                </c:pt>
                <c:pt idx="5669">
                  <c:v>0.84000000000000008</c:v>
                </c:pt>
                <c:pt idx="5670">
                  <c:v>0.83000000000000007</c:v>
                </c:pt>
                <c:pt idx="5671">
                  <c:v>0.82000000000000006</c:v>
                </c:pt>
                <c:pt idx="5672">
                  <c:v>0.83</c:v>
                </c:pt>
                <c:pt idx="5673">
                  <c:v>0.85</c:v>
                </c:pt>
                <c:pt idx="5674">
                  <c:v>0.81</c:v>
                </c:pt>
                <c:pt idx="5675">
                  <c:v>0.80999999999999994</c:v>
                </c:pt>
                <c:pt idx="5676">
                  <c:v>0.82</c:v>
                </c:pt>
                <c:pt idx="5677">
                  <c:v>0.78</c:v>
                </c:pt>
                <c:pt idx="5678">
                  <c:v>0.78</c:v>
                </c:pt>
                <c:pt idx="5679">
                  <c:v>0.75</c:v>
                </c:pt>
                <c:pt idx="5680">
                  <c:v>0.76</c:v>
                </c:pt>
                <c:pt idx="5681">
                  <c:v>0.73</c:v>
                </c:pt>
                <c:pt idx="5682">
                  <c:v>0.73</c:v>
                </c:pt>
                <c:pt idx="5683">
                  <c:v>0.76</c:v>
                </c:pt>
                <c:pt idx="5684">
                  <c:v>0.8</c:v>
                </c:pt>
                <c:pt idx="5685">
                  <c:v>0.78</c:v>
                </c:pt>
                <c:pt idx="5686">
                  <c:v>0.8</c:v>
                </c:pt>
                <c:pt idx="5687">
                  <c:v>0.82000000000000006</c:v>
                </c:pt>
                <c:pt idx="5688">
                  <c:v>0.8</c:v>
                </c:pt>
                <c:pt idx="5689">
                  <c:v>0.83</c:v>
                </c:pt>
                <c:pt idx="5690">
                  <c:v>0.79</c:v>
                </c:pt>
                <c:pt idx="5691">
                  <c:v>0.78</c:v>
                </c:pt>
                <c:pt idx="5692">
                  <c:v>0.76</c:v>
                </c:pt>
                <c:pt idx="5693">
                  <c:v>0.83000000000000007</c:v>
                </c:pt>
                <c:pt idx="5694">
                  <c:v>0.79</c:v>
                </c:pt>
                <c:pt idx="5695">
                  <c:v>0.77</c:v>
                </c:pt>
                <c:pt idx="5696">
                  <c:v>0.76</c:v>
                </c:pt>
                <c:pt idx="5697">
                  <c:v>0.75</c:v>
                </c:pt>
                <c:pt idx="5698">
                  <c:v>0.75</c:v>
                </c:pt>
                <c:pt idx="5699">
                  <c:v>0.76</c:v>
                </c:pt>
                <c:pt idx="5700">
                  <c:v>0.77</c:v>
                </c:pt>
                <c:pt idx="5701">
                  <c:v>0.84000000000000008</c:v>
                </c:pt>
                <c:pt idx="5702">
                  <c:v>0.69000000000000006</c:v>
                </c:pt>
                <c:pt idx="5703">
                  <c:v>0.66</c:v>
                </c:pt>
                <c:pt idx="5704">
                  <c:v>0.65</c:v>
                </c:pt>
                <c:pt idx="5705">
                  <c:v>0.67999999999999994</c:v>
                </c:pt>
                <c:pt idx="5706">
                  <c:v>0.67999999999999994</c:v>
                </c:pt>
                <c:pt idx="5707">
                  <c:v>0.64999999999999991</c:v>
                </c:pt>
                <c:pt idx="5708">
                  <c:v>0.65</c:v>
                </c:pt>
                <c:pt idx="5709">
                  <c:v>0.65</c:v>
                </c:pt>
                <c:pt idx="5710">
                  <c:v>0.64</c:v>
                </c:pt>
                <c:pt idx="5711">
                  <c:v>0.65</c:v>
                </c:pt>
                <c:pt idx="5712">
                  <c:v>0.64</c:v>
                </c:pt>
                <c:pt idx="5713">
                  <c:v>0.63</c:v>
                </c:pt>
                <c:pt idx="5714">
                  <c:v>0.62</c:v>
                </c:pt>
                <c:pt idx="5715">
                  <c:v>0.65</c:v>
                </c:pt>
                <c:pt idx="5716">
                  <c:v>0.66</c:v>
                </c:pt>
                <c:pt idx="5717">
                  <c:v>0.67999999999999994</c:v>
                </c:pt>
                <c:pt idx="5718">
                  <c:v>0.63000000000000012</c:v>
                </c:pt>
                <c:pt idx="5719">
                  <c:v>0.62</c:v>
                </c:pt>
                <c:pt idx="5720">
                  <c:v>0.64</c:v>
                </c:pt>
                <c:pt idx="5721">
                  <c:v>0.64</c:v>
                </c:pt>
                <c:pt idx="5722">
                  <c:v>0.62</c:v>
                </c:pt>
                <c:pt idx="5723">
                  <c:v>0.62</c:v>
                </c:pt>
                <c:pt idx="5724">
                  <c:v>0.64</c:v>
                </c:pt>
                <c:pt idx="5725">
                  <c:v>0.64</c:v>
                </c:pt>
                <c:pt idx="5726">
                  <c:v>0.63</c:v>
                </c:pt>
                <c:pt idx="5727">
                  <c:v>0.62</c:v>
                </c:pt>
                <c:pt idx="5728">
                  <c:v>0.63</c:v>
                </c:pt>
                <c:pt idx="5729">
                  <c:v>0.63</c:v>
                </c:pt>
                <c:pt idx="5730">
                  <c:v>0.63</c:v>
                </c:pt>
                <c:pt idx="5731">
                  <c:v>0.69000000000000006</c:v>
                </c:pt>
                <c:pt idx="5732">
                  <c:v>0.68</c:v>
                </c:pt>
                <c:pt idx="5733">
                  <c:v>0.71</c:v>
                </c:pt>
                <c:pt idx="5734">
                  <c:v>0.71</c:v>
                </c:pt>
                <c:pt idx="5735">
                  <c:v>0.7</c:v>
                </c:pt>
                <c:pt idx="5736">
                  <c:v>0.62</c:v>
                </c:pt>
                <c:pt idx="5737">
                  <c:v>0.66</c:v>
                </c:pt>
                <c:pt idx="5738">
                  <c:v>0.61</c:v>
                </c:pt>
                <c:pt idx="5739">
                  <c:v>0.61</c:v>
                </c:pt>
                <c:pt idx="5740">
                  <c:v>0.61</c:v>
                </c:pt>
                <c:pt idx="5741">
                  <c:v>0.66</c:v>
                </c:pt>
                <c:pt idx="5742">
                  <c:v>0.62</c:v>
                </c:pt>
                <c:pt idx="5743">
                  <c:v>0.6</c:v>
                </c:pt>
                <c:pt idx="5744">
                  <c:v>0.61</c:v>
                </c:pt>
                <c:pt idx="5745">
                  <c:v>0.57999999999999996</c:v>
                </c:pt>
                <c:pt idx="5746">
                  <c:v>0.57999999999999996</c:v>
                </c:pt>
                <c:pt idx="5747">
                  <c:v>0.58000000000000007</c:v>
                </c:pt>
                <c:pt idx="5748">
                  <c:v>0.56000000000000005</c:v>
                </c:pt>
                <c:pt idx="5749">
                  <c:v>0.59</c:v>
                </c:pt>
                <c:pt idx="5750">
                  <c:v>0.59</c:v>
                </c:pt>
                <c:pt idx="5751">
                  <c:v>0.62</c:v>
                </c:pt>
                <c:pt idx="5752">
                  <c:v>0.57999999999999996</c:v>
                </c:pt>
                <c:pt idx="5753">
                  <c:v>0.61</c:v>
                </c:pt>
                <c:pt idx="5754">
                  <c:v>0.66999999999999993</c:v>
                </c:pt>
                <c:pt idx="5755">
                  <c:v>0.63000000000000012</c:v>
                </c:pt>
                <c:pt idx="5756">
                  <c:v>0.62</c:v>
                </c:pt>
                <c:pt idx="5757">
                  <c:v>0.64</c:v>
                </c:pt>
                <c:pt idx="5758">
                  <c:v>0.62</c:v>
                </c:pt>
                <c:pt idx="5759">
                  <c:v>0.63</c:v>
                </c:pt>
                <c:pt idx="5760">
                  <c:v>0.62</c:v>
                </c:pt>
                <c:pt idx="5761">
                  <c:v>0.61</c:v>
                </c:pt>
                <c:pt idx="5762">
                  <c:v>0.62000000000000011</c:v>
                </c:pt>
                <c:pt idx="5763">
                  <c:v>0.59000000000000008</c:v>
                </c:pt>
                <c:pt idx="5764">
                  <c:v>0.59000000000000008</c:v>
                </c:pt>
                <c:pt idx="5765">
                  <c:v>0.59000000000000008</c:v>
                </c:pt>
                <c:pt idx="5766">
                  <c:v>0.55000000000000004</c:v>
                </c:pt>
                <c:pt idx="5767">
                  <c:v>0.58000000000000007</c:v>
                </c:pt>
                <c:pt idx="5768">
                  <c:v>0.59</c:v>
                </c:pt>
                <c:pt idx="5769">
                  <c:v>0.57000000000000006</c:v>
                </c:pt>
                <c:pt idx="5770">
                  <c:v>0.62</c:v>
                </c:pt>
                <c:pt idx="5771">
                  <c:v>0.59</c:v>
                </c:pt>
                <c:pt idx="5772">
                  <c:v>0.61</c:v>
                </c:pt>
                <c:pt idx="5773">
                  <c:v>0.59000000000000008</c:v>
                </c:pt>
                <c:pt idx="5774">
                  <c:v>0.66</c:v>
                </c:pt>
                <c:pt idx="5775">
                  <c:v>0.63</c:v>
                </c:pt>
                <c:pt idx="5776">
                  <c:v>0.59</c:v>
                </c:pt>
                <c:pt idx="5777">
                  <c:v>0.61</c:v>
                </c:pt>
                <c:pt idx="5778">
                  <c:v>0.65999999999999992</c:v>
                </c:pt>
                <c:pt idx="5779">
                  <c:v>0.69</c:v>
                </c:pt>
                <c:pt idx="5780">
                  <c:v>0.62</c:v>
                </c:pt>
                <c:pt idx="5781">
                  <c:v>0.57999999999999996</c:v>
                </c:pt>
                <c:pt idx="5782">
                  <c:v>0.61</c:v>
                </c:pt>
                <c:pt idx="5783">
                  <c:v>0.65</c:v>
                </c:pt>
                <c:pt idx="5784">
                  <c:v>0.63</c:v>
                </c:pt>
                <c:pt idx="5785">
                  <c:v>0.64999999999999991</c:v>
                </c:pt>
                <c:pt idx="5786">
                  <c:v>0.63</c:v>
                </c:pt>
                <c:pt idx="5787">
                  <c:v>0.63</c:v>
                </c:pt>
                <c:pt idx="5788">
                  <c:v>0.6</c:v>
                </c:pt>
                <c:pt idx="5789">
                  <c:v>0.56000000000000005</c:v>
                </c:pt>
                <c:pt idx="5790">
                  <c:v>0.57999999999999996</c:v>
                </c:pt>
                <c:pt idx="5791">
                  <c:v>0.55000000000000004</c:v>
                </c:pt>
                <c:pt idx="5792">
                  <c:v>0.59000000000000008</c:v>
                </c:pt>
                <c:pt idx="5793">
                  <c:v>0.64</c:v>
                </c:pt>
                <c:pt idx="5794">
                  <c:v>0.59000000000000008</c:v>
                </c:pt>
                <c:pt idx="5795">
                  <c:v>0.6</c:v>
                </c:pt>
                <c:pt idx="5796">
                  <c:v>0.6</c:v>
                </c:pt>
                <c:pt idx="5797">
                  <c:v>0.57000000000000006</c:v>
                </c:pt>
                <c:pt idx="5798">
                  <c:v>0.57999999999999996</c:v>
                </c:pt>
                <c:pt idx="5799">
                  <c:v>0.57999999999999996</c:v>
                </c:pt>
                <c:pt idx="5800">
                  <c:v>0.59</c:v>
                </c:pt>
                <c:pt idx="5801">
                  <c:v>0.6</c:v>
                </c:pt>
                <c:pt idx="5802">
                  <c:v>0.56000000000000005</c:v>
                </c:pt>
                <c:pt idx="5803">
                  <c:v>0.55000000000000004</c:v>
                </c:pt>
                <c:pt idx="5804">
                  <c:v>0.55999999999999994</c:v>
                </c:pt>
                <c:pt idx="5805">
                  <c:v>0.55999999999999994</c:v>
                </c:pt>
                <c:pt idx="5806">
                  <c:v>0.55999999999999994</c:v>
                </c:pt>
                <c:pt idx="5807">
                  <c:v>0.6</c:v>
                </c:pt>
                <c:pt idx="5808">
                  <c:v>0.63</c:v>
                </c:pt>
                <c:pt idx="5809">
                  <c:v>0.62</c:v>
                </c:pt>
                <c:pt idx="5810">
                  <c:v>0.65999999999999992</c:v>
                </c:pt>
                <c:pt idx="5811">
                  <c:v>0.65999999999999992</c:v>
                </c:pt>
                <c:pt idx="5812">
                  <c:v>0.63</c:v>
                </c:pt>
                <c:pt idx="5813">
                  <c:v>0.66999999999999993</c:v>
                </c:pt>
                <c:pt idx="5814">
                  <c:v>0.72</c:v>
                </c:pt>
                <c:pt idx="5815">
                  <c:v>0.72</c:v>
                </c:pt>
                <c:pt idx="5816">
                  <c:v>0.74</c:v>
                </c:pt>
                <c:pt idx="5817">
                  <c:v>0.7</c:v>
                </c:pt>
                <c:pt idx="5818">
                  <c:v>0.71</c:v>
                </c:pt>
                <c:pt idx="5819">
                  <c:v>0.73</c:v>
                </c:pt>
                <c:pt idx="5820">
                  <c:v>0.73</c:v>
                </c:pt>
                <c:pt idx="5821">
                  <c:v>0.72</c:v>
                </c:pt>
                <c:pt idx="5822">
                  <c:v>0.72</c:v>
                </c:pt>
                <c:pt idx="5823">
                  <c:v>0.72</c:v>
                </c:pt>
                <c:pt idx="5824">
                  <c:v>0.76</c:v>
                </c:pt>
                <c:pt idx="5825">
                  <c:v>0.75</c:v>
                </c:pt>
                <c:pt idx="5826">
                  <c:v>0.69</c:v>
                </c:pt>
                <c:pt idx="5827">
                  <c:v>0.71</c:v>
                </c:pt>
                <c:pt idx="5828">
                  <c:v>0.75</c:v>
                </c:pt>
                <c:pt idx="5829">
                  <c:v>0.75</c:v>
                </c:pt>
                <c:pt idx="5830">
                  <c:v>0.78</c:v>
                </c:pt>
                <c:pt idx="5831">
                  <c:v>0.75</c:v>
                </c:pt>
                <c:pt idx="5832">
                  <c:v>0.78</c:v>
                </c:pt>
                <c:pt idx="5833">
                  <c:v>0.80999999999999994</c:v>
                </c:pt>
                <c:pt idx="5834">
                  <c:v>0.77</c:v>
                </c:pt>
                <c:pt idx="5835">
                  <c:v>0.8</c:v>
                </c:pt>
                <c:pt idx="5836">
                  <c:v>0.81</c:v>
                </c:pt>
                <c:pt idx="5837">
                  <c:v>0.77</c:v>
                </c:pt>
                <c:pt idx="5838">
                  <c:v>0.76</c:v>
                </c:pt>
                <c:pt idx="5839">
                  <c:v>0.75</c:v>
                </c:pt>
                <c:pt idx="5840">
                  <c:v>0.74</c:v>
                </c:pt>
                <c:pt idx="5841">
                  <c:v>0.73</c:v>
                </c:pt>
                <c:pt idx="5842">
                  <c:v>0.72</c:v>
                </c:pt>
                <c:pt idx="5843">
                  <c:v>0.72</c:v>
                </c:pt>
                <c:pt idx="5844">
                  <c:v>0.76</c:v>
                </c:pt>
                <c:pt idx="5845">
                  <c:v>0.7</c:v>
                </c:pt>
                <c:pt idx="5846">
                  <c:v>0.71</c:v>
                </c:pt>
                <c:pt idx="5847">
                  <c:v>0.72</c:v>
                </c:pt>
                <c:pt idx="5848">
                  <c:v>0.71</c:v>
                </c:pt>
                <c:pt idx="5849">
                  <c:v>0.72</c:v>
                </c:pt>
                <c:pt idx="5850">
                  <c:v>0.71</c:v>
                </c:pt>
                <c:pt idx="5851">
                  <c:v>0.74</c:v>
                </c:pt>
                <c:pt idx="5852">
                  <c:v>0.71</c:v>
                </c:pt>
                <c:pt idx="5853">
                  <c:v>0.71</c:v>
                </c:pt>
                <c:pt idx="5854">
                  <c:v>0.71</c:v>
                </c:pt>
                <c:pt idx="5855">
                  <c:v>0.71</c:v>
                </c:pt>
                <c:pt idx="5856">
                  <c:v>0.73</c:v>
                </c:pt>
                <c:pt idx="5857">
                  <c:v>0.72</c:v>
                </c:pt>
                <c:pt idx="5858">
                  <c:v>0.69</c:v>
                </c:pt>
                <c:pt idx="5859">
                  <c:v>0.7</c:v>
                </c:pt>
                <c:pt idx="5860">
                  <c:v>0.75</c:v>
                </c:pt>
                <c:pt idx="5861">
                  <c:v>0.75</c:v>
                </c:pt>
                <c:pt idx="5862">
                  <c:v>0.72</c:v>
                </c:pt>
                <c:pt idx="5863">
                  <c:v>0.72</c:v>
                </c:pt>
                <c:pt idx="5864">
                  <c:v>0.7</c:v>
                </c:pt>
                <c:pt idx="5865">
                  <c:v>0.76</c:v>
                </c:pt>
                <c:pt idx="5866">
                  <c:v>0.7</c:v>
                </c:pt>
                <c:pt idx="5867">
                  <c:v>0.73</c:v>
                </c:pt>
                <c:pt idx="5868">
                  <c:v>0.7</c:v>
                </c:pt>
                <c:pt idx="5869">
                  <c:v>0.67999999999999994</c:v>
                </c:pt>
                <c:pt idx="5870">
                  <c:v>0.69</c:v>
                </c:pt>
                <c:pt idx="5871">
                  <c:v>0.71</c:v>
                </c:pt>
                <c:pt idx="5872">
                  <c:v>0.65</c:v>
                </c:pt>
                <c:pt idx="5873">
                  <c:v>0.69</c:v>
                </c:pt>
                <c:pt idx="5874">
                  <c:v>0.77</c:v>
                </c:pt>
                <c:pt idx="5875">
                  <c:v>0.76</c:v>
                </c:pt>
                <c:pt idx="5876">
                  <c:v>0.74</c:v>
                </c:pt>
                <c:pt idx="5877">
                  <c:v>0.71</c:v>
                </c:pt>
                <c:pt idx="5878">
                  <c:v>0.69</c:v>
                </c:pt>
                <c:pt idx="5879">
                  <c:v>0.74</c:v>
                </c:pt>
                <c:pt idx="5880">
                  <c:v>0.72</c:v>
                </c:pt>
                <c:pt idx="5881">
                  <c:v>0.74</c:v>
                </c:pt>
                <c:pt idx="5882">
                  <c:v>0.76</c:v>
                </c:pt>
                <c:pt idx="5883">
                  <c:v>0.77</c:v>
                </c:pt>
                <c:pt idx="5884">
                  <c:v>0.72</c:v>
                </c:pt>
                <c:pt idx="5885">
                  <c:v>0.71</c:v>
                </c:pt>
                <c:pt idx="5886">
                  <c:v>0.76</c:v>
                </c:pt>
                <c:pt idx="5887">
                  <c:v>0.75</c:v>
                </c:pt>
                <c:pt idx="5888">
                  <c:v>0.74</c:v>
                </c:pt>
                <c:pt idx="5889">
                  <c:v>0.74</c:v>
                </c:pt>
                <c:pt idx="5890">
                  <c:v>0.74</c:v>
                </c:pt>
                <c:pt idx="5891">
                  <c:v>0.71000000000000008</c:v>
                </c:pt>
                <c:pt idx="5892">
                  <c:v>0.71</c:v>
                </c:pt>
                <c:pt idx="5893">
                  <c:v>0.74</c:v>
                </c:pt>
                <c:pt idx="5894">
                  <c:v>0.71</c:v>
                </c:pt>
                <c:pt idx="5895">
                  <c:v>0.74</c:v>
                </c:pt>
                <c:pt idx="5896">
                  <c:v>0.7</c:v>
                </c:pt>
                <c:pt idx="5897">
                  <c:v>0.68</c:v>
                </c:pt>
                <c:pt idx="5898">
                  <c:v>0.68</c:v>
                </c:pt>
                <c:pt idx="5899">
                  <c:v>0.63</c:v>
                </c:pt>
                <c:pt idx="5900">
                  <c:v>0.64</c:v>
                </c:pt>
                <c:pt idx="5901">
                  <c:v>0.65</c:v>
                </c:pt>
                <c:pt idx="5902">
                  <c:v>0.67</c:v>
                </c:pt>
                <c:pt idx="5903">
                  <c:v>0.65</c:v>
                </c:pt>
                <c:pt idx="5904">
                  <c:v>0.68</c:v>
                </c:pt>
                <c:pt idx="5905">
                  <c:v>0.66</c:v>
                </c:pt>
                <c:pt idx="5906">
                  <c:v>0.66</c:v>
                </c:pt>
                <c:pt idx="5907">
                  <c:v>0.68</c:v>
                </c:pt>
                <c:pt idx="5908">
                  <c:v>0.73</c:v>
                </c:pt>
                <c:pt idx="5909">
                  <c:v>0.67999999999999994</c:v>
                </c:pt>
                <c:pt idx="5910">
                  <c:v>0.64999999999999991</c:v>
                </c:pt>
                <c:pt idx="5911">
                  <c:v>0.64</c:v>
                </c:pt>
                <c:pt idx="5912">
                  <c:v>0.7</c:v>
                </c:pt>
                <c:pt idx="5913">
                  <c:v>0.65</c:v>
                </c:pt>
                <c:pt idx="5914">
                  <c:v>0.65</c:v>
                </c:pt>
                <c:pt idx="5915">
                  <c:v>0.67</c:v>
                </c:pt>
                <c:pt idx="5916">
                  <c:v>0.62</c:v>
                </c:pt>
                <c:pt idx="5917">
                  <c:v>0.65</c:v>
                </c:pt>
                <c:pt idx="5918">
                  <c:v>0.64</c:v>
                </c:pt>
                <c:pt idx="5919">
                  <c:v>0.59000000000000008</c:v>
                </c:pt>
                <c:pt idx="5920">
                  <c:v>0.62</c:v>
                </c:pt>
                <c:pt idx="5921">
                  <c:v>0.62</c:v>
                </c:pt>
                <c:pt idx="5922">
                  <c:v>0.57999999999999996</c:v>
                </c:pt>
                <c:pt idx="5923">
                  <c:v>0.64</c:v>
                </c:pt>
                <c:pt idx="5924">
                  <c:v>0.61</c:v>
                </c:pt>
                <c:pt idx="5925">
                  <c:v>0.6100000000000001</c:v>
                </c:pt>
                <c:pt idx="5926">
                  <c:v>0.62</c:v>
                </c:pt>
                <c:pt idx="5927">
                  <c:v>0.6</c:v>
                </c:pt>
                <c:pt idx="5928">
                  <c:v>0.57999999999999996</c:v>
                </c:pt>
                <c:pt idx="5929">
                  <c:v>0.64999999999999991</c:v>
                </c:pt>
                <c:pt idx="5930">
                  <c:v>0.62</c:v>
                </c:pt>
                <c:pt idx="5931">
                  <c:v>0.59000000000000008</c:v>
                </c:pt>
                <c:pt idx="5932">
                  <c:v>0.6</c:v>
                </c:pt>
                <c:pt idx="5933">
                  <c:v>0.62</c:v>
                </c:pt>
                <c:pt idx="5934">
                  <c:v>0.64</c:v>
                </c:pt>
                <c:pt idx="5935">
                  <c:v>0.6100000000000001</c:v>
                </c:pt>
                <c:pt idx="5936">
                  <c:v>0.6100000000000001</c:v>
                </c:pt>
                <c:pt idx="5937">
                  <c:v>0.65</c:v>
                </c:pt>
                <c:pt idx="5938">
                  <c:v>0.59</c:v>
                </c:pt>
                <c:pt idx="5939">
                  <c:v>0.61</c:v>
                </c:pt>
                <c:pt idx="5940">
                  <c:v>0.59</c:v>
                </c:pt>
                <c:pt idx="5941">
                  <c:v>0.59000000000000008</c:v>
                </c:pt>
                <c:pt idx="5942">
                  <c:v>0.6</c:v>
                </c:pt>
                <c:pt idx="5943">
                  <c:v>0.56000000000000005</c:v>
                </c:pt>
                <c:pt idx="5944">
                  <c:v>0.53</c:v>
                </c:pt>
                <c:pt idx="5945">
                  <c:v>0.57999999999999996</c:v>
                </c:pt>
                <c:pt idx="5946">
                  <c:v>0.58000000000000007</c:v>
                </c:pt>
                <c:pt idx="5947">
                  <c:v>0.63</c:v>
                </c:pt>
                <c:pt idx="5948">
                  <c:v>0.56000000000000005</c:v>
                </c:pt>
                <c:pt idx="5949">
                  <c:v>0.6</c:v>
                </c:pt>
                <c:pt idx="5950">
                  <c:v>0.56000000000000005</c:v>
                </c:pt>
                <c:pt idx="5951">
                  <c:v>0.55000000000000004</c:v>
                </c:pt>
                <c:pt idx="5952">
                  <c:v>0.61</c:v>
                </c:pt>
                <c:pt idx="5953">
                  <c:v>0.59</c:v>
                </c:pt>
                <c:pt idx="5954">
                  <c:v>0.63</c:v>
                </c:pt>
                <c:pt idx="5955">
                  <c:v>0.70000000000000007</c:v>
                </c:pt>
                <c:pt idx="5956">
                  <c:v>0.71000000000000008</c:v>
                </c:pt>
                <c:pt idx="5957">
                  <c:v>0.65</c:v>
                </c:pt>
                <c:pt idx="5958">
                  <c:v>0.67999999999999994</c:v>
                </c:pt>
                <c:pt idx="5959">
                  <c:v>0.6</c:v>
                </c:pt>
                <c:pt idx="5960">
                  <c:v>0.62</c:v>
                </c:pt>
                <c:pt idx="5961">
                  <c:v>0.66999999999999993</c:v>
                </c:pt>
                <c:pt idx="5962">
                  <c:v>0.63</c:v>
                </c:pt>
                <c:pt idx="5963">
                  <c:v>0.71</c:v>
                </c:pt>
                <c:pt idx="5964">
                  <c:v>0.7</c:v>
                </c:pt>
                <c:pt idx="5965">
                  <c:v>0.69</c:v>
                </c:pt>
                <c:pt idx="5966">
                  <c:v>0.72</c:v>
                </c:pt>
                <c:pt idx="5967">
                  <c:v>0.67999999999999994</c:v>
                </c:pt>
                <c:pt idx="5968">
                  <c:v>0.71</c:v>
                </c:pt>
                <c:pt idx="5969">
                  <c:v>0.67999999999999994</c:v>
                </c:pt>
                <c:pt idx="5970">
                  <c:v>0.71</c:v>
                </c:pt>
                <c:pt idx="5971">
                  <c:v>0.76</c:v>
                </c:pt>
                <c:pt idx="5972">
                  <c:v>0.76</c:v>
                </c:pt>
                <c:pt idx="5973">
                  <c:v>0.77</c:v>
                </c:pt>
                <c:pt idx="5974">
                  <c:v>0.76</c:v>
                </c:pt>
                <c:pt idx="5975">
                  <c:v>0.75</c:v>
                </c:pt>
                <c:pt idx="5976">
                  <c:v>0.75</c:v>
                </c:pt>
                <c:pt idx="5977">
                  <c:v>0.77</c:v>
                </c:pt>
                <c:pt idx="5978">
                  <c:v>0.75</c:v>
                </c:pt>
                <c:pt idx="5979">
                  <c:v>0.74</c:v>
                </c:pt>
                <c:pt idx="5980">
                  <c:v>0.73</c:v>
                </c:pt>
                <c:pt idx="5981">
                  <c:v>0.69</c:v>
                </c:pt>
                <c:pt idx="5982">
                  <c:v>0.69</c:v>
                </c:pt>
                <c:pt idx="5983">
                  <c:v>0.79</c:v>
                </c:pt>
                <c:pt idx="5984">
                  <c:v>0.73</c:v>
                </c:pt>
                <c:pt idx="5985">
                  <c:v>0.71</c:v>
                </c:pt>
                <c:pt idx="5986">
                  <c:v>0.69</c:v>
                </c:pt>
                <c:pt idx="5987">
                  <c:v>0.7</c:v>
                </c:pt>
                <c:pt idx="5988">
                  <c:v>0.7</c:v>
                </c:pt>
                <c:pt idx="5989">
                  <c:v>0.74</c:v>
                </c:pt>
                <c:pt idx="5990">
                  <c:v>0.7</c:v>
                </c:pt>
                <c:pt idx="5991">
                  <c:v>0.74</c:v>
                </c:pt>
                <c:pt idx="5992">
                  <c:v>0.77</c:v>
                </c:pt>
                <c:pt idx="5993">
                  <c:v>0.72</c:v>
                </c:pt>
                <c:pt idx="5994">
                  <c:v>0.77</c:v>
                </c:pt>
                <c:pt idx="5995">
                  <c:v>0.77</c:v>
                </c:pt>
                <c:pt idx="5996">
                  <c:v>0.72</c:v>
                </c:pt>
                <c:pt idx="5997">
                  <c:v>0.72</c:v>
                </c:pt>
                <c:pt idx="5998">
                  <c:v>0.76</c:v>
                </c:pt>
                <c:pt idx="5999">
                  <c:v>0.76</c:v>
                </c:pt>
                <c:pt idx="6000">
                  <c:v>0.76</c:v>
                </c:pt>
                <c:pt idx="6001">
                  <c:v>0.73</c:v>
                </c:pt>
                <c:pt idx="6002">
                  <c:v>0.67</c:v>
                </c:pt>
                <c:pt idx="6003">
                  <c:v>0.68</c:v>
                </c:pt>
                <c:pt idx="6004">
                  <c:v>0.65</c:v>
                </c:pt>
                <c:pt idx="6005">
                  <c:v>0.71</c:v>
                </c:pt>
                <c:pt idx="6006">
                  <c:v>0.67999999999999994</c:v>
                </c:pt>
                <c:pt idx="6007">
                  <c:v>0.71</c:v>
                </c:pt>
                <c:pt idx="6008">
                  <c:v>0.66999999999999993</c:v>
                </c:pt>
                <c:pt idx="6009">
                  <c:v>0.64</c:v>
                </c:pt>
                <c:pt idx="6010">
                  <c:v>0.69000000000000006</c:v>
                </c:pt>
                <c:pt idx="6011">
                  <c:v>0.66999999999999993</c:v>
                </c:pt>
                <c:pt idx="6012">
                  <c:v>0.66999999999999993</c:v>
                </c:pt>
                <c:pt idx="6013">
                  <c:v>0.70000000000000007</c:v>
                </c:pt>
                <c:pt idx="6014">
                  <c:v>0.67999999999999994</c:v>
                </c:pt>
                <c:pt idx="6015">
                  <c:v>0.7</c:v>
                </c:pt>
                <c:pt idx="6016">
                  <c:v>0.71000000000000008</c:v>
                </c:pt>
                <c:pt idx="6017">
                  <c:v>0.71</c:v>
                </c:pt>
                <c:pt idx="6018">
                  <c:v>0.75</c:v>
                </c:pt>
                <c:pt idx="6019">
                  <c:v>0.71</c:v>
                </c:pt>
                <c:pt idx="6020">
                  <c:v>0.73</c:v>
                </c:pt>
                <c:pt idx="6021">
                  <c:v>0.74</c:v>
                </c:pt>
                <c:pt idx="6022">
                  <c:v>0.76</c:v>
                </c:pt>
                <c:pt idx="6023">
                  <c:v>0.75</c:v>
                </c:pt>
                <c:pt idx="6024">
                  <c:v>0.94000000000000006</c:v>
                </c:pt>
                <c:pt idx="6025">
                  <c:v>0.91</c:v>
                </c:pt>
                <c:pt idx="6026">
                  <c:v>0.85000000000000009</c:v>
                </c:pt>
                <c:pt idx="6027">
                  <c:v>0.91</c:v>
                </c:pt>
                <c:pt idx="6028">
                  <c:v>0.86</c:v>
                </c:pt>
                <c:pt idx="6029">
                  <c:v>0.95</c:v>
                </c:pt>
                <c:pt idx="6030">
                  <c:v>0.94</c:v>
                </c:pt>
                <c:pt idx="6031">
                  <c:v>0.99999999999999989</c:v>
                </c:pt>
                <c:pt idx="6032">
                  <c:v>0.96</c:v>
                </c:pt>
                <c:pt idx="6033">
                  <c:v>0.87999999999999989</c:v>
                </c:pt>
                <c:pt idx="6034">
                  <c:v>0.87000000000000011</c:v>
                </c:pt>
                <c:pt idx="6035">
                  <c:v>0.91000000000000014</c:v>
                </c:pt>
                <c:pt idx="6036">
                  <c:v>0.95</c:v>
                </c:pt>
                <c:pt idx="6037">
                  <c:v>0.98999999999999988</c:v>
                </c:pt>
                <c:pt idx="6038">
                  <c:v>0.95</c:v>
                </c:pt>
                <c:pt idx="6039">
                  <c:v>0.96000000000000008</c:v>
                </c:pt>
                <c:pt idx="6040">
                  <c:v>0.96000000000000008</c:v>
                </c:pt>
                <c:pt idx="6041">
                  <c:v>0.88</c:v>
                </c:pt>
                <c:pt idx="6042">
                  <c:v>0.76</c:v>
                </c:pt>
                <c:pt idx="6043">
                  <c:v>0.92999999999999994</c:v>
                </c:pt>
                <c:pt idx="6044">
                  <c:v>0.86</c:v>
                </c:pt>
                <c:pt idx="6045">
                  <c:v>0.88</c:v>
                </c:pt>
                <c:pt idx="6046">
                  <c:v>0.99</c:v>
                </c:pt>
                <c:pt idx="6047">
                  <c:v>0.91</c:v>
                </c:pt>
                <c:pt idx="6048">
                  <c:v>0.88</c:v>
                </c:pt>
                <c:pt idx="6049">
                  <c:v>1.02</c:v>
                </c:pt>
                <c:pt idx="6050">
                  <c:v>0.94</c:v>
                </c:pt>
                <c:pt idx="6051">
                  <c:v>0.91999999999999993</c:v>
                </c:pt>
                <c:pt idx="6052">
                  <c:v>0.86999999999999988</c:v>
                </c:pt>
                <c:pt idx="6053">
                  <c:v>0.87999999999999989</c:v>
                </c:pt>
                <c:pt idx="6054">
                  <c:v>0.89999999999999991</c:v>
                </c:pt>
                <c:pt idx="6055">
                  <c:v>0.86999999999999988</c:v>
                </c:pt>
                <c:pt idx="6056">
                  <c:v>0.89</c:v>
                </c:pt>
                <c:pt idx="6057">
                  <c:v>0.85000000000000009</c:v>
                </c:pt>
                <c:pt idx="6058">
                  <c:v>0.85000000000000009</c:v>
                </c:pt>
                <c:pt idx="6059">
                  <c:v>0.81</c:v>
                </c:pt>
                <c:pt idx="6060">
                  <c:v>0.85000000000000009</c:v>
                </c:pt>
                <c:pt idx="6061">
                  <c:v>0.89000000000000012</c:v>
                </c:pt>
                <c:pt idx="6062">
                  <c:v>0.82</c:v>
                </c:pt>
                <c:pt idx="6063">
                  <c:v>0.84</c:v>
                </c:pt>
                <c:pt idx="6064">
                  <c:v>0.79000000000000015</c:v>
                </c:pt>
                <c:pt idx="6065">
                  <c:v>0.84999999999999987</c:v>
                </c:pt>
                <c:pt idx="6066">
                  <c:v>0.91999999999999993</c:v>
                </c:pt>
                <c:pt idx="6067">
                  <c:v>1</c:v>
                </c:pt>
                <c:pt idx="6068">
                  <c:v>0.96000000000000008</c:v>
                </c:pt>
                <c:pt idx="6069">
                  <c:v>1.02</c:v>
                </c:pt>
                <c:pt idx="6070">
                  <c:v>0.99999999999999989</c:v>
                </c:pt>
                <c:pt idx="6071">
                  <c:v>0.96</c:v>
                </c:pt>
                <c:pt idx="6072">
                  <c:v>0.82</c:v>
                </c:pt>
                <c:pt idx="6073">
                  <c:v>0.91999999999999993</c:v>
                </c:pt>
                <c:pt idx="6074">
                  <c:v>1.08</c:v>
                </c:pt>
                <c:pt idx="6075">
                  <c:v>1.08</c:v>
                </c:pt>
                <c:pt idx="6076">
                  <c:v>1.08</c:v>
                </c:pt>
                <c:pt idx="6077">
                  <c:v>1.01</c:v>
                </c:pt>
                <c:pt idx="6078">
                  <c:v>1.01</c:v>
                </c:pt>
                <c:pt idx="6079">
                  <c:v>1.04</c:v>
                </c:pt>
                <c:pt idx="6080">
                  <c:v>1.07</c:v>
                </c:pt>
                <c:pt idx="6081">
                  <c:v>1.01</c:v>
                </c:pt>
                <c:pt idx="6082">
                  <c:v>1.05</c:v>
                </c:pt>
                <c:pt idx="6083">
                  <c:v>1.0900000000000001</c:v>
                </c:pt>
                <c:pt idx="6084">
                  <c:v>1.1599999999999999</c:v>
                </c:pt>
                <c:pt idx="6085">
                  <c:v>1.17</c:v>
                </c:pt>
                <c:pt idx="6086">
                  <c:v>1.18</c:v>
                </c:pt>
                <c:pt idx="6087">
                  <c:v>1.1100000000000001</c:v>
                </c:pt>
                <c:pt idx="6088">
                  <c:v>1.17</c:v>
                </c:pt>
                <c:pt idx="6089">
                  <c:v>1.18</c:v>
                </c:pt>
                <c:pt idx="6090">
                  <c:v>1.26</c:v>
                </c:pt>
                <c:pt idx="6091">
                  <c:v>1.17</c:v>
                </c:pt>
                <c:pt idx="6092">
                  <c:v>1.1100000000000001</c:v>
                </c:pt>
                <c:pt idx="6093">
                  <c:v>1.19</c:v>
                </c:pt>
                <c:pt idx="6094">
                  <c:v>1.1200000000000001</c:v>
                </c:pt>
                <c:pt idx="6095">
                  <c:v>1.23</c:v>
                </c:pt>
                <c:pt idx="6096">
                  <c:v>1.1200000000000001</c:v>
                </c:pt>
                <c:pt idx="6097">
                  <c:v>1.23</c:v>
                </c:pt>
                <c:pt idx="6098">
                  <c:v>1.1399999999999999</c:v>
                </c:pt>
                <c:pt idx="6099">
                  <c:v>1.17</c:v>
                </c:pt>
                <c:pt idx="6100">
                  <c:v>1.2</c:v>
                </c:pt>
                <c:pt idx="6101">
                  <c:v>1.25</c:v>
                </c:pt>
                <c:pt idx="6102">
                  <c:v>1.18</c:v>
                </c:pt>
                <c:pt idx="6103">
                  <c:v>1.18</c:v>
                </c:pt>
                <c:pt idx="6104">
                  <c:v>1.25</c:v>
                </c:pt>
                <c:pt idx="6105">
                  <c:v>1.1299999999999999</c:v>
                </c:pt>
                <c:pt idx="6106">
                  <c:v>1.1499999999999999</c:v>
                </c:pt>
                <c:pt idx="6107">
                  <c:v>1.25</c:v>
                </c:pt>
                <c:pt idx="6108">
                  <c:v>1.25</c:v>
                </c:pt>
                <c:pt idx="6109">
                  <c:v>1.22</c:v>
                </c:pt>
                <c:pt idx="6110">
                  <c:v>1.28</c:v>
                </c:pt>
                <c:pt idx="6111">
                  <c:v>1.28</c:v>
                </c:pt>
                <c:pt idx="6112">
                  <c:v>1.19</c:v>
                </c:pt>
                <c:pt idx="6113">
                  <c:v>1.22</c:v>
                </c:pt>
                <c:pt idx="6114">
                  <c:v>1.35</c:v>
                </c:pt>
                <c:pt idx="6115">
                  <c:v>1.43</c:v>
                </c:pt>
                <c:pt idx="6116">
                  <c:v>1.5</c:v>
                </c:pt>
                <c:pt idx="6117">
                  <c:v>1.47</c:v>
                </c:pt>
                <c:pt idx="6118">
                  <c:v>1.1200000000000001</c:v>
                </c:pt>
                <c:pt idx="6119">
                  <c:v>1.1100000000000001</c:v>
                </c:pt>
                <c:pt idx="6120">
                  <c:v>1.1100000000000001</c:v>
                </c:pt>
                <c:pt idx="6121">
                  <c:v>1.21</c:v>
                </c:pt>
                <c:pt idx="6122">
                  <c:v>1.1299999999999999</c:v>
                </c:pt>
                <c:pt idx="6123">
                  <c:v>1.03</c:v>
                </c:pt>
                <c:pt idx="6124">
                  <c:v>1.1000000000000001</c:v>
                </c:pt>
                <c:pt idx="6125">
                  <c:v>1.1299999999999999</c:v>
                </c:pt>
                <c:pt idx="6126">
                  <c:v>1.19</c:v>
                </c:pt>
                <c:pt idx="6127">
                  <c:v>1.1499999999999999</c:v>
                </c:pt>
                <c:pt idx="6128">
                  <c:v>1.01</c:v>
                </c:pt>
                <c:pt idx="6129">
                  <c:v>1.04</c:v>
                </c:pt>
                <c:pt idx="6130">
                  <c:v>0.96</c:v>
                </c:pt>
                <c:pt idx="6131">
                  <c:v>1.1599999999999999</c:v>
                </c:pt>
                <c:pt idx="6132">
                  <c:v>1.06</c:v>
                </c:pt>
                <c:pt idx="6133">
                  <c:v>1.1399999999999999</c:v>
                </c:pt>
                <c:pt idx="6134">
                  <c:v>1.2</c:v>
                </c:pt>
                <c:pt idx="6135">
                  <c:v>1.26</c:v>
                </c:pt>
                <c:pt idx="6136">
                  <c:v>1.1399999999999999</c:v>
                </c:pt>
                <c:pt idx="6137">
                  <c:v>1.21</c:v>
                </c:pt>
                <c:pt idx="6138">
                  <c:v>1.24</c:v>
                </c:pt>
                <c:pt idx="6139">
                  <c:v>1.21</c:v>
                </c:pt>
                <c:pt idx="6140">
                  <c:v>1.29</c:v>
                </c:pt>
                <c:pt idx="6141">
                  <c:v>1.32</c:v>
                </c:pt>
                <c:pt idx="6142">
                  <c:v>1.26</c:v>
                </c:pt>
                <c:pt idx="6143">
                  <c:v>1.24</c:v>
                </c:pt>
                <c:pt idx="6144">
                  <c:v>1.19</c:v>
                </c:pt>
                <c:pt idx="6145">
                  <c:v>1.22</c:v>
                </c:pt>
                <c:pt idx="6146">
                  <c:v>1.18</c:v>
                </c:pt>
                <c:pt idx="6147">
                  <c:v>1.1599999999999999</c:v>
                </c:pt>
                <c:pt idx="6148">
                  <c:v>1.22</c:v>
                </c:pt>
                <c:pt idx="6149">
                  <c:v>1.02</c:v>
                </c:pt>
                <c:pt idx="6150">
                  <c:v>1.08</c:v>
                </c:pt>
                <c:pt idx="6151">
                  <c:v>1.02</c:v>
                </c:pt>
                <c:pt idx="6152">
                  <c:v>1.23</c:v>
                </c:pt>
                <c:pt idx="6153">
                  <c:v>1.17</c:v>
                </c:pt>
                <c:pt idx="6154">
                  <c:v>1.06</c:v>
                </c:pt>
                <c:pt idx="6155">
                  <c:v>1.25</c:v>
                </c:pt>
                <c:pt idx="6156">
                  <c:v>1.1399999999999999</c:v>
                </c:pt>
                <c:pt idx="6157">
                  <c:v>1.1399999999999999</c:v>
                </c:pt>
                <c:pt idx="6158">
                  <c:v>1.1200000000000001</c:v>
                </c:pt>
                <c:pt idx="6159">
                  <c:v>1.08</c:v>
                </c:pt>
                <c:pt idx="6160">
                  <c:v>1.06</c:v>
                </c:pt>
                <c:pt idx="6161">
                  <c:v>1.01</c:v>
                </c:pt>
                <c:pt idx="6162">
                  <c:v>1.1200000000000001</c:v>
                </c:pt>
                <c:pt idx="6163">
                  <c:v>1.0900000000000001</c:v>
                </c:pt>
                <c:pt idx="6164">
                  <c:v>1.08</c:v>
                </c:pt>
                <c:pt idx="6165">
                  <c:v>1.1499999999999999</c:v>
                </c:pt>
                <c:pt idx="6166">
                  <c:v>1.17</c:v>
                </c:pt>
                <c:pt idx="6167">
                  <c:v>1.1399999999999999</c:v>
                </c:pt>
                <c:pt idx="6168">
                  <c:v>1.17</c:v>
                </c:pt>
                <c:pt idx="6169">
                  <c:v>1.1000000000000001</c:v>
                </c:pt>
                <c:pt idx="6170">
                  <c:v>1.17</c:v>
                </c:pt>
                <c:pt idx="6171">
                  <c:v>1.1100000000000001</c:v>
                </c:pt>
                <c:pt idx="6172">
                  <c:v>1.1599999999999999</c:v>
                </c:pt>
                <c:pt idx="6173">
                  <c:v>1.1200000000000001</c:v>
                </c:pt>
                <c:pt idx="6174">
                  <c:v>1.1100000000000001</c:v>
                </c:pt>
                <c:pt idx="6175">
                  <c:v>1.06</c:v>
                </c:pt>
                <c:pt idx="6176">
                  <c:v>1.1299999999999999</c:v>
                </c:pt>
                <c:pt idx="6177">
                  <c:v>1.1499999999999999</c:v>
                </c:pt>
                <c:pt idx="6178">
                  <c:v>1.0900000000000001</c:v>
                </c:pt>
                <c:pt idx="6179">
                  <c:v>1.18</c:v>
                </c:pt>
                <c:pt idx="6180">
                  <c:v>1.06</c:v>
                </c:pt>
                <c:pt idx="6181">
                  <c:v>1.02</c:v>
                </c:pt>
                <c:pt idx="6182">
                  <c:v>1.1399999999999999</c:v>
                </c:pt>
                <c:pt idx="6183">
                  <c:v>1.06</c:v>
                </c:pt>
                <c:pt idx="6184">
                  <c:v>1.06</c:v>
                </c:pt>
                <c:pt idx="6185">
                  <c:v>1.08</c:v>
                </c:pt>
                <c:pt idx="6186">
                  <c:v>1.0900000000000001</c:v>
                </c:pt>
                <c:pt idx="6187">
                  <c:v>1.1299999999999999</c:v>
                </c:pt>
                <c:pt idx="6188">
                  <c:v>1.0900000000000001</c:v>
                </c:pt>
                <c:pt idx="6189">
                  <c:v>1.1599999999999999</c:v>
                </c:pt>
                <c:pt idx="6190">
                  <c:v>1.1000000000000001</c:v>
                </c:pt>
                <c:pt idx="6191">
                  <c:v>1.1100000000000001</c:v>
                </c:pt>
                <c:pt idx="6192">
                  <c:v>1.25</c:v>
                </c:pt>
                <c:pt idx="6193">
                  <c:v>0.93000000000000016</c:v>
                </c:pt>
                <c:pt idx="6194">
                  <c:v>1.07</c:v>
                </c:pt>
                <c:pt idx="6195">
                  <c:v>1.0900000000000001</c:v>
                </c:pt>
                <c:pt idx="6196">
                  <c:v>1.0900000000000001</c:v>
                </c:pt>
                <c:pt idx="6197">
                  <c:v>1.4</c:v>
                </c:pt>
                <c:pt idx="6198">
                  <c:v>1.4</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76B5-4F35-BB59-01C0CA246491}"/>
            </c:ext>
          </c:extLst>
        </c:ser>
        <c:ser>
          <c:idx val="4"/>
          <c:order val="3"/>
          <c:tx>
            <c:strRef>
              <c:f>Sheet1!$F$1</c:f>
              <c:strCache>
                <c:ptCount val="1"/>
                <c:pt idx="0">
                  <c:v>Spanien</c:v>
                </c:pt>
              </c:strCache>
            </c:strRef>
          </c:tx>
          <c:spPr>
            <a:ln w="38100" cap="rnd">
              <a:solidFill>
                <a:schemeClr val="accent5"/>
              </a:solidFill>
              <a:round/>
            </a:ln>
            <a:effectLst/>
          </c:spPr>
          <c:marker>
            <c:symbol val="none"/>
          </c:marker>
          <c:cat>
            <c:numRef>
              <c:f>Sheet1!$A$2:$A$11158</c:f>
              <c:numCache>
                <c:formatCode>yyyy\-mm\-dd;@</c:formatCode>
                <c:ptCount val="11157"/>
                <c:pt idx="0">
                  <c:v>36161</c:v>
                </c:pt>
                <c:pt idx="1">
                  <c:v>36164</c:v>
                </c:pt>
                <c:pt idx="2">
                  <c:v>36165</c:v>
                </c:pt>
                <c:pt idx="3">
                  <c:v>36166</c:v>
                </c:pt>
                <c:pt idx="4">
                  <c:v>36167</c:v>
                </c:pt>
                <c:pt idx="5">
                  <c:v>36168</c:v>
                </c:pt>
                <c:pt idx="6">
                  <c:v>36171</c:v>
                </c:pt>
                <c:pt idx="7">
                  <c:v>36172</c:v>
                </c:pt>
                <c:pt idx="8">
                  <c:v>36173</c:v>
                </c:pt>
                <c:pt idx="9">
                  <c:v>36174</c:v>
                </c:pt>
                <c:pt idx="10">
                  <c:v>36175</c:v>
                </c:pt>
                <c:pt idx="11">
                  <c:v>36178</c:v>
                </c:pt>
                <c:pt idx="12">
                  <c:v>36179</c:v>
                </c:pt>
                <c:pt idx="13">
                  <c:v>36180</c:v>
                </c:pt>
                <c:pt idx="14">
                  <c:v>36181</c:v>
                </c:pt>
                <c:pt idx="15">
                  <c:v>36182</c:v>
                </c:pt>
                <c:pt idx="16">
                  <c:v>36185</c:v>
                </c:pt>
                <c:pt idx="17">
                  <c:v>36186</c:v>
                </c:pt>
                <c:pt idx="18">
                  <c:v>36187</c:v>
                </c:pt>
                <c:pt idx="19">
                  <c:v>36188</c:v>
                </c:pt>
                <c:pt idx="20">
                  <c:v>36189</c:v>
                </c:pt>
                <c:pt idx="21">
                  <c:v>36192</c:v>
                </c:pt>
                <c:pt idx="22">
                  <c:v>36193</c:v>
                </c:pt>
                <c:pt idx="23">
                  <c:v>36194</c:v>
                </c:pt>
                <c:pt idx="24">
                  <c:v>36195</c:v>
                </c:pt>
                <c:pt idx="25">
                  <c:v>36196</c:v>
                </c:pt>
                <c:pt idx="26">
                  <c:v>36199</c:v>
                </c:pt>
                <c:pt idx="27">
                  <c:v>36200</c:v>
                </c:pt>
                <c:pt idx="28">
                  <c:v>36201</c:v>
                </c:pt>
                <c:pt idx="29">
                  <c:v>36202</c:v>
                </c:pt>
                <c:pt idx="30">
                  <c:v>36203</c:v>
                </c:pt>
                <c:pt idx="31">
                  <c:v>36206</c:v>
                </c:pt>
                <c:pt idx="32">
                  <c:v>36207</c:v>
                </c:pt>
                <c:pt idx="33">
                  <c:v>36208</c:v>
                </c:pt>
                <c:pt idx="34">
                  <c:v>36209</c:v>
                </c:pt>
                <c:pt idx="35">
                  <c:v>36210</c:v>
                </c:pt>
                <c:pt idx="36">
                  <c:v>36213</c:v>
                </c:pt>
                <c:pt idx="37">
                  <c:v>36214</c:v>
                </c:pt>
                <c:pt idx="38">
                  <c:v>36215</c:v>
                </c:pt>
                <c:pt idx="39">
                  <c:v>36216</c:v>
                </c:pt>
                <c:pt idx="40">
                  <c:v>36217</c:v>
                </c:pt>
                <c:pt idx="41">
                  <c:v>36220</c:v>
                </c:pt>
                <c:pt idx="42">
                  <c:v>36221</c:v>
                </c:pt>
                <c:pt idx="43">
                  <c:v>36222</c:v>
                </c:pt>
                <c:pt idx="44">
                  <c:v>36223</c:v>
                </c:pt>
                <c:pt idx="45">
                  <c:v>36224</c:v>
                </c:pt>
                <c:pt idx="46">
                  <c:v>36227</c:v>
                </c:pt>
                <c:pt idx="47">
                  <c:v>36228</c:v>
                </c:pt>
                <c:pt idx="48">
                  <c:v>36229</c:v>
                </c:pt>
                <c:pt idx="49">
                  <c:v>36230</c:v>
                </c:pt>
                <c:pt idx="50">
                  <c:v>36231</c:v>
                </c:pt>
                <c:pt idx="51">
                  <c:v>36234</c:v>
                </c:pt>
                <c:pt idx="52">
                  <c:v>36235</c:v>
                </c:pt>
                <c:pt idx="53">
                  <c:v>36236</c:v>
                </c:pt>
                <c:pt idx="54">
                  <c:v>36237</c:v>
                </c:pt>
                <c:pt idx="55">
                  <c:v>36238</c:v>
                </c:pt>
                <c:pt idx="56">
                  <c:v>36241</c:v>
                </c:pt>
                <c:pt idx="57">
                  <c:v>36242</c:v>
                </c:pt>
                <c:pt idx="58">
                  <c:v>36243</c:v>
                </c:pt>
                <c:pt idx="59">
                  <c:v>36244</c:v>
                </c:pt>
                <c:pt idx="60">
                  <c:v>36245</c:v>
                </c:pt>
                <c:pt idx="61">
                  <c:v>36248</c:v>
                </c:pt>
                <c:pt idx="62">
                  <c:v>36249</c:v>
                </c:pt>
                <c:pt idx="63">
                  <c:v>36250</c:v>
                </c:pt>
                <c:pt idx="64">
                  <c:v>36251</c:v>
                </c:pt>
                <c:pt idx="65">
                  <c:v>36252</c:v>
                </c:pt>
                <c:pt idx="66">
                  <c:v>36255</c:v>
                </c:pt>
                <c:pt idx="67">
                  <c:v>36256</c:v>
                </c:pt>
                <c:pt idx="68">
                  <c:v>36257</c:v>
                </c:pt>
                <c:pt idx="69">
                  <c:v>36258</c:v>
                </c:pt>
                <c:pt idx="70">
                  <c:v>36259</c:v>
                </c:pt>
                <c:pt idx="71">
                  <c:v>36262</c:v>
                </c:pt>
                <c:pt idx="72">
                  <c:v>36263</c:v>
                </c:pt>
                <c:pt idx="73">
                  <c:v>36264</c:v>
                </c:pt>
                <c:pt idx="74">
                  <c:v>36265</c:v>
                </c:pt>
                <c:pt idx="75">
                  <c:v>36266</c:v>
                </c:pt>
                <c:pt idx="76">
                  <c:v>36269</c:v>
                </c:pt>
                <c:pt idx="77">
                  <c:v>36270</c:v>
                </c:pt>
                <c:pt idx="78">
                  <c:v>36271</c:v>
                </c:pt>
                <c:pt idx="79">
                  <c:v>36272</c:v>
                </c:pt>
                <c:pt idx="80">
                  <c:v>36273</c:v>
                </c:pt>
                <c:pt idx="81">
                  <c:v>36276</c:v>
                </c:pt>
                <c:pt idx="82">
                  <c:v>36277</c:v>
                </c:pt>
                <c:pt idx="83">
                  <c:v>36278</c:v>
                </c:pt>
                <c:pt idx="84">
                  <c:v>36279</c:v>
                </c:pt>
                <c:pt idx="85">
                  <c:v>36280</c:v>
                </c:pt>
                <c:pt idx="86">
                  <c:v>36283</c:v>
                </c:pt>
                <c:pt idx="87">
                  <c:v>36284</c:v>
                </c:pt>
                <c:pt idx="88">
                  <c:v>36285</c:v>
                </c:pt>
                <c:pt idx="89">
                  <c:v>36286</c:v>
                </c:pt>
                <c:pt idx="90">
                  <c:v>36287</c:v>
                </c:pt>
                <c:pt idx="91">
                  <c:v>36290</c:v>
                </c:pt>
                <c:pt idx="92">
                  <c:v>36291</c:v>
                </c:pt>
                <c:pt idx="93">
                  <c:v>36292</c:v>
                </c:pt>
                <c:pt idx="94">
                  <c:v>36293</c:v>
                </c:pt>
                <c:pt idx="95">
                  <c:v>36294</c:v>
                </c:pt>
                <c:pt idx="96">
                  <c:v>36297</c:v>
                </c:pt>
                <c:pt idx="97">
                  <c:v>36298</c:v>
                </c:pt>
                <c:pt idx="98">
                  <c:v>36299</c:v>
                </c:pt>
                <c:pt idx="99">
                  <c:v>36300</c:v>
                </c:pt>
                <c:pt idx="100">
                  <c:v>36301</c:v>
                </c:pt>
                <c:pt idx="101">
                  <c:v>36304</c:v>
                </c:pt>
                <c:pt idx="102">
                  <c:v>36305</c:v>
                </c:pt>
                <c:pt idx="103">
                  <c:v>36306</c:v>
                </c:pt>
                <c:pt idx="104">
                  <c:v>36307</c:v>
                </c:pt>
                <c:pt idx="105">
                  <c:v>36308</c:v>
                </c:pt>
                <c:pt idx="106">
                  <c:v>36311</c:v>
                </c:pt>
                <c:pt idx="107">
                  <c:v>36312</c:v>
                </c:pt>
                <c:pt idx="108">
                  <c:v>36313</c:v>
                </c:pt>
                <c:pt idx="109">
                  <c:v>36314</c:v>
                </c:pt>
                <c:pt idx="110">
                  <c:v>36315</c:v>
                </c:pt>
                <c:pt idx="111">
                  <c:v>36318</c:v>
                </c:pt>
                <c:pt idx="112">
                  <c:v>36319</c:v>
                </c:pt>
                <c:pt idx="113">
                  <c:v>36320</c:v>
                </c:pt>
                <c:pt idx="114">
                  <c:v>36321</c:v>
                </c:pt>
                <c:pt idx="115">
                  <c:v>36322</c:v>
                </c:pt>
                <c:pt idx="116">
                  <c:v>36325</c:v>
                </c:pt>
                <c:pt idx="117">
                  <c:v>36326</c:v>
                </c:pt>
                <c:pt idx="118">
                  <c:v>36327</c:v>
                </c:pt>
                <c:pt idx="119">
                  <c:v>36328</c:v>
                </c:pt>
                <c:pt idx="120">
                  <c:v>36329</c:v>
                </c:pt>
                <c:pt idx="121">
                  <c:v>36332</c:v>
                </c:pt>
                <c:pt idx="122">
                  <c:v>36333</c:v>
                </c:pt>
                <c:pt idx="123">
                  <c:v>36334</c:v>
                </c:pt>
                <c:pt idx="124">
                  <c:v>36335</c:v>
                </c:pt>
                <c:pt idx="125">
                  <c:v>36336</c:v>
                </c:pt>
                <c:pt idx="126">
                  <c:v>36339</c:v>
                </c:pt>
                <c:pt idx="127">
                  <c:v>36340</c:v>
                </c:pt>
                <c:pt idx="128">
                  <c:v>36341</c:v>
                </c:pt>
                <c:pt idx="129">
                  <c:v>36342</c:v>
                </c:pt>
                <c:pt idx="130">
                  <c:v>36343</c:v>
                </c:pt>
                <c:pt idx="131">
                  <c:v>36346</c:v>
                </c:pt>
                <c:pt idx="132">
                  <c:v>36347</c:v>
                </c:pt>
                <c:pt idx="133">
                  <c:v>36348</c:v>
                </c:pt>
                <c:pt idx="134">
                  <c:v>36349</c:v>
                </c:pt>
                <c:pt idx="135">
                  <c:v>36350</c:v>
                </c:pt>
                <c:pt idx="136">
                  <c:v>36353</c:v>
                </c:pt>
                <c:pt idx="137">
                  <c:v>36354</c:v>
                </c:pt>
                <c:pt idx="138">
                  <c:v>36355</c:v>
                </c:pt>
                <c:pt idx="139">
                  <c:v>36356</c:v>
                </c:pt>
                <c:pt idx="140">
                  <c:v>36357</c:v>
                </c:pt>
                <c:pt idx="141">
                  <c:v>36360</c:v>
                </c:pt>
                <c:pt idx="142">
                  <c:v>36361</c:v>
                </c:pt>
                <c:pt idx="143">
                  <c:v>36362</c:v>
                </c:pt>
                <c:pt idx="144">
                  <c:v>36363</c:v>
                </c:pt>
                <c:pt idx="145">
                  <c:v>36364</c:v>
                </c:pt>
                <c:pt idx="146">
                  <c:v>36367</c:v>
                </c:pt>
                <c:pt idx="147">
                  <c:v>36368</c:v>
                </c:pt>
                <c:pt idx="148">
                  <c:v>36369</c:v>
                </c:pt>
                <c:pt idx="149">
                  <c:v>36370</c:v>
                </c:pt>
                <c:pt idx="150">
                  <c:v>36371</c:v>
                </c:pt>
                <c:pt idx="151">
                  <c:v>36374</c:v>
                </c:pt>
                <c:pt idx="152">
                  <c:v>36375</c:v>
                </c:pt>
                <c:pt idx="153">
                  <c:v>36376</c:v>
                </c:pt>
                <c:pt idx="154">
                  <c:v>36377</c:v>
                </c:pt>
                <c:pt idx="155">
                  <c:v>36378</c:v>
                </c:pt>
                <c:pt idx="156">
                  <c:v>36381</c:v>
                </c:pt>
                <c:pt idx="157">
                  <c:v>36382</c:v>
                </c:pt>
                <c:pt idx="158">
                  <c:v>36383</c:v>
                </c:pt>
                <c:pt idx="159">
                  <c:v>36384</c:v>
                </c:pt>
                <c:pt idx="160">
                  <c:v>36385</c:v>
                </c:pt>
                <c:pt idx="161">
                  <c:v>36388</c:v>
                </c:pt>
                <c:pt idx="162">
                  <c:v>36389</c:v>
                </c:pt>
                <c:pt idx="163">
                  <c:v>36390</c:v>
                </c:pt>
                <c:pt idx="164">
                  <c:v>36391</c:v>
                </c:pt>
                <c:pt idx="165">
                  <c:v>36392</c:v>
                </c:pt>
                <c:pt idx="166">
                  <c:v>36395</c:v>
                </c:pt>
                <c:pt idx="167">
                  <c:v>36396</c:v>
                </c:pt>
                <c:pt idx="168">
                  <c:v>36397</c:v>
                </c:pt>
                <c:pt idx="169">
                  <c:v>36398</c:v>
                </c:pt>
                <c:pt idx="170">
                  <c:v>36399</c:v>
                </c:pt>
                <c:pt idx="171">
                  <c:v>36402</c:v>
                </c:pt>
                <c:pt idx="172">
                  <c:v>36403</c:v>
                </c:pt>
                <c:pt idx="173">
                  <c:v>36404</c:v>
                </c:pt>
                <c:pt idx="174">
                  <c:v>36405</c:v>
                </c:pt>
                <c:pt idx="175">
                  <c:v>36406</c:v>
                </c:pt>
                <c:pt idx="176">
                  <c:v>36409</c:v>
                </c:pt>
                <c:pt idx="177">
                  <c:v>36410</c:v>
                </c:pt>
                <c:pt idx="178">
                  <c:v>36411</c:v>
                </c:pt>
                <c:pt idx="179">
                  <c:v>36412</c:v>
                </c:pt>
                <c:pt idx="180">
                  <c:v>36413</c:v>
                </c:pt>
                <c:pt idx="181">
                  <c:v>36416</c:v>
                </c:pt>
                <c:pt idx="182">
                  <c:v>36417</c:v>
                </c:pt>
                <c:pt idx="183">
                  <c:v>36418</c:v>
                </c:pt>
                <c:pt idx="184">
                  <c:v>36419</c:v>
                </c:pt>
                <c:pt idx="185">
                  <c:v>36420</c:v>
                </c:pt>
                <c:pt idx="186">
                  <c:v>36423</c:v>
                </c:pt>
                <c:pt idx="187">
                  <c:v>36424</c:v>
                </c:pt>
                <c:pt idx="188">
                  <c:v>36425</c:v>
                </c:pt>
                <c:pt idx="189">
                  <c:v>36426</c:v>
                </c:pt>
                <c:pt idx="190">
                  <c:v>36427</c:v>
                </c:pt>
                <c:pt idx="191">
                  <c:v>36430</c:v>
                </c:pt>
                <c:pt idx="192">
                  <c:v>36431</c:v>
                </c:pt>
                <c:pt idx="193">
                  <c:v>36432</c:v>
                </c:pt>
                <c:pt idx="194">
                  <c:v>36433</c:v>
                </c:pt>
                <c:pt idx="195">
                  <c:v>36434</c:v>
                </c:pt>
                <c:pt idx="196">
                  <c:v>36437</c:v>
                </c:pt>
                <c:pt idx="197">
                  <c:v>36438</c:v>
                </c:pt>
                <c:pt idx="198">
                  <c:v>36439</c:v>
                </c:pt>
                <c:pt idx="199">
                  <c:v>36440</c:v>
                </c:pt>
                <c:pt idx="200">
                  <c:v>36441</c:v>
                </c:pt>
                <c:pt idx="201">
                  <c:v>36444</c:v>
                </c:pt>
                <c:pt idx="202">
                  <c:v>36445</c:v>
                </c:pt>
                <c:pt idx="203">
                  <c:v>36446</c:v>
                </c:pt>
                <c:pt idx="204">
                  <c:v>36447</c:v>
                </c:pt>
                <c:pt idx="205">
                  <c:v>36448</c:v>
                </c:pt>
                <c:pt idx="206">
                  <c:v>36451</c:v>
                </c:pt>
                <c:pt idx="207">
                  <c:v>36452</c:v>
                </c:pt>
                <c:pt idx="208">
                  <c:v>36453</c:v>
                </c:pt>
                <c:pt idx="209">
                  <c:v>36454</c:v>
                </c:pt>
                <c:pt idx="210">
                  <c:v>36455</c:v>
                </c:pt>
                <c:pt idx="211">
                  <c:v>36458</c:v>
                </c:pt>
                <c:pt idx="212">
                  <c:v>36459</c:v>
                </c:pt>
                <c:pt idx="213">
                  <c:v>36460</c:v>
                </c:pt>
                <c:pt idx="214">
                  <c:v>36461</c:v>
                </c:pt>
                <c:pt idx="215">
                  <c:v>36462</c:v>
                </c:pt>
                <c:pt idx="216">
                  <c:v>36465</c:v>
                </c:pt>
                <c:pt idx="217">
                  <c:v>36466</c:v>
                </c:pt>
                <c:pt idx="218">
                  <c:v>36467</c:v>
                </c:pt>
                <c:pt idx="219">
                  <c:v>36468</c:v>
                </c:pt>
                <c:pt idx="220">
                  <c:v>36469</c:v>
                </c:pt>
                <c:pt idx="221">
                  <c:v>36472</c:v>
                </c:pt>
                <c:pt idx="222">
                  <c:v>36473</c:v>
                </c:pt>
                <c:pt idx="223">
                  <c:v>36474</c:v>
                </c:pt>
                <c:pt idx="224">
                  <c:v>36475</c:v>
                </c:pt>
                <c:pt idx="225">
                  <c:v>36476</c:v>
                </c:pt>
                <c:pt idx="226">
                  <c:v>36479</c:v>
                </c:pt>
                <c:pt idx="227">
                  <c:v>36480</c:v>
                </c:pt>
                <c:pt idx="228">
                  <c:v>36481</c:v>
                </c:pt>
                <c:pt idx="229">
                  <c:v>36482</c:v>
                </c:pt>
                <c:pt idx="230">
                  <c:v>36483</c:v>
                </c:pt>
                <c:pt idx="231">
                  <c:v>36486</c:v>
                </c:pt>
                <c:pt idx="232">
                  <c:v>36487</c:v>
                </c:pt>
                <c:pt idx="233">
                  <c:v>36488</c:v>
                </c:pt>
                <c:pt idx="234">
                  <c:v>36489</c:v>
                </c:pt>
                <c:pt idx="235">
                  <c:v>36490</c:v>
                </c:pt>
                <c:pt idx="236">
                  <c:v>36493</c:v>
                </c:pt>
                <c:pt idx="237">
                  <c:v>36494</c:v>
                </c:pt>
                <c:pt idx="238">
                  <c:v>36495</c:v>
                </c:pt>
                <c:pt idx="239">
                  <c:v>36496</c:v>
                </c:pt>
                <c:pt idx="240">
                  <c:v>36497</c:v>
                </c:pt>
                <c:pt idx="241">
                  <c:v>36500</c:v>
                </c:pt>
                <c:pt idx="242">
                  <c:v>36501</c:v>
                </c:pt>
                <c:pt idx="243">
                  <c:v>36502</c:v>
                </c:pt>
                <c:pt idx="244">
                  <c:v>36503</c:v>
                </c:pt>
                <c:pt idx="245">
                  <c:v>36504</c:v>
                </c:pt>
                <c:pt idx="246">
                  <c:v>36507</c:v>
                </c:pt>
                <c:pt idx="247">
                  <c:v>36508</c:v>
                </c:pt>
                <c:pt idx="248">
                  <c:v>36509</c:v>
                </c:pt>
                <c:pt idx="249">
                  <c:v>36510</c:v>
                </c:pt>
                <c:pt idx="250">
                  <c:v>36511</c:v>
                </c:pt>
                <c:pt idx="251">
                  <c:v>36514</c:v>
                </c:pt>
                <c:pt idx="252">
                  <c:v>36515</c:v>
                </c:pt>
                <c:pt idx="253">
                  <c:v>36516</c:v>
                </c:pt>
                <c:pt idx="254">
                  <c:v>36517</c:v>
                </c:pt>
                <c:pt idx="255">
                  <c:v>36518</c:v>
                </c:pt>
                <c:pt idx="256">
                  <c:v>36521</c:v>
                </c:pt>
                <c:pt idx="257">
                  <c:v>36522</c:v>
                </c:pt>
                <c:pt idx="258">
                  <c:v>36523</c:v>
                </c:pt>
                <c:pt idx="259">
                  <c:v>36524</c:v>
                </c:pt>
                <c:pt idx="260">
                  <c:v>36525</c:v>
                </c:pt>
                <c:pt idx="261">
                  <c:v>36528</c:v>
                </c:pt>
                <c:pt idx="262">
                  <c:v>36529</c:v>
                </c:pt>
                <c:pt idx="263">
                  <c:v>36530</c:v>
                </c:pt>
                <c:pt idx="264">
                  <c:v>36531</c:v>
                </c:pt>
                <c:pt idx="265">
                  <c:v>36532</c:v>
                </c:pt>
                <c:pt idx="266">
                  <c:v>36535</c:v>
                </c:pt>
                <c:pt idx="267">
                  <c:v>36536</c:v>
                </c:pt>
                <c:pt idx="268">
                  <c:v>36537</c:v>
                </c:pt>
                <c:pt idx="269">
                  <c:v>36538</c:v>
                </c:pt>
                <c:pt idx="270">
                  <c:v>36539</c:v>
                </c:pt>
                <c:pt idx="271">
                  <c:v>36542</c:v>
                </c:pt>
                <c:pt idx="272">
                  <c:v>36543</c:v>
                </c:pt>
                <c:pt idx="273">
                  <c:v>36544</c:v>
                </c:pt>
                <c:pt idx="274">
                  <c:v>36545</c:v>
                </c:pt>
                <c:pt idx="275">
                  <c:v>36546</c:v>
                </c:pt>
                <c:pt idx="276">
                  <c:v>36549</c:v>
                </c:pt>
                <c:pt idx="277">
                  <c:v>36550</c:v>
                </c:pt>
                <c:pt idx="278">
                  <c:v>36551</c:v>
                </c:pt>
                <c:pt idx="279">
                  <c:v>36552</c:v>
                </c:pt>
                <c:pt idx="280">
                  <c:v>36553</c:v>
                </c:pt>
                <c:pt idx="281">
                  <c:v>36556</c:v>
                </c:pt>
                <c:pt idx="282">
                  <c:v>36557</c:v>
                </c:pt>
                <c:pt idx="283">
                  <c:v>36558</c:v>
                </c:pt>
                <c:pt idx="284">
                  <c:v>36559</c:v>
                </c:pt>
                <c:pt idx="285">
                  <c:v>36560</c:v>
                </c:pt>
                <c:pt idx="286">
                  <c:v>36563</c:v>
                </c:pt>
                <c:pt idx="287">
                  <c:v>36564</c:v>
                </c:pt>
                <c:pt idx="288">
                  <c:v>36565</c:v>
                </c:pt>
                <c:pt idx="289">
                  <c:v>36566</c:v>
                </c:pt>
                <c:pt idx="290">
                  <c:v>36567</c:v>
                </c:pt>
                <c:pt idx="291">
                  <c:v>36570</c:v>
                </c:pt>
                <c:pt idx="292">
                  <c:v>36571</c:v>
                </c:pt>
                <c:pt idx="293">
                  <c:v>36572</c:v>
                </c:pt>
                <c:pt idx="294">
                  <c:v>36573</c:v>
                </c:pt>
                <c:pt idx="295">
                  <c:v>36574</c:v>
                </c:pt>
                <c:pt idx="296">
                  <c:v>36577</c:v>
                </c:pt>
                <c:pt idx="297">
                  <c:v>36578</c:v>
                </c:pt>
                <c:pt idx="298">
                  <c:v>36579</c:v>
                </c:pt>
                <c:pt idx="299">
                  <c:v>36580</c:v>
                </c:pt>
                <c:pt idx="300">
                  <c:v>36581</c:v>
                </c:pt>
                <c:pt idx="301">
                  <c:v>36584</c:v>
                </c:pt>
                <c:pt idx="302">
                  <c:v>36585</c:v>
                </c:pt>
                <c:pt idx="303">
                  <c:v>36586</c:v>
                </c:pt>
                <c:pt idx="304">
                  <c:v>36587</c:v>
                </c:pt>
                <c:pt idx="305">
                  <c:v>36588</c:v>
                </c:pt>
                <c:pt idx="306">
                  <c:v>36591</c:v>
                </c:pt>
                <c:pt idx="307">
                  <c:v>36592</c:v>
                </c:pt>
                <c:pt idx="308">
                  <c:v>36593</c:v>
                </c:pt>
                <c:pt idx="309">
                  <c:v>36594</c:v>
                </c:pt>
                <c:pt idx="310">
                  <c:v>36595</c:v>
                </c:pt>
                <c:pt idx="311">
                  <c:v>36598</c:v>
                </c:pt>
                <c:pt idx="312">
                  <c:v>36599</c:v>
                </c:pt>
                <c:pt idx="313">
                  <c:v>36600</c:v>
                </c:pt>
                <c:pt idx="314">
                  <c:v>36601</c:v>
                </c:pt>
                <c:pt idx="315">
                  <c:v>36602</c:v>
                </c:pt>
                <c:pt idx="316">
                  <c:v>36605</c:v>
                </c:pt>
                <c:pt idx="317">
                  <c:v>36606</c:v>
                </c:pt>
                <c:pt idx="318">
                  <c:v>36607</c:v>
                </c:pt>
                <c:pt idx="319">
                  <c:v>36608</c:v>
                </c:pt>
                <c:pt idx="320">
                  <c:v>36609</c:v>
                </c:pt>
                <c:pt idx="321">
                  <c:v>36612</c:v>
                </c:pt>
                <c:pt idx="322">
                  <c:v>36613</c:v>
                </c:pt>
                <c:pt idx="323">
                  <c:v>36614</c:v>
                </c:pt>
                <c:pt idx="324">
                  <c:v>36615</c:v>
                </c:pt>
                <c:pt idx="325">
                  <c:v>36616</c:v>
                </c:pt>
                <c:pt idx="326">
                  <c:v>36619</c:v>
                </c:pt>
                <c:pt idx="327">
                  <c:v>36620</c:v>
                </c:pt>
                <c:pt idx="328">
                  <c:v>36621</c:v>
                </c:pt>
                <c:pt idx="329">
                  <c:v>36622</c:v>
                </c:pt>
                <c:pt idx="330">
                  <c:v>36623</c:v>
                </c:pt>
                <c:pt idx="331">
                  <c:v>36626</c:v>
                </c:pt>
                <c:pt idx="332">
                  <c:v>36627</c:v>
                </c:pt>
                <c:pt idx="333">
                  <c:v>36628</c:v>
                </c:pt>
                <c:pt idx="334">
                  <c:v>36629</c:v>
                </c:pt>
                <c:pt idx="335">
                  <c:v>36630</c:v>
                </c:pt>
                <c:pt idx="336">
                  <c:v>36633</c:v>
                </c:pt>
                <c:pt idx="337">
                  <c:v>36634</c:v>
                </c:pt>
                <c:pt idx="338">
                  <c:v>36635</c:v>
                </c:pt>
                <c:pt idx="339">
                  <c:v>36636</c:v>
                </c:pt>
                <c:pt idx="340">
                  <c:v>36637</c:v>
                </c:pt>
                <c:pt idx="341">
                  <c:v>36640</c:v>
                </c:pt>
                <c:pt idx="342">
                  <c:v>36641</c:v>
                </c:pt>
                <c:pt idx="343">
                  <c:v>36642</c:v>
                </c:pt>
                <c:pt idx="344">
                  <c:v>36643</c:v>
                </c:pt>
                <c:pt idx="345">
                  <c:v>36644</c:v>
                </c:pt>
                <c:pt idx="346">
                  <c:v>36647</c:v>
                </c:pt>
                <c:pt idx="347">
                  <c:v>36648</c:v>
                </c:pt>
                <c:pt idx="348">
                  <c:v>36649</c:v>
                </c:pt>
                <c:pt idx="349">
                  <c:v>36650</c:v>
                </c:pt>
                <c:pt idx="350">
                  <c:v>36651</c:v>
                </c:pt>
                <c:pt idx="351">
                  <c:v>36654</c:v>
                </c:pt>
                <c:pt idx="352">
                  <c:v>36655</c:v>
                </c:pt>
                <c:pt idx="353">
                  <c:v>36656</c:v>
                </c:pt>
                <c:pt idx="354">
                  <c:v>36657</c:v>
                </c:pt>
                <c:pt idx="355">
                  <c:v>36658</c:v>
                </c:pt>
                <c:pt idx="356">
                  <c:v>36661</c:v>
                </c:pt>
                <c:pt idx="357">
                  <c:v>36662</c:v>
                </c:pt>
                <c:pt idx="358">
                  <c:v>36663</c:v>
                </c:pt>
                <c:pt idx="359">
                  <c:v>36664</c:v>
                </c:pt>
                <c:pt idx="360">
                  <c:v>36665</c:v>
                </c:pt>
                <c:pt idx="361">
                  <c:v>36668</c:v>
                </c:pt>
                <c:pt idx="362">
                  <c:v>36669</c:v>
                </c:pt>
                <c:pt idx="363">
                  <c:v>36670</c:v>
                </c:pt>
                <c:pt idx="364">
                  <c:v>36671</c:v>
                </c:pt>
                <c:pt idx="365">
                  <c:v>36672</c:v>
                </c:pt>
                <c:pt idx="366">
                  <c:v>36675</c:v>
                </c:pt>
                <c:pt idx="367">
                  <c:v>36676</c:v>
                </c:pt>
                <c:pt idx="368">
                  <c:v>36677</c:v>
                </c:pt>
                <c:pt idx="369">
                  <c:v>36678</c:v>
                </c:pt>
                <c:pt idx="370">
                  <c:v>36679</c:v>
                </c:pt>
                <c:pt idx="371">
                  <c:v>36682</c:v>
                </c:pt>
                <c:pt idx="372">
                  <c:v>36683</c:v>
                </c:pt>
                <c:pt idx="373">
                  <c:v>36684</c:v>
                </c:pt>
                <c:pt idx="374">
                  <c:v>36685</c:v>
                </c:pt>
                <c:pt idx="375">
                  <c:v>36686</c:v>
                </c:pt>
                <c:pt idx="376">
                  <c:v>36689</c:v>
                </c:pt>
                <c:pt idx="377">
                  <c:v>36690</c:v>
                </c:pt>
                <c:pt idx="378">
                  <c:v>36691</c:v>
                </c:pt>
                <c:pt idx="379">
                  <c:v>36692</c:v>
                </c:pt>
                <c:pt idx="380">
                  <c:v>36693</c:v>
                </c:pt>
                <c:pt idx="381">
                  <c:v>36696</c:v>
                </c:pt>
                <c:pt idx="382">
                  <c:v>36697</c:v>
                </c:pt>
                <c:pt idx="383">
                  <c:v>36698</c:v>
                </c:pt>
                <c:pt idx="384">
                  <c:v>36699</c:v>
                </c:pt>
                <c:pt idx="385">
                  <c:v>36700</c:v>
                </c:pt>
                <c:pt idx="386">
                  <c:v>36703</c:v>
                </c:pt>
                <c:pt idx="387">
                  <c:v>36704</c:v>
                </c:pt>
                <c:pt idx="388">
                  <c:v>36705</c:v>
                </c:pt>
                <c:pt idx="389">
                  <c:v>36706</c:v>
                </c:pt>
                <c:pt idx="390">
                  <c:v>36707</c:v>
                </c:pt>
                <c:pt idx="391">
                  <c:v>36710</c:v>
                </c:pt>
                <c:pt idx="392">
                  <c:v>36711</c:v>
                </c:pt>
                <c:pt idx="393">
                  <c:v>36712</c:v>
                </c:pt>
                <c:pt idx="394">
                  <c:v>36713</c:v>
                </c:pt>
                <c:pt idx="395">
                  <c:v>36714</c:v>
                </c:pt>
                <c:pt idx="396">
                  <c:v>36717</c:v>
                </c:pt>
                <c:pt idx="397">
                  <c:v>36718</c:v>
                </c:pt>
                <c:pt idx="398">
                  <c:v>36719</c:v>
                </c:pt>
                <c:pt idx="399">
                  <c:v>36720</c:v>
                </c:pt>
                <c:pt idx="400">
                  <c:v>36721</c:v>
                </c:pt>
                <c:pt idx="401">
                  <c:v>36724</c:v>
                </c:pt>
                <c:pt idx="402">
                  <c:v>36725</c:v>
                </c:pt>
                <c:pt idx="403">
                  <c:v>36726</c:v>
                </c:pt>
                <c:pt idx="404">
                  <c:v>36727</c:v>
                </c:pt>
                <c:pt idx="405">
                  <c:v>36728</c:v>
                </c:pt>
                <c:pt idx="406">
                  <c:v>36731</c:v>
                </c:pt>
                <c:pt idx="407">
                  <c:v>36732</c:v>
                </c:pt>
                <c:pt idx="408">
                  <c:v>36733</c:v>
                </c:pt>
                <c:pt idx="409">
                  <c:v>36734</c:v>
                </c:pt>
                <c:pt idx="410">
                  <c:v>36735</c:v>
                </c:pt>
                <c:pt idx="411">
                  <c:v>36738</c:v>
                </c:pt>
                <c:pt idx="412">
                  <c:v>36739</c:v>
                </c:pt>
                <c:pt idx="413">
                  <c:v>36740</c:v>
                </c:pt>
                <c:pt idx="414">
                  <c:v>36741</c:v>
                </c:pt>
                <c:pt idx="415">
                  <c:v>36742</c:v>
                </c:pt>
                <c:pt idx="416">
                  <c:v>36745</c:v>
                </c:pt>
                <c:pt idx="417">
                  <c:v>36746</c:v>
                </c:pt>
                <c:pt idx="418">
                  <c:v>36747</c:v>
                </c:pt>
                <c:pt idx="419">
                  <c:v>36748</c:v>
                </c:pt>
                <c:pt idx="420">
                  <c:v>36749</c:v>
                </c:pt>
                <c:pt idx="421">
                  <c:v>36752</c:v>
                </c:pt>
                <c:pt idx="422">
                  <c:v>36753</c:v>
                </c:pt>
                <c:pt idx="423">
                  <c:v>36754</c:v>
                </c:pt>
                <c:pt idx="424">
                  <c:v>36755</c:v>
                </c:pt>
                <c:pt idx="425">
                  <c:v>36756</c:v>
                </c:pt>
                <c:pt idx="426">
                  <c:v>36759</c:v>
                </c:pt>
                <c:pt idx="427">
                  <c:v>36760</c:v>
                </c:pt>
                <c:pt idx="428">
                  <c:v>36761</c:v>
                </c:pt>
                <c:pt idx="429">
                  <c:v>36762</c:v>
                </c:pt>
                <c:pt idx="430">
                  <c:v>36763</c:v>
                </c:pt>
                <c:pt idx="431">
                  <c:v>36766</c:v>
                </c:pt>
                <c:pt idx="432">
                  <c:v>36767</c:v>
                </c:pt>
                <c:pt idx="433">
                  <c:v>36768</c:v>
                </c:pt>
                <c:pt idx="434">
                  <c:v>36769</c:v>
                </c:pt>
                <c:pt idx="435">
                  <c:v>36770</c:v>
                </c:pt>
                <c:pt idx="436">
                  <c:v>36773</c:v>
                </c:pt>
                <c:pt idx="437">
                  <c:v>36774</c:v>
                </c:pt>
                <c:pt idx="438">
                  <c:v>36775</c:v>
                </c:pt>
                <c:pt idx="439">
                  <c:v>36776</c:v>
                </c:pt>
                <c:pt idx="440">
                  <c:v>36777</c:v>
                </c:pt>
                <c:pt idx="441">
                  <c:v>36780</c:v>
                </c:pt>
                <c:pt idx="442">
                  <c:v>36781</c:v>
                </c:pt>
                <c:pt idx="443">
                  <c:v>36782</c:v>
                </c:pt>
                <c:pt idx="444">
                  <c:v>36783</c:v>
                </c:pt>
                <c:pt idx="445">
                  <c:v>36784</c:v>
                </c:pt>
                <c:pt idx="446">
                  <c:v>36787</c:v>
                </c:pt>
                <c:pt idx="447">
                  <c:v>36788</c:v>
                </c:pt>
                <c:pt idx="448">
                  <c:v>36789</c:v>
                </c:pt>
                <c:pt idx="449">
                  <c:v>36790</c:v>
                </c:pt>
                <c:pt idx="450">
                  <c:v>36791</c:v>
                </c:pt>
                <c:pt idx="451">
                  <c:v>36794</c:v>
                </c:pt>
                <c:pt idx="452">
                  <c:v>36795</c:v>
                </c:pt>
                <c:pt idx="453">
                  <c:v>36796</c:v>
                </c:pt>
                <c:pt idx="454">
                  <c:v>36797</c:v>
                </c:pt>
                <c:pt idx="455">
                  <c:v>36798</c:v>
                </c:pt>
                <c:pt idx="456">
                  <c:v>36801</c:v>
                </c:pt>
                <c:pt idx="457">
                  <c:v>36802</c:v>
                </c:pt>
                <c:pt idx="458">
                  <c:v>36803</c:v>
                </c:pt>
                <c:pt idx="459">
                  <c:v>36804</c:v>
                </c:pt>
                <c:pt idx="460">
                  <c:v>36805</c:v>
                </c:pt>
                <c:pt idx="461">
                  <c:v>36808</c:v>
                </c:pt>
                <c:pt idx="462">
                  <c:v>36809</c:v>
                </c:pt>
                <c:pt idx="463">
                  <c:v>36810</c:v>
                </c:pt>
                <c:pt idx="464">
                  <c:v>36811</c:v>
                </c:pt>
                <c:pt idx="465">
                  <c:v>36812</c:v>
                </c:pt>
                <c:pt idx="466">
                  <c:v>36815</c:v>
                </c:pt>
                <c:pt idx="467">
                  <c:v>36816</c:v>
                </c:pt>
                <c:pt idx="468">
                  <c:v>36817</c:v>
                </c:pt>
                <c:pt idx="469">
                  <c:v>36818</c:v>
                </c:pt>
                <c:pt idx="470">
                  <c:v>36819</c:v>
                </c:pt>
                <c:pt idx="471">
                  <c:v>36822</c:v>
                </c:pt>
                <c:pt idx="472">
                  <c:v>36823</c:v>
                </c:pt>
                <c:pt idx="473">
                  <c:v>36824</c:v>
                </c:pt>
                <c:pt idx="474">
                  <c:v>36825</c:v>
                </c:pt>
                <c:pt idx="475">
                  <c:v>36826</c:v>
                </c:pt>
                <c:pt idx="476">
                  <c:v>36829</c:v>
                </c:pt>
                <c:pt idx="477">
                  <c:v>36830</c:v>
                </c:pt>
                <c:pt idx="478">
                  <c:v>36831</c:v>
                </c:pt>
                <c:pt idx="479">
                  <c:v>36832</c:v>
                </c:pt>
                <c:pt idx="480">
                  <c:v>36833</c:v>
                </c:pt>
                <c:pt idx="481">
                  <c:v>36836</c:v>
                </c:pt>
                <c:pt idx="482">
                  <c:v>36837</c:v>
                </c:pt>
                <c:pt idx="483">
                  <c:v>36838</c:v>
                </c:pt>
                <c:pt idx="484">
                  <c:v>36839</c:v>
                </c:pt>
                <c:pt idx="485">
                  <c:v>36840</c:v>
                </c:pt>
                <c:pt idx="486">
                  <c:v>36843</c:v>
                </c:pt>
                <c:pt idx="487">
                  <c:v>36844</c:v>
                </c:pt>
                <c:pt idx="488">
                  <c:v>36845</c:v>
                </c:pt>
                <c:pt idx="489">
                  <c:v>36846</c:v>
                </c:pt>
                <c:pt idx="490">
                  <c:v>36847</c:v>
                </c:pt>
                <c:pt idx="491">
                  <c:v>36850</c:v>
                </c:pt>
                <c:pt idx="492">
                  <c:v>36851</c:v>
                </c:pt>
                <c:pt idx="493">
                  <c:v>36852</c:v>
                </c:pt>
                <c:pt idx="494">
                  <c:v>36853</c:v>
                </c:pt>
                <c:pt idx="495">
                  <c:v>36854</c:v>
                </c:pt>
                <c:pt idx="496">
                  <c:v>36857</c:v>
                </c:pt>
                <c:pt idx="497">
                  <c:v>36858</c:v>
                </c:pt>
                <c:pt idx="498">
                  <c:v>36859</c:v>
                </c:pt>
                <c:pt idx="499">
                  <c:v>36860</c:v>
                </c:pt>
                <c:pt idx="500">
                  <c:v>36861</c:v>
                </c:pt>
                <c:pt idx="501">
                  <c:v>36864</c:v>
                </c:pt>
                <c:pt idx="502">
                  <c:v>36865</c:v>
                </c:pt>
                <c:pt idx="503">
                  <c:v>36866</c:v>
                </c:pt>
                <c:pt idx="504">
                  <c:v>36867</c:v>
                </c:pt>
                <c:pt idx="505">
                  <c:v>36868</c:v>
                </c:pt>
                <c:pt idx="506">
                  <c:v>36871</c:v>
                </c:pt>
                <c:pt idx="507">
                  <c:v>36872</c:v>
                </c:pt>
                <c:pt idx="508">
                  <c:v>36873</c:v>
                </c:pt>
                <c:pt idx="509">
                  <c:v>36874</c:v>
                </c:pt>
                <c:pt idx="510">
                  <c:v>36875</c:v>
                </c:pt>
                <c:pt idx="511">
                  <c:v>36878</c:v>
                </c:pt>
                <c:pt idx="512">
                  <c:v>36879</c:v>
                </c:pt>
                <c:pt idx="513">
                  <c:v>36880</c:v>
                </c:pt>
                <c:pt idx="514">
                  <c:v>36881</c:v>
                </c:pt>
                <c:pt idx="515">
                  <c:v>36882</c:v>
                </c:pt>
                <c:pt idx="516">
                  <c:v>36885</c:v>
                </c:pt>
                <c:pt idx="517">
                  <c:v>36886</c:v>
                </c:pt>
                <c:pt idx="518">
                  <c:v>36887</c:v>
                </c:pt>
                <c:pt idx="519">
                  <c:v>36888</c:v>
                </c:pt>
                <c:pt idx="520">
                  <c:v>36889</c:v>
                </c:pt>
                <c:pt idx="521">
                  <c:v>36892</c:v>
                </c:pt>
                <c:pt idx="522">
                  <c:v>36893</c:v>
                </c:pt>
                <c:pt idx="523">
                  <c:v>36894</c:v>
                </c:pt>
                <c:pt idx="524">
                  <c:v>36895</c:v>
                </c:pt>
                <c:pt idx="525">
                  <c:v>36896</c:v>
                </c:pt>
                <c:pt idx="526">
                  <c:v>36899</c:v>
                </c:pt>
                <c:pt idx="527">
                  <c:v>36900</c:v>
                </c:pt>
                <c:pt idx="528">
                  <c:v>36901</c:v>
                </c:pt>
                <c:pt idx="529">
                  <c:v>36902</c:v>
                </c:pt>
                <c:pt idx="530">
                  <c:v>36903</c:v>
                </c:pt>
                <c:pt idx="531">
                  <c:v>36906</c:v>
                </c:pt>
                <c:pt idx="532">
                  <c:v>36907</c:v>
                </c:pt>
                <c:pt idx="533">
                  <c:v>36908</c:v>
                </c:pt>
                <c:pt idx="534">
                  <c:v>36909</c:v>
                </c:pt>
                <c:pt idx="535">
                  <c:v>36910</c:v>
                </c:pt>
                <c:pt idx="536">
                  <c:v>36913</c:v>
                </c:pt>
                <c:pt idx="537">
                  <c:v>36914</c:v>
                </c:pt>
                <c:pt idx="538">
                  <c:v>36915</c:v>
                </c:pt>
                <c:pt idx="539">
                  <c:v>36916</c:v>
                </c:pt>
                <c:pt idx="540">
                  <c:v>36917</c:v>
                </c:pt>
                <c:pt idx="541">
                  <c:v>36920</c:v>
                </c:pt>
                <c:pt idx="542">
                  <c:v>36921</c:v>
                </c:pt>
                <c:pt idx="543">
                  <c:v>36922</c:v>
                </c:pt>
                <c:pt idx="544">
                  <c:v>36923</c:v>
                </c:pt>
                <c:pt idx="545">
                  <c:v>36924</c:v>
                </c:pt>
                <c:pt idx="546">
                  <c:v>36927</c:v>
                </c:pt>
                <c:pt idx="547">
                  <c:v>36928</c:v>
                </c:pt>
                <c:pt idx="548">
                  <c:v>36929</c:v>
                </c:pt>
                <c:pt idx="549">
                  <c:v>36930</c:v>
                </c:pt>
                <c:pt idx="550">
                  <c:v>36931</c:v>
                </c:pt>
                <c:pt idx="551">
                  <c:v>36934</c:v>
                </c:pt>
                <c:pt idx="552">
                  <c:v>36935</c:v>
                </c:pt>
                <c:pt idx="553">
                  <c:v>36936</c:v>
                </c:pt>
                <c:pt idx="554">
                  <c:v>36937</c:v>
                </c:pt>
                <c:pt idx="555">
                  <c:v>36938</c:v>
                </c:pt>
                <c:pt idx="556">
                  <c:v>36941</c:v>
                </c:pt>
                <c:pt idx="557">
                  <c:v>36942</c:v>
                </c:pt>
                <c:pt idx="558">
                  <c:v>36943</c:v>
                </c:pt>
                <c:pt idx="559">
                  <c:v>36944</c:v>
                </c:pt>
                <c:pt idx="560">
                  <c:v>36945</c:v>
                </c:pt>
                <c:pt idx="561">
                  <c:v>36948</c:v>
                </c:pt>
                <c:pt idx="562">
                  <c:v>36949</c:v>
                </c:pt>
                <c:pt idx="563">
                  <c:v>36950</c:v>
                </c:pt>
                <c:pt idx="564">
                  <c:v>36951</c:v>
                </c:pt>
                <c:pt idx="565">
                  <c:v>36952</c:v>
                </c:pt>
                <c:pt idx="566">
                  <c:v>36955</c:v>
                </c:pt>
                <c:pt idx="567">
                  <c:v>36956</c:v>
                </c:pt>
                <c:pt idx="568">
                  <c:v>36957</c:v>
                </c:pt>
                <c:pt idx="569">
                  <c:v>36958</c:v>
                </c:pt>
                <c:pt idx="570">
                  <c:v>36959</c:v>
                </c:pt>
                <c:pt idx="571">
                  <c:v>36962</c:v>
                </c:pt>
                <c:pt idx="572">
                  <c:v>36963</c:v>
                </c:pt>
                <c:pt idx="573">
                  <c:v>36964</c:v>
                </c:pt>
                <c:pt idx="574">
                  <c:v>36965</c:v>
                </c:pt>
                <c:pt idx="575">
                  <c:v>36966</c:v>
                </c:pt>
                <c:pt idx="576">
                  <c:v>36969</c:v>
                </c:pt>
                <c:pt idx="577">
                  <c:v>36970</c:v>
                </c:pt>
                <c:pt idx="578">
                  <c:v>36971</c:v>
                </c:pt>
                <c:pt idx="579">
                  <c:v>36972</c:v>
                </c:pt>
                <c:pt idx="580">
                  <c:v>36973</c:v>
                </c:pt>
                <c:pt idx="581">
                  <c:v>36976</c:v>
                </c:pt>
                <c:pt idx="582">
                  <c:v>36977</c:v>
                </c:pt>
                <c:pt idx="583">
                  <c:v>36978</c:v>
                </c:pt>
                <c:pt idx="584">
                  <c:v>36979</c:v>
                </c:pt>
                <c:pt idx="585">
                  <c:v>36980</c:v>
                </c:pt>
                <c:pt idx="586">
                  <c:v>36983</c:v>
                </c:pt>
                <c:pt idx="587">
                  <c:v>36984</c:v>
                </c:pt>
                <c:pt idx="588">
                  <c:v>36985</c:v>
                </c:pt>
                <c:pt idx="589">
                  <c:v>36986</c:v>
                </c:pt>
                <c:pt idx="590">
                  <c:v>36987</c:v>
                </c:pt>
                <c:pt idx="591">
                  <c:v>36990</c:v>
                </c:pt>
                <c:pt idx="592">
                  <c:v>36991</c:v>
                </c:pt>
                <c:pt idx="593">
                  <c:v>36992</c:v>
                </c:pt>
                <c:pt idx="594">
                  <c:v>36993</c:v>
                </c:pt>
                <c:pt idx="595">
                  <c:v>36994</c:v>
                </c:pt>
                <c:pt idx="596">
                  <c:v>36997</c:v>
                </c:pt>
                <c:pt idx="597">
                  <c:v>36998</c:v>
                </c:pt>
                <c:pt idx="598">
                  <c:v>36999</c:v>
                </c:pt>
                <c:pt idx="599">
                  <c:v>37000</c:v>
                </c:pt>
                <c:pt idx="600">
                  <c:v>37001</c:v>
                </c:pt>
                <c:pt idx="601">
                  <c:v>37004</c:v>
                </c:pt>
                <c:pt idx="602">
                  <c:v>37005</c:v>
                </c:pt>
                <c:pt idx="603">
                  <c:v>37006</c:v>
                </c:pt>
                <c:pt idx="604">
                  <c:v>37007</c:v>
                </c:pt>
                <c:pt idx="605">
                  <c:v>37008</c:v>
                </c:pt>
                <c:pt idx="606">
                  <c:v>37011</c:v>
                </c:pt>
                <c:pt idx="607">
                  <c:v>37012</c:v>
                </c:pt>
                <c:pt idx="608">
                  <c:v>37013</c:v>
                </c:pt>
                <c:pt idx="609">
                  <c:v>37014</c:v>
                </c:pt>
                <c:pt idx="610">
                  <c:v>37015</c:v>
                </c:pt>
                <c:pt idx="611">
                  <c:v>37018</c:v>
                </c:pt>
                <c:pt idx="612">
                  <c:v>37019</c:v>
                </c:pt>
                <c:pt idx="613">
                  <c:v>37020</c:v>
                </c:pt>
                <c:pt idx="614">
                  <c:v>37021</c:v>
                </c:pt>
                <c:pt idx="615">
                  <c:v>37022</c:v>
                </c:pt>
                <c:pt idx="616">
                  <c:v>37025</c:v>
                </c:pt>
                <c:pt idx="617">
                  <c:v>37026</c:v>
                </c:pt>
                <c:pt idx="618">
                  <c:v>37027</c:v>
                </c:pt>
                <c:pt idx="619">
                  <c:v>37028</c:v>
                </c:pt>
                <c:pt idx="620">
                  <c:v>37029</c:v>
                </c:pt>
                <c:pt idx="621">
                  <c:v>37032</c:v>
                </c:pt>
                <c:pt idx="622">
                  <c:v>37033</c:v>
                </c:pt>
                <c:pt idx="623">
                  <c:v>37034</c:v>
                </c:pt>
                <c:pt idx="624">
                  <c:v>37035</c:v>
                </c:pt>
                <c:pt idx="625">
                  <c:v>37036</c:v>
                </c:pt>
                <c:pt idx="626">
                  <c:v>37039</c:v>
                </c:pt>
                <c:pt idx="627">
                  <c:v>37040</c:v>
                </c:pt>
                <c:pt idx="628">
                  <c:v>37041</c:v>
                </c:pt>
                <c:pt idx="629">
                  <c:v>37042</c:v>
                </c:pt>
                <c:pt idx="630">
                  <c:v>37043</c:v>
                </c:pt>
                <c:pt idx="631">
                  <c:v>37046</c:v>
                </c:pt>
                <c:pt idx="632">
                  <c:v>37047</c:v>
                </c:pt>
                <c:pt idx="633">
                  <c:v>37048</c:v>
                </c:pt>
                <c:pt idx="634">
                  <c:v>37049</c:v>
                </c:pt>
                <c:pt idx="635">
                  <c:v>37050</c:v>
                </c:pt>
                <c:pt idx="636">
                  <c:v>37053</c:v>
                </c:pt>
                <c:pt idx="637">
                  <c:v>37054</c:v>
                </c:pt>
                <c:pt idx="638">
                  <c:v>37055</c:v>
                </c:pt>
                <c:pt idx="639">
                  <c:v>37056</c:v>
                </c:pt>
                <c:pt idx="640">
                  <c:v>37057</c:v>
                </c:pt>
                <c:pt idx="641">
                  <c:v>37060</c:v>
                </c:pt>
                <c:pt idx="642">
                  <c:v>37061</c:v>
                </c:pt>
                <c:pt idx="643">
                  <c:v>37062</c:v>
                </c:pt>
                <c:pt idx="644">
                  <c:v>37063</c:v>
                </c:pt>
                <c:pt idx="645">
                  <c:v>37064</c:v>
                </c:pt>
                <c:pt idx="646">
                  <c:v>37067</c:v>
                </c:pt>
                <c:pt idx="647">
                  <c:v>37068</c:v>
                </c:pt>
                <c:pt idx="648">
                  <c:v>37069</c:v>
                </c:pt>
                <c:pt idx="649">
                  <c:v>37070</c:v>
                </c:pt>
                <c:pt idx="650">
                  <c:v>37071</c:v>
                </c:pt>
                <c:pt idx="651">
                  <c:v>37074</c:v>
                </c:pt>
                <c:pt idx="652">
                  <c:v>37075</c:v>
                </c:pt>
                <c:pt idx="653">
                  <c:v>37076</c:v>
                </c:pt>
                <c:pt idx="654">
                  <c:v>37077</c:v>
                </c:pt>
                <c:pt idx="655">
                  <c:v>37078</c:v>
                </c:pt>
                <c:pt idx="656">
                  <c:v>37081</c:v>
                </c:pt>
                <c:pt idx="657">
                  <c:v>37082</c:v>
                </c:pt>
                <c:pt idx="658">
                  <c:v>37083</c:v>
                </c:pt>
                <c:pt idx="659">
                  <c:v>37084</c:v>
                </c:pt>
                <c:pt idx="660">
                  <c:v>37085</c:v>
                </c:pt>
                <c:pt idx="661">
                  <c:v>37088</c:v>
                </c:pt>
                <c:pt idx="662">
                  <c:v>37089</c:v>
                </c:pt>
                <c:pt idx="663">
                  <c:v>37090</c:v>
                </c:pt>
                <c:pt idx="664">
                  <c:v>37091</c:v>
                </c:pt>
                <c:pt idx="665">
                  <c:v>37092</c:v>
                </c:pt>
                <c:pt idx="666">
                  <c:v>37095</c:v>
                </c:pt>
                <c:pt idx="667">
                  <c:v>37096</c:v>
                </c:pt>
                <c:pt idx="668">
                  <c:v>37097</c:v>
                </c:pt>
                <c:pt idx="669">
                  <c:v>37098</c:v>
                </c:pt>
                <c:pt idx="670">
                  <c:v>37099</c:v>
                </c:pt>
                <c:pt idx="671">
                  <c:v>37102</c:v>
                </c:pt>
                <c:pt idx="672">
                  <c:v>37103</c:v>
                </c:pt>
                <c:pt idx="673">
                  <c:v>37104</c:v>
                </c:pt>
                <c:pt idx="674">
                  <c:v>37105</c:v>
                </c:pt>
                <c:pt idx="675">
                  <c:v>37106</c:v>
                </c:pt>
                <c:pt idx="676">
                  <c:v>37109</c:v>
                </c:pt>
                <c:pt idx="677">
                  <c:v>37110</c:v>
                </c:pt>
                <c:pt idx="678">
                  <c:v>37111</c:v>
                </c:pt>
                <c:pt idx="679">
                  <c:v>37112</c:v>
                </c:pt>
                <c:pt idx="680">
                  <c:v>37113</c:v>
                </c:pt>
                <c:pt idx="681">
                  <c:v>37116</c:v>
                </c:pt>
                <c:pt idx="682">
                  <c:v>37117</c:v>
                </c:pt>
                <c:pt idx="683">
                  <c:v>37118</c:v>
                </c:pt>
                <c:pt idx="684">
                  <c:v>37119</c:v>
                </c:pt>
                <c:pt idx="685">
                  <c:v>37120</c:v>
                </c:pt>
                <c:pt idx="686">
                  <c:v>37123</c:v>
                </c:pt>
                <c:pt idx="687">
                  <c:v>37124</c:v>
                </c:pt>
                <c:pt idx="688">
                  <c:v>37125</c:v>
                </c:pt>
                <c:pt idx="689">
                  <c:v>37126</c:v>
                </c:pt>
                <c:pt idx="690">
                  <c:v>37127</c:v>
                </c:pt>
                <c:pt idx="691">
                  <c:v>37130</c:v>
                </c:pt>
                <c:pt idx="692">
                  <c:v>37131</c:v>
                </c:pt>
                <c:pt idx="693">
                  <c:v>37132</c:v>
                </c:pt>
                <c:pt idx="694">
                  <c:v>37133</c:v>
                </c:pt>
                <c:pt idx="695">
                  <c:v>37134</c:v>
                </c:pt>
                <c:pt idx="696">
                  <c:v>37137</c:v>
                </c:pt>
                <c:pt idx="697">
                  <c:v>37138</c:v>
                </c:pt>
                <c:pt idx="698">
                  <c:v>37139</c:v>
                </c:pt>
                <c:pt idx="699">
                  <c:v>37140</c:v>
                </c:pt>
                <c:pt idx="700">
                  <c:v>37141</c:v>
                </c:pt>
                <c:pt idx="701">
                  <c:v>37144</c:v>
                </c:pt>
                <c:pt idx="702">
                  <c:v>37145</c:v>
                </c:pt>
                <c:pt idx="703">
                  <c:v>37146</c:v>
                </c:pt>
                <c:pt idx="704">
                  <c:v>37147</c:v>
                </c:pt>
                <c:pt idx="705">
                  <c:v>37148</c:v>
                </c:pt>
                <c:pt idx="706">
                  <c:v>37151</c:v>
                </c:pt>
                <c:pt idx="707">
                  <c:v>37152</c:v>
                </c:pt>
                <c:pt idx="708">
                  <c:v>37153</c:v>
                </c:pt>
                <c:pt idx="709">
                  <c:v>37154</c:v>
                </c:pt>
                <c:pt idx="710">
                  <c:v>37155</c:v>
                </c:pt>
                <c:pt idx="711">
                  <c:v>37158</c:v>
                </c:pt>
                <c:pt idx="712">
                  <c:v>37159</c:v>
                </c:pt>
                <c:pt idx="713">
                  <c:v>37160</c:v>
                </c:pt>
                <c:pt idx="714">
                  <c:v>37161</c:v>
                </c:pt>
                <c:pt idx="715">
                  <c:v>37162</c:v>
                </c:pt>
                <c:pt idx="716">
                  <c:v>37165</c:v>
                </c:pt>
                <c:pt idx="717">
                  <c:v>37166</c:v>
                </c:pt>
                <c:pt idx="718">
                  <c:v>37167</c:v>
                </c:pt>
                <c:pt idx="719">
                  <c:v>37168</c:v>
                </c:pt>
                <c:pt idx="720">
                  <c:v>37169</c:v>
                </c:pt>
                <c:pt idx="721">
                  <c:v>37172</c:v>
                </c:pt>
                <c:pt idx="722">
                  <c:v>37173</c:v>
                </c:pt>
                <c:pt idx="723">
                  <c:v>37174</c:v>
                </c:pt>
                <c:pt idx="724">
                  <c:v>37175</c:v>
                </c:pt>
                <c:pt idx="725">
                  <c:v>37176</c:v>
                </c:pt>
                <c:pt idx="726">
                  <c:v>37179</c:v>
                </c:pt>
                <c:pt idx="727">
                  <c:v>37180</c:v>
                </c:pt>
                <c:pt idx="728">
                  <c:v>37181</c:v>
                </c:pt>
                <c:pt idx="729">
                  <c:v>37182</c:v>
                </c:pt>
                <c:pt idx="730">
                  <c:v>37183</c:v>
                </c:pt>
                <c:pt idx="731">
                  <c:v>37186</c:v>
                </c:pt>
                <c:pt idx="732">
                  <c:v>37187</c:v>
                </c:pt>
                <c:pt idx="733">
                  <c:v>37188</c:v>
                </c:pt>
                <c:pt idx="734">
                  <c:v>37189</c:v>
                </c:pt>
                <c:pt idx="735">
                  <c:v>37190</c:v>
                </c:pt>
                <c:pt idx="736">
                  <c:v>37193</c:v>
                </c:pt>
                <c:pt idx="737">
                  <c:v>37194</c:v>
                </c:pt>
                <c:pt idx="738">
                  <c:v>37195</c:v>
                </c:pt>
                <c:pt idx="739">
                  <c:v>37196</c:v>
                </c:pt>
                <c:pt idx="740">
                  <c:v>37197</c:v>
                </c:pt>
                <c:pt idx="741">
                  <c:v>37200</c:v>
                </c:pt>
                <c:pt idx="742">
                  <c:v>37201</c:v>
                </c:pt>
                <c:pt idx="743">
                  <c:v>37202</c:v>
                </c:pt>
                <c:pt idx="744">
                  <c:v>37203</c:v>
                </c:pt>
                <c:pt idx="745">
                  <c:v>37204</c:v>
                </c:pt>
                <c:pt idx="746">
                  <c:v>37207</c:v>
                </c:pt>
                <c:pt idx="747">
                  <c:v>37208</c:v>
                </c:pt>
                <c:pt idx="748">
                  <c:v>37209</c:v>
                </c:pt>
                <c:pt idx="749">
                  <c:v>37210</c:v>
                </c:pt>
                <c:pt idx="750">
                  <c:v>37211</c:v>
                </c:pt>
                <c:pt idx="751">
                  <c:v>37214</c:v>
                </c:pt>
                <c:pt idx="752">
                  <c:v>37215</c:v>
                </c:pt>
                <c:pt idx="753">
                  <c:v>37216</c:v>
                </c:pt>
                <c:pt idx="754">
                  <c:v>37217</c:v>
                </c:pt>
                <c:pt idx="755">
                  <c:v>37218</c:v>
                </c:pt>
                <c:pt idx="756">
                  <c:v>37221</c:v>
                </c:pt>
                <c:pt idx="757">
                  <c:v>37222</c:v>
                </c:pt>
                <c:pt idx="758">
                  <c:v>37223</c:v>
                </c:pt>
                <c:pt idx="759">
                  <c:v>37224</c:v>
                </c:pt>
                <c:pt idx="760">
                  <c:v>37225</c:v>
                </c:pt>
                <c:pt idx="761">
                  <c:v>37228</c:v>
                </c:pt>
                <c:pt idx="762">
                  <c:v>37229</c:v>
                </c:pt>
                <c:pt idx="763">
                  <c:v>37230</c:v>
                </c:pt>
                <c:pt idx="764">
                  <c:v>37231</c:v>
                </c:pt>
                <c:pt idx="765">
                  <c:v>37232</c:v>
                </c:pt>
                <c:pt idx="766">
                  <c:v>37235</c:v>
                </c:pt>
                <c:pt idx="767">
                  <c:v>37236</c:v>
                </c:pt>
                <c:pt idx="768">
                  <c:v>37237</c:v>
                </c:pt>
                <c:pt idx="769">
                  <c:v>37238</c:v>
                </c:pt>
                <c:pt idx="770">
                  <c:v>37239</c:v>
                </c:pt>
                <c:pt idx="771">
                  <c:v>37242</c:v>
                </c:pt>
                <c:pt idx="772">
                  <c:v>37243</c:v>
                </c:pt>
                <c:pt idx="773">
                  <c:v>37244</c:v>
                </c:pt>
                <c:pt idx="774">
                  <c:v>37245</c:v>
                </c:pt>
                <c:pt idx="775">
                  <c:v>37246</c:v>
                </c:pt>
                <c:pt idx="776">
                  <c:v>37249</c:v>
                </c:pt>
                <c:pt idx="777">
                  <c:v>37250</c:v>
                </c:pt>
                <c:pt idx="778">
                  <c:v>37251</c:v>
                </c:pt>
                <c:pt idx="779">
                  <c:v>37252</c:v>
                </c:pt>
                <c:pt idx="780">
                  <c:v>37253</c:v>
                </c:pt>
                <c:pt idx="781">
                  <c:v>37256</c:v>
                </c:pt>
                <c:pt idx="782">
                  <c:v>37257</c:v>
                </c:pt>
                <c:pt idx="783">
                  <c:v>37258</c:v>
                </c:pt>
                <c:pt idx="784">
                  <c:v>37259</c:v>
                </c:pt>
                <c:pt idx="785">
                  <c:v>37260</c:v>
                </c:pt>
                <c:pt idx="786">
                  <c:v>37263</c:v>
                </c:pt>
                <c:pt idx="787">
                  <c:v>37264</c:v>
                </c:pt>
                <c:pt idx="788">
                  <c:v>37265</c:v>
                </c:pt>
                <c:pt idx="789">
                  <c:v>37266</c:v>
                </c:pt>
                <c:pt idx="790">
                  <c:v>37267</c:v>
                </c:pt>
                <c:pt idx="791">
                  <c:v>37270</c:v>
                </c:pt>
                <c:pt idx="792">
                  <c:v>37271</c:v>
                </c:pt>
                <c:pt idx="793">
                  <c:v>37272</c:v>
                </c:pt>
                <c:pt idx="794">
                  <c:v>37273</c:v>
                </c:pt>
                <c:pt idx="795">
                  <c:v>37274</c:v>
                </c:pt>
                <c:pt idx="796">
                  <c:v>37277</c:v>
                </c:pt>
                <c:pt idx="797">
                  <c:v>37278</c:v>
                </c:pt>
                <c:pt idx="798">
                  <c:v>37279</c:v>
                </c:pt>
                <c:pt idx="799">
                  <c:v>37280</c:v>
                </c:pt>
                <c:pt idx="800">
                  <c:v>37281</c:v>
                </c:pt>
                <c:pt idx="801">
                  <c:v>37284</c:v>
                </c:pt>
                <c:pt idx="802">
                  <c:v>37285</c:v>
                </c:pt>
                <c:pt idx="803">
                  <c:v>37286</c:v>
                </c:pt>
                <c:pt idx="804">
                  <c:v>37287</c:v>
                </c:pt>
                <c:pt idx="805">
                  <c:v>37288</c:v>
                </c:pt>
                <c:pt idx="806">
                  <c:v>37291</c:v>
                </c:pt>
                <c:pt idx="807">
                  <c:v>37292</c:v>
                </c:pt>
                <c:pt idx="808">
                  <c:v>37293</c:v>
                </c:pt>
                <c:pt idx="809">
                  <c:v>37294</c:v>
                </c:pt>
                <c:pt idx="810">
                  <c:v>37295</c:v>
                </c:pt>
                <c:pt idx="811">
                  <c:v>37298</c:v>
                </c:pt>
                <c:pt idx="812">
                  <c:v>37299</c:v>
                </c:pt>
                <c:pt idx="813">
                  <c:v>37300</c:v>
                </c:pt>
                <c:pt idx="814">
                  <c:v>37301</c:v>
                </c:pt>
                <c:pt idx="815">
                  <c:v>37302</c:v>
                </c:pt>
                <c:pt idx="816">
                  <c:v>37305</c:v>
                </c:pt>
                <c:pt idx="817">
                  <c:v>37306</c:v>
                </c:pt>
                <c:pt idx="818">
                  <c:v>37307</c:v>
                </c:pt>
                <c:pt idx="819">
                  <c:v>37308</c:v>
                </c:pt>
                <c:pt idx="820">
                  <c:v>37309</c:v>
                </c:pt>
                <c:pt idx="821">
                  <c:v>37312</c:v>
                </c:pt>
                <c:pt idx="822">
                  <c:v>37313</c:v>
                </c:pt>
                <c:pt idx="823">
                  <c:v>37314</c:v>
                </c:pt>
                <c:pt idx="824">
                  <c:v>37315</c:v>
                </c:pt>
                <c:pt idx="825">
                  <c:v>37316</c:v>
                </c:pt>
                <c:pt idx="826">
                  <c:v>37319</c:v>
                </c:pt>
                <c:pt idx="827">
                  <c:v>37320</c:v>
                </c:pt>
                <c:pt idx="828">
                  <c:v>37321</c:v>
                </c:pt>
                <c:pt idx="829">
                  <c:v>37322</c:v>
                </c:pt>
                <c:pt idx="830">
                  <c:v>37323</c:v>
                </c:pt>
                <c:pt idx="831">
                  <c:v>37326</c:v>
                </c:pt>
                <c:pt idx="832">
                  <c:v>37327</c:v>
                </c:pt>
                <c:pt idx="833">
                  <c:v>37328</c:v>
                </c:pt>
                <c:pt idx="834">
                  <c:v>37329</c:v>
                </c:pt>
                <c:pt idx="835">
                  <c:v>37330</c:v>
                </c:pt>
                <c:pt idx="836">
                  <c:v>37333</c:v>
                </c:pt>
                <c:pt idx="837">
                  <c:v>37334</c:v>
                </c:pt>
                <c:pt idx="838">
                  <c:v>37335</c:v>
                </c:pt>
                <c:pt idx="839">
                  <c:v>37336</c:v>
                </c:pt>
                <c:pt idx="840">
                  <c:v>37337</c:v>
                </c:pt>
                <c:pt idx="841">
                  <c:v>37340</c:v>
                </c:pt>
                <c:pt idx="842">
                  <c:v>37341</c:v>
                </c:pt>
                <c:pt idx="843">
                  <c:v>37342</c:v>
                </c:pt>
                <c:pt idx="844">
                  <c:v>37343</c:v>
                </c:pt>
                <c:pt idx="845">
                  <c:v>37344</c:v>
                </c:pt>
                <c:pt idx="846">
                  <c:v>37347</c:v>
                </c:pt>
                <c:pt idx="847">
                  <c:v>37348</c:v>
                </c:pt>
                <c:pt idx="848">
                  <c:v>37349</c:v>
                </c:pt>
                <c:pt idx="849">
                  <c:v>37350</c:v>
                </c:pt>
                <c:pt idx="850">
                  <c:v>37351</c:v>
                </c:pt>
                <c:pt idx="851">
                  <c:v>37354</c:v>
                </c:pt>
                <c:pt idx="852">
                  <c:v>37355</c:v>
                </c:pt>
                <c:pt idx="853">
                  <c:v>37356</c:v>
                </c:pt>
                <c:pt idx="854">
                  <c:v>37357</c:v>
                </c:pt>
                <c:pt idx="855">
                  <c:v>37358</c:v>
                </c:pt>
                <c:pt idx="856">
                  <c:v>37361</c:v>
                </c:pt>
                <c:pt idx="857">
                  <c:v>37362</c:v>
                </c:pt>
                <c:pt idx="858">
                  <c:v>37363</c:v>
                </c:pt>
                <c:pt idx="859">
                  <c:v>37364</c:v>
                </c:pt>
                <c:pt idx="860">
                  <c:v>37365</c:v>
                </c:pt>
                <c:pt idx="861">
                  <c:v>37368</c:v>
                </c:pt>
                <c:pt idx="862">
                  <c:v>37369</c:v>
                </c:pt>
                <c:pt idx="863">
                  <c:v>37370</c:v>
                </c:pt>
                <c:pt idx="864">
                  <c:v>37371</c:v>
                </c:pt>
                <c:pt idx="865">
                  <c:v>37372</c:v>
                </c:pt>
                <c:pt idx="866">
                  <c:v>37375</c:v>
                </c:pt>
                <c:pt idx="867">
                  <c:v>37376</c:v>
                </c:pt>
                <c:pt idx="868">
                  <c:v>37377</c:v>
                </c:pt>
                <c:pt idx="869">
                  <c:v>37378</c:v>
                </c:pt>
                <c:pt idx="870">
                  <c:v>37379</c:v>
                </c:pt>
                <c:pt idx="871">
                  <c:v>37382</c:v>
                </c:pt>
                <c:pt idx="872">
                  <c:v>37383</c:v>
                </c:pt>
                <c:pt idx="873">
                  <c:v>37384</c:v>
                </c:pt>
                <c:pt idx="874">
                  <c:v>37385</c:v>
                </c:pt>
                <c:pt idx="875">
                  <c:v>37386</c:v>
                </c:pt>
                <c:pt idx="876">
                  <c:v>37389</c:v>
                </c:pt>
                <c:pt idx="877">
                  <c:v>37390</c:v>
                </c:pt>
                <c:pt idx="878">
                  <c:v>37391</c:v>
                </c:pt>
                <c:pt idx="879">
                  <c:v>37392</c:v>
                </c:pt>
                <c:pt idx="880">
                  <c:v>37393</c:v>
                </c:pt>
                <c:pt idx="881">
                  <c:v>37396</c:v>
                </c:pt>
                <c:pt idx="882">
                  <c:v>37397</c:v>
                </c:pt>
                <c:pt idx="883">
                  <c:v>37398</c:v>
                </c:pt>
                <c:pt idx="884">
                  <c:v>37399</c:v>
                </c:pt>
                <c:pt idx="885">
                  <c:v>37400</c:v>
                </c:pt>
                <c:pt idx="886">
                  <c:v>37403</c:v>
                </c:pt>
                <c:pt idx="887">
                  <c:v>37404</c:v>
                </c:pt>
                <c:pt idx="888">
                  <c:v>37405</c:v>
                </c:pt>
                <c:pt idx="889">
                  <c:v>37406</c:v>
                </c:pt>
                <c:pt idx="890">
                  <c:v>37407</c:v>
                </c:pt>
                <c:pt idx="891">
                  <c:v>37410</c:v>
                </c:pt>
                <c:pt idx="892">
                  <c:v>37411</c:v>
                </c:pt>
                <c:pt idx="893">
                  <c:v>37412</c:v>
                </c:pt>
                <c:pt idx="894">
                  <c:v>37413</c:v>
                </c:pt>
                <c:pt idx="895">
                  <c:v>37414</c:v>
                </c:pt>
                <c:pt idx="896">
                  <c:v>37417</c:v>
                </c:pt>
                <c:pt idx="897">
                  <c:v>37418</c:v>
                </c:pt>
                <c:pt idx="898">
                  <c:v>37419</c:v>
                </c:pt>
                <c:pt idx="899">
                  <c:v>37420</c:v>
                </c:pt>
                <c:pt idx="900">
                  <c:v>37421</c:v>
                </c:pt>
                <c:pt idx="901">
                  <c:v>37424</c:v>
                </c:pt>
                <c:pt idx="902">
                  <c:v>37425</c:v>
                </c:pt>
                <c:pt idx="903">
                  <c:v>37426</c:v>
                </c:pt>
                <c:pt idx="904">
                  <c:v>37427</c:v>
                </c:pt>
                <c:pt idx="905">
                  <c:v>37428</c:v>
                </c:pt>
                <c:pt idx="906">
                  <c:v>37431</c:v>
                </c:pt>
                <c:pt idx="907">
                  <c:v>37432</c:v>
                </c:pt>
                <c:pt idx="908">
                  <c:v>37433</c:v>
                </c:pt>
                <c:pt idx="909">
                  <c:v>37434</c:v>
                </c:pt>
                <c:pt idx="910">
                  <c:v>37435</c:v>
                </c:pt>
                <c:pt idx="911">
                  <c:v>37438</c:v>
                </c:pt>
                <c:pt idx="912">
                  <c:v>37439</c:v>
                </c:pt>
                <c:pt idx="913">
                  <c:v>37440</c:v>
                </c:pt>
                <c:pt idx="914">
                  <c:v>37441</c:v>
                </c:pt>
                <c:pt idx="915">
                  <c:v>37442</c:v>
                </c:pt>
                <c:pt idx="916">
                  <c:v>37445</c:v>
                </c:pt>
                <c:pt idx="917">
                  <c:v>37446</c:v>
                </c:pt>
                <c:pt idx="918">
                  <c:v>37447</c:v>
                </c:pt>
                <c:pt idx="919">
                  <c:v>37448</c:v>
                </c:pt>
                <c:pt idx="920">
                  <c:v>37449</c:v>
                </c:pt>
                <c:pt idx="921">
                  <c:v>37452</c:v>
                </c:pt>
                <c:pt idx="922">
                  <c:v>37453</c:v>
                </c:pt>
                <c:pt idx="923">
                  <c:v>37454</c:v>
                </c:pt>
                <c:pt idx="924">
                  <c:v>37455</c:v>
                </c:pt>
                <c:pt idx="925">
                  <c:v>37456</c:v>
                </c:pt>
                <c:pt idx="926">
                  <c:v>37459</c:v>
                </c:pt>
                <c:pt idx="927">
                  <c:v>37460</c:v>
                </c:pt>
                <c:pt idx="928">
                  <c:v>37461</c:v>
                </c:pt>
                <c:pt idx="929">
                  <c:v>37462</c:v>
                </c:pt>
                <c:pt idx="930">
                  <c:v>37463</c:v>
                </c:pt>
                <c:pt idx="931">
                  <c:v>37466</c:v>
                </c:pt>
                <c:pt idx="932">
                  <c:v>37467</c:v>
                </c:pt>
                <c:pt idx="933">
                  <c:v>37468</c:v>
                </c:pt>
                <c:pt idx="934">
                  <c:v>37469</c:v>
                </c:pt>
                <c:pt idx="935">
                  <c:v>37470</c:v>
                </c:pt>
                <c:pt idx="936">
                  <c:v>37473</c:v>
                </c:pt>
                <c:pt idx="937">
                  <c:v>37474</c:v>
                </c:pt>
                <c:pt idx="938">
                  <c:v>37475</c:v>
                </c:pt>
                <c:pt idx="939">
                  <c:v>37476</c:v>
                </c:pt>
                <c:pt idx="940">
                  <c:v>37477</c:v>
                </c:pt>
                <c:pt idx="941">
                  <c:v>37480</c:v>
                </c:pt>
                <c:pt idx="942">
                  <c:v>37481</c:v>
                </c:pt>
                <c:pt idx="943">
                  <c:v>37482</c:v>
                </c:pt>
                <c:pt idx="944">
                  <c:v>37483</c:v>
                </c:pt>
                <c:pt idx="945">
                  <c:v>37484</c:v>
                </c:pt>
                <c:pt idx="946">
                  <c:v>37487</c:v>
                </c:pt>
                <c:pt idx="947">
                  <c:v>37488</c:v>
                </c:pt>
                <c:pt idx="948">
                  <c:v>37489</c:v>
                </c:pt>
                <c:pt idx="949">
                  <c:v>37490</c:v>
                </c:pt>
                <c:pt idx="950">
                  <c:v>37491</c:v>
                </c:pt>
                <c:pt idx="951">
                  <c:v>37494</c:v>
                </c:pt>
                <c:pt idx="952">
                  <c:v>37495</c:v>
                </c:pt>
                <c:pt idx="953">
                  <c:v>37496</c:v>
                </c:pt>
                <c:pt idx="954">
                  <c:v>37497</c:v>
                </c:pt>
                <c:pt idx="955">
                  <c:v>37498</c:v>
                </c:pt>
                <c:pt idx="956">
                  <c:v>37501</c:v>
                </c:pt>
                <c:pt idx="957">
                  <c:v>37502</c:v>
                </c:pt>
                <c:pt idx="958">
                  <c:v>37503</c:v>
                </c:pt>
                <c:pt idx="959">
                  <c:v>37504</c:v>
                </c:pt>
                <c:pt idx="960">
                  <c:v>37505</c:v>
                </c:pt>
                <c:pt idx="961">
                  <c:v>37508</c:v>
                </c:pt>
                <c:pt idx="962">
                  <c:v>37509</c:v>
                </c:pt>
                <c:pt idx="963">
                  <c:v>37510</c:v>
                </c:pt>
                <c:pt idx="964">
                  <c:v>37511</c:v>
                </c:pt>
                <c:pt idx="965">
                  <c:v>37512</c:v>
                </c:pt>
                <c:pt idx="966">
                  <c:v>37515</c:v>
                </c:pt>
                <c:pt idx="967">
                  <c:v>37516</c:v>
                </c:pt>
                <c:pt idx="968">
                  <c:v>37517</c:v>
                </c:pt>
                <c:pt idx="969">
                  <c:v>37518</c:v>
                </c:pt>
                <c:pt idx="970">
                  <c:v>37519</c:v>
                </c:pt>
                <c:pt idx="971">
                  <c:v>37522</c:v>
                </c:pt>
                <c:pt idx="972">
                  <c:v>37523</c:v>
                </c:pt>
                <c:pt idx="973">
                  <c:v>37524</c:v>
                </c:pt>
                <c:pt idx="974">
                  <c:v>37525</c:v>
                </c:pt>
                <c:pt idx="975">
                  <c:v>37526</c:v>
                </c:pt>
                <c:pt idx="976">
                  <c:v>37529</c:v>
                </c:pt>
                <c:pt idx="977">
                  <c:v>37530</c:v>
                </c:pt>
                <c:pt idx="978">
                  <c:v>37531</c:v>
                </c:pt>
                <c:pt idx="979">
                  <c:v>37532</c:v>
                </c:pt>
                <c:pt idx="980">
                  <c:v>37533</c:v>
                </c:pt>
                <c:pt idx="981">
                  <c:v>37536</c:v>
                </c:pt>
                <c:pt idx="982">
                  <c:v>37537</c:v>
                </c:pt>
                <c:pt idx="983">
                  <c:v>37538</c:v>
                </c:pt>
                <c:pt idx="984">
                  <c:v>37539</c:v>
                </c:pt>
                <c:pt idx="985">
                  <c:v>37540</c:v>
                </c:pt>
                <c:pt idx="986">
                  <c:v>37543</c:v>
                </c:pt>
                <c:pt idx="987">
                  <c:v>37544</c:v>
                </c:pt>
                <c:pt idx="988">
                  <c:v>37545</c:v>
                </c:pt>
                <c:pt idx="989">
                  <c:v>37546</c:v>
                </c:pt>
                <c:pt idx="990">
                  <c:v>37547</c:v>
                </c:pt>
                <c:pt idx="991">
                  <c:v>37550</c:v>
                </c:pt>
                <c:pt idx="992">
                  <c:v>37551</c:v>
                </c:pt>
                <c:pt idx="993">
                  <c:v>37552</c:v>
                </c:pt>
                <c:pt idx="994">
                  <c:v>37553</c:v>
                </c:pt>
                <c:pt idx="995">
                  <c:v>37554</c:v>
                </c:pt>
                <c:pt idx="996">
                  <c:v>37557</c:v>
                </c:pt>
                <c:pt idx="997">
                  <c:v>37558</c:v>
                </c:pt>
                <c:pt idx="998">
                  <c:v>37559</c:v>
                </c:pt>
                <c:pt idx="999">
                  <c:v>37560</c:v>
                </c:pt>
                <c:pt idx="1000">
                  <c:v>37561</c:v>
                </c:pt>
                <c:pt idx="1001">
                  <c:v>37564</c:v>
                </c:pt>
                <c:pt idx="1002">
                  <c:v>37565</c:v>
                </c:pt>
                <c:pt idx="1003">
                  <c:v>37566</c:v>
                </c:pt>
                <c:pt idx="1004">
                  <c:v>37567</c:v>
                </c:pt>
                <c:pt idx="1005">
                  <c:v>37568</c:v>
                </c:pt>
                <c:pt idx="1006">
                  <c:v>37571</c:v>
                </c:pt>
                <c:pt idx="1007">
                  <c:v>37572</c:v>
                </c:pt>
                <c:pt idx="1008">
                  <c:v>37573</c:v>
                </c:pt>
                <c:pt idx="1009">
                  <c:v>37574</c:v>
                </c:pt>
                <c:pt idx="1010">
                  <c:v>37575</c:v>
                </c:pt>
                <c:pt idx="1011">
                  <c:v>37578</c:v>
                </c:pt>
                <c:pt idx="1012">
                  <c:v>37579</c:v>
                </c:pt>
                <c:pt idx="1013">
                  <c:v>37580</c:v>
                </c:pt>
                <c:pt idx="1014">
                  <c:v>37581</c:v>
                </c:pt>
                <c:pt idx="1015">
                  <c:v>37582</c:v>
                </c:pt>
                <c:pt idx="1016">
                  <c:v>37585</c:v>
                </c:pt>
                <c:pt idx="1017">
                  <c:v>37586</c:v>
                </c:pt>
                <c:pt idx="1018">
                  <c:v>37587</c:v>
                </c:pt>
                <c:pt idx="1019">
                  <c:v>37588</c:v>
                </c:pt>
                <c:pt idx="1020">
                  <c:v>37589</c:v>
                </c:pt>
                <c:pt idx="1021">
                  <c:v>37592</c:v>
                </c:pt>
                <c:pt idx="1022">
                  <c:v>37593</c:v>
                </c:pt>
                <c:pt idx="1023">
                  <c:v>37594</c:v>
                </c:pt>
                <c:pt idx="1024">
                  <c:v>37595</c:v>
                </c:pt>
                <c:pt idx="1025">
                  <c:v>37596</c:v>
                </c:pt>
                <c:pt idx="1026">
                  <c:v>37599</c:v>
                </c:pt>
                <c:pt idx="1027">
                  <c:v>37600</c:v>
                </c:pt>
                <c:pt idx="1028">
                  <c:v>37601</c:v>
                </c:pt>
                <c:pt idx="1029">
                  <c:v>37602</c:v>
                </c:pt>
                <c:pt idx="1030">
                  <c:v>37603</c:v>
                </c:pt>
                <c:pt idx="1031">
                  <c:v>37606</c:v>
                </c:pt>
                <c:pt idx="1032">
                  <c:v>37607</c:v>
                </c:pt>
                <c:pt idx="1033">
                  <c:v>37608</c:v>
                </c:pt>
                <c:pt idx="1034">
                  <c:v>37609</c:v>
                </c:pt>
                <c:pt idx="1035">
                  <c:v>37610</c:v>
                </c:pt>
                <c:pt idx="1036">
                  <c:v>37613</c:v>
                </c:pt>
                <c:pt idx="1037">
                  <c:v>37614</c:v>
                </c:pt>
                <c:pt idx="1038">
                  <c:v>37615</c:v>
                </c:pt>
                <c:pt idx="1039">
                  <c:v>37616</c:v>
                </c:pt>
                <c:pt idx="1040">
                  <c:v>37617</c:v>
                </c:pt>
                <c:pt idx="1041">
                  <c:v>37620</c:v>
                </c:pt>
                <c:pt idx="1042">
                  <c:v>37621</c:v>
                </c:pt>
                <c:pt idx="1043">
                  <c:v>37622</c:v>
                </c:pt>
                <c:pt idx="1044">
                  <c:v>37623</c:v>
                </c:pt>
                <c:pt idx="1045">
                  <c:v>37624</c:v>
                </c:pt>
                <c:pt idx="1046">
                  <c:v>37627</c:v>
                </c:pt>
                <c:pt idx="1047">
                  <c:v>37628</c:v>
                </c:pt>
                <c:pt idx="1048">
                  <c:v>37629</c:v>
                </c:pt>
                <c:pt idx="1049">
                  <c:v>37630</c:v>
                </c:pt>
                <c:pt idx="1050">
                  <c:v>37631</c:v>
                </c:pt>
                <c:pt idx="1051">
                  <c:v>37634</c:v>
                </c:pt>
                <c:pt idx="1052">
                  <c:v>37635</c:v>
                </c:pt>
                <c:pt idx="1053">
                  <c:v>37636</c:v>
                </c:pt>
                <c:pt idx="1054">
                  <c:v>37637</c:v>
                </c:pt>
                <c:pt idx="1055">
                  <c:v>37638</c:v>
                </c:pt>
                <c:pt idx="1056">
                  <c:v>37641</c:v>
                </c:pt>
                <c:pt idx="1057">
                  <c:v>37642</c:v>
                </c:pt>
                <c:pt idx="1058">
                  <c:v>37643</c:v>
                </c:pt>
                <c:pt idx="1059">
                  <c:v>37644</c:v>
                </c:pt>
                <c:pt idx="1060">
                  <c:v>37645</c:v>
                </c:pt>
                <c:pt idx="1061">
                  <c:v>37648</c:v>
                </c:pt>
                <c:pt idx="1062">
                  <c:v>37649</c:v>
                </c:pt>
                <c:pt idx="1063">
                  <c:v>37650</c:v>
                </c:pt>
                <c:pt idx="1064">
                  <c:v>37651</c:v>
                </c:pt>
                <c:pt idx="1065">
                  <c:v>37652</c:v>
                </c:pt>
                <c:pt idx="1066">
                  <c:v>37655</c:v>
                </c:pt>
                <c:pt idx="1067">
                  <c:v>37656</c:v>
                </c:pt>
                <c:pt idx="1068">
                  <c:v>37657</c:v>
                </c:pt>
                <c:pt idx="1069">
                  <c:v>37658</c:v>
                </c:pt>
                <c:pt idx="1070">
                  <c:v>37659</c:v>
                </c:pt>
                <c:pt idx="1071">
                  <c:v>37662</c:v>
                </c:pt>
                <c:pt idx="1072">
                  <c:v>37663</c:v>
                </c:pt>
                <c:pt idx="1073">
                  <c:v>37664</c:v>
                </c:pt>
                <c:pt idx="1074">
                  <c:v>37665</c:v>
                </c:pt>
                <c:pt idx="1075">
                  <c:v>37666</c:v>
                </c:pt>
                <c:pt idx="1076">
                  <c:v>37669</c:v>
                </c:pt>
                <c:pt idx="1077">
                  <c:v>37670</c:v>
                </c:pt>
                <c:pt idx="1078">
                  <c:v>37671</c:v>
                </c:pt>
                <c:pt idx="1079">
                  <c:v>37672</c:v>
                </c:pt>
                <c:pt idx="1080">
                  <c:v>37673</c:v>
                </c:pt>
                <c:pt idx="1081">
                  <c:v>37676</c:v>
                </c:pt>
                <c:pt idx="1082">
                  <c:v>37677</c:v>
                </c:pt>
                <c:pt idx="1083">
                  <c:v>37678</c:v>
                </c:pt>
                <c:pt idx="1084">
                  <c:v>37679</c:v>
                </c:pt>
                <c:pt idx="1085">
                  <c:v>37680</c:v>
                </c:pt>
                <c:pt idx="1086">
                  <c:v>37683</c:v>
                </c:pt>
                <c:pt idx="1087">
                  <c:v>37684</c:v>
                </c:pt>
                <c:pt idx="1088">
                  <c:v>37685</c:v>
                </c:pt>
                <c:pt idx="1089">
                  <c:v>37686</c:v>
                </c:pt>
                <c:pt idx="1090">
                  <c:v>37687</c:v>
                </c:pt>
                <c:pt idx="1091">
                  <c:v>37690</c:v>
                </c:pt>
                <c:pt idx="1092">
                  <c:v>37691</c:v>
                </c:pt>
                <c:pt idx="1093">
                  <c:v>37692</c:v>
                </c:pt>
                <c:pt idx="1094">
                  <c:v>37693</c:v>
                </c:pt>
                <c:pt idx="1095">
                  <c:v>37694</c:v>
                </c:pt>
                <c:pt idx="1096">
                  <c:v>37697</c:v>
                </c:pt>
                <c:pt idx="1097">
                  <c:v>37698</c:v>
                </c:pt>
                <c:pt idx="1098">
                  <c:v>37699</c:v>
                </c:pt>
                <c:pt idx="1099">
                  <c:v>37700</c:v>
                </c:pt>
                <c:pt idx="1100">
                  <c:v>37701</c:v>
                </c:pt>
                <c:pt idx="1101">
                  <c:v>37704</c:v>
                </c:pt>
                <c:pt idx="1102">
                  <c:v>37705</c:v>
                </c:pt>
                <c:pt idx="1103">
                  <c:v>37706</c:v>
                </c:pt>
                <c:pt idx="1104">
                  <c:v>37707</c:v>
                </c:pt>
                <c:pt idx="1105">
                  <c:v>37708</c:v>
                </c:pt>
                <c:pt idx="1106">
                  <c:v>37711</c:v>
                </c:pt>
                <c:pt idx="1107">
                  <c:v>37712</c:v>
                </c:pt>
                <c:pt idx="1108">
                  <c:v>37713</c:v>
                </c:pt>
                <c:pt idx="1109">
                  <c:v>37714</c:v>
                </c:pt>
                <c:pt idx="1110">
                  <c:v>37715</c:v>
                </c:pt>
                <c:pt idx="1111">
                  <c:v>37718</c:v>
                </c:pt>
                <c:pt idx="1112">
                  <c:v>37719</c:v>
                </c:pt>
                <c:pt idx="1113">
                  <c:v>37720</c:v>
                </c:pt>
                <c:pt idx="1114">
                  <c:v>37721</c:v>
                </c:pt>
                <c:pt idx="1115">
                  <c:v>37722</c:v>
                </c:pt>
                <c:pt idx="1116">
                  <c:v>37725</c:v>
                </c:pt>
                <c:pt idx="1117">
                  <c:v>37726</c:v>
                </c:pt>
                <c:pt idx="1118">
                  <c:v>37727</c:v>
                </c:pt>
                <c:pt idx="1119">
                  <c:v>37728</c:v>
                </c:pt>
                <c:pt idx="1120">
                  <c:v>37729</c:v>
                </c:pt>
                <c:pt idx="1121">
                  <c:v>37732</c:v>
                </c:pt>
                <c:pt idx="1122">
                  <c:v>37733</c:v>
                </c:pt>
                <c:pt idx="1123">
                  <c:v>37734</c:v>
                </c:pt>
                <c:pt idx="1124">
                  <c:v>37735</c:v>
                </c:pt>
                <c:pt idx="1125">
                  <c:v>37736</c:v>
                </c:pt>
                <c:pt idx="1126">
                  <c:v>37739</c:v>
                </c:pt>
                <c:pt idx="1127">
                  <c:v>37740</c:v>
                </c:pt>
                <c:pt idx="1128">
                  <c:v>37741</c:v>
                </c:pt>
                <c:pt idx="1129">
                  <c:v>37742</c:v>
                </c:pt>
                <c:pt idx="1130">
                  <c:v>37743</c:v>
                </c:pt>
                <c:pt idx="1131">
                  <c:v>37746</c:v>
                </c:pt>
                <c:pt idx="1132">
                  <c:v>37747</c:v>
                </c:pt>
                <c:pt idx="1133">
                  <c:v>37748</c:v>
                </c:pt>
                <c:pt idx="1134">
                  <c:v>37749</c:v>
                </c:pt>
                <c:pt idx="1135">
                  <c:v>37750</c:v>
                </c:pt>
                <c:pt idx="1136">
                  <c:v>37753</c:v>
                </c:pt>
                <c:pt idx="1137">
                  <c:v>37754</c:v>
                </c:pt>
                <c:pt idx="1138">
                  <c:v>37755</c:v>
                </c:pt>
                <c:pt idx="1139">
                  <c:v>37756</c:v>
                </c:pt>
                <c:pt idx="1140">
                  <c:v>37757</c:v>
                </c:pt>
                <c:pt idx="1141">
                  <c:v>37760</c:v>
                </c:pt>
                <c:pt idx="1142">
                  <c:v>37761</c:v>
                </c:pt>
                <c:pt idx="1143">
                  <c:v>37762</c:v>
                </c:pt>
                <c:pt idx="1144">
                  <c:v>37763</c:v>
                </c:pt>
                <c:pt idx="1145">
                  <c:v>37764</c:v>
                </c:pt>
                <c:pt idx="1146">
                  <c:v>37767</c:v>
                </c:pt>
                <c:pt idx="1147">
                  <c:v>37768</c:v>
                </c:pt>
                <c:pt idx="1148">
                  <c:v>37769</c:v>
                </c:pt>
                <c:pt idx="1149">
                  <c:v>37770</c:v>
                </c:pt>
                <c:pt idx="1150">
                  <c:v>37771</c:v>
                </c:pt>
                <c:pt idx="1151">
                  <c:v>37774</c:v>
                </c:pt>
                <c:pt idx="1152">
                  <c:v>37775</c:v>
                </c:pt>
                <c:pt idx="1153">
                  <c:v>37776</c:v>
                </c:pt>
                <c:pt idx="1154">
                  <c:v>37777</c:v>
                </c:pt>
                <c:pt idx="1155">
                  <c:v>37778</c:v>
                </c:pt>
                <c:pt idx="1156">
                  <c:v>37781</c:v>
                </c:pt>
                <c:pt idx="1157">
                  <c:v>37782</c:v>
                </c:pt>
                <c:pt idx="1158">
                  <c:v>37783</c:v>
                </c:pt>
                <c:pt idx="1159">
                  <c:v>37784</c:v>
                </c:pt>
                <c:pt idx="1160">
                  <c:v>37785</c:v>
                </c:pt>
                <c:pt idx="1161">
                  <c:v>37788</c:v>
                </c:pt>
                <c:pt idx="1162">
                  <c:v>37789</c:v>
                </c:pt>
                <c:pt idx="1163">
                  <c:v>37790</c:v>
                </c:pt>
                <c:pt idx="1164">
                  <c:v>37791</c:v>
                </c:pt>
                <c:pt idx="1165">
                  <c:v>37792</c:v>
                </c:pt>
                <c:pt idx="1166">
                  <c:v>37795</c:v>
                </c:pt>
                <c:pt idx="1167">
                  <c:v>37796</c:v>
                </c:pt>
                <c:pt idx="1168">
                  <c:v>37797</c:v>
                </c:pt>
                <c:pt idx="1169">
                  <c:v>37798</c:v>
                </c:pt>
                <c:pt idx="1170">
                  <c:v>37799</c:v>
                </c:pt>
                <c:pt idx="1171">
                  <c:v>37802</c:v>
                </c:pt>
                <c:pt idx="1172">
                  <c:v>37803</c:v>
                </c:pt>
                <c:pt idx="1173">
                  <c:v>37804</c:v>
                </c:pt>
                <c:pt idx="1174">
                  <c:v>37805</c:v>
                </c:pt>
                <c:pt idx="1175">
                  <c:v>37806</c:v>
                </c:pt>
                <c:pt idx="1176">
                  <c:v>37809</c:v>
                </c:pt>
                <c:pt idx="1177">
                  <c:v>37810</c:v>
                </c:pt>
                <c:pt idx="1178">
                  <c:v>37811</c:v>
                </c:pt>
                <c:pt idx="1179">
                  <c:v>37812</c:v>
                </c:pt>
                <c:pt idx="1180">
                  <c:v>37813</c:v>
                </c:pt>
                <c:pt idx="1181">
                  <c:v>37816</c:v>
                </c:pt>
                <c:pt idx="1182">
                  <c:v>37817</c:v>
                </c:pt>
                <c:pt idx="1183">
                  <c:v>37818</c:v>
                </c:pt>
                <c:pt idx="1184">
                  <c:v>37819</c:v>
                </c:pt>
                <c:pt idx="1185">
                  <c:v>37820</c:v>
                </c:pt>
                <c:pt idx="1186">
                  <c:v>37823</c:v>
                </c:pt>
                <c:pt idx="1187">
                  <c:v>37824</c:v>
                </c:pt>
                <c:pt idx="1188">
                  <c:v>37825</c:v>
                </c:pt>
                <c:pt idx="1189">
                  <c:v>37826</c:v>
                </c:pt>
                <c:pt idx="1190">
                  <c:v>37827</c:v>
                </c:pt>
                <c:pt idx="1191">
                  <c:v>37830</c:v>
                </c:pt>
                <c:pt idx="1192">
                  <c:v>37831</c:v>
                </c:pt>
                <c:pt idx="1193">
                  <c:v>37832</c:v>
                </c:pt>
                <c:pt idx="1194">
                  <c:v>37833</c:v>
                </c:pt>
                <c:pt idx="1195">
                  <c:v>37834</c:v>
                </c:pt>
                <c:pt idx="1196">
                  <c:v>37837</c:v>
                </c:pt>
                <c:pt idx="1197">
                  <c:v>37838</c:v>
                </c:pt>
                <c:pt idx="1198">
                  <c:v>37839</c:v>
                </c:pt>
                <c:pt idx="1199">
                  <c:v>37840</c:v>
                </c:pt>
                <c:pt idx="1200">
                  <c:v>37841</c:v>
                </c:pt>
                <c:pt idx="1201">
                  <c:v>37844</c:v>
                </c:pt>
                <c:pt idx="1202">
                  <c:v>37845</c:v>
                </c:pt>
                <c:pt idx="1203">
                  <c:v>37846</c:v>
                </c:pt>
                <c:pt idx="1204">
                  <c:v>37847</c:v>
                </c:pt>
                <c:pt idx="1205">
                  <c:v>37848</c:v>
                </c:pt>
                <c:pt idx="1206">
                  <c:v>37851</c:v>
                </c:pt>
                <c:pt idx="1207">
                  <c:v>37852</c:v>
                </c:pt>
                <c:pt idx="1208">
                  <c:v>37853</c:v>
                </c:pt>
                <c:pt idx="1209">
                  <c:v>37854</c:v>
                </c:pt>
                <c:pt idx="1210">
                  <c:v>37855</c:v>
                </c:pt>
                <c:pt idx="1211">
                  <c:v>37858</c:v>
                </c:pt>
                <c:pt idx="1212">
                  <c:v>37859</c:v>
                </c:pt>
                <c:pt idx="1213">
                  <c:v>37860</c:v>
                </c:pt>
                <c:pt idx="1214">
                  <c:v>37861</c:v>
                </c:pt>
                <c:pt idx="1215">
                  <c:v>37862</c:v>
                </c:pt>
                <c:pt idx="1216">
                  <c:v>37865</c:v>
                </c:pt>
                <c:pt idx="1217">
                  <c:v>37866</c:v>
                </c:pt>
                <c:pt idx="1218">
                  <c:v>37867</c:v>
                </c:pt>
                <c:pt idx="1219">
                  <c:v>37868</c:v>
                </c:pt>
                <c:pt idx="1220">
                  <c:v>37869</c:v>
                </c:pt>
                <c:pt idx="1221">
                  <c:v>37872</c:v>
                </c:pt>
                <c:pt idx="1222">
                  <c:v>37873</c:v>
                </c:pt>
                <c:pt idx="1223">
                  <c:v>37874</c:v>
                </c:pt>
                <c:pt idx="1224">
                  <c:v>37875</c:v>
                </c:pt>
                <c:pt idx="1225">
                  <c:v>37876</c:v>
                </c:pt>
                <c:pt idx="1226">
                  <c:v>37879</c:v>
                </c:pt>
                <c:pt idx="1227">
                  <c:v>37880</c:v>
                </c:pt>
                <c:pt idx="1228">
                  <c:v>37881</c:v>
                </c:pt>
                <c:pt idx="1229">
                  <c:v>37882</c:v>
                </c:pt>
                <c:pt idx="1230">
                  <c:v>37883</c:v>
                </c:pt>
                <c:pt idx="1231">
                  <c:v>37886</c:v>
                </c:pt>
                <c:pt idx="1232">
                  <c:v>37887</c:v>
                </c:pt>
                <c:pt idx="1233">
                  <c:v>37888</c:v>
                </c:pt>
                <c:pt idx="1234">
                  <c:v>37889</c:v>
                </c:pt>
                <c:pt idx="1235">
                  <c:v>37890</c:v>
                </c:pt>
                <c:pt idx="1236">
                  <c:v>37893</c:v>
                </c:pt>
                <c:pt idx="1237">
                  <c:v>37894</c:v>
                </c:pt>
                <c:pt idx="1238">
                  <c:v>37895</c:v>
                </c:pt>
                <c:pt idx="1239">
                  <c:v>37896</c:v>
                </c:pt>
                <c:pt idx="1240">
                  <c:v>37897</c:v>
                </c:pt>
                <c:pt idx="1241">
                  <c:v>37900</c:v>
                </c:pt>
                <c:pt idx="1242">
                  <c:v>37901</c:v>
                </c:pt>
                <c:pt idx="1243">
                  <c:v>37902</c:v>
                </c:pt>
                <c:pt idx="1244">
                  <c:v>37903</c:v>
                </c:pt>
                <c:pt idx="1245">
                  <c:v>37904</c:v>
                </c:pt>
                <c:pt idx="1246">
                  <c:v>37907</c:v>
                </c:pt>
                <c:pt idx="1247">
                  <c:v>37908</c:v>
                </c:pt>
                <c:pt idx="1248">
                  <c:v>37909</c:v>
                </c:pt>
                <c:pt idx="1249">
                  <c:v>37910</c:v>
                </c:pt>
                <c:pt idx="1250">
                  <c:v>37911</c:v>
                </c:pt>
                <c:pt idx="1251">
                  <c:v>37914</c:v>
                </c:pt>
                <c:pt idx="1252">
                  <c:v>37915</c:v>
                </c:pt>
                <c:pt idx="1253">
                  <c:v>37916</c:v>
                </c:pt>
                <c:pt idx="1254">
                  <c:v>37917</c:v>
                </c:pt>
                <c:pt idx="1255">
                  <c:v>37918</c:v>
                </c:pt>
                <c:pt idx="1256">
                  <c:v>37921</c:v>
                </c:pt>
                <c:pt idx="1257">
                  <c:v>37922</c:v>
                </c:pt>
                <c:pt idx="1258">
                  <c:v>37923</c:v>
                </c:pt>
                <c:pt idx="1259">
                  <c:v>37924</c:v>
                </c:pt>
                <c:pt idx="1260">
                  <c:v>37925</c:v>
                </c:pt>
                <c:pt idx="1261">
                  <c:v>37928</c:v>
                </c:pt>
                <c:pt idx="1262">
                  <c:v>37929</c:v>
                </c:pt>
                <c:pt idx="1263">
                  <c:v>37930</c:v>
                </c:pt>
                <c:pt idx="1264">
                  <c:v>37931</c:v>
                </c:pt>
                <c:pt idx="1265">
                  <c:v>37932</c:v>
                </c:pt>
                <c:pt idx="1266">
                  <c:v>37935</c:v>
                </c:pt>
                <c:pt idx="1267">
                  <c:v>37936</c:v>
                </c:pt>
                <c:pt idx="1268">
                  <c:v>37937</c:v>
                </c:pt>
                <c:pt idx="1269">
                  <c:v>37938</c:v>
                </c:pt>
                <c:pt idx="1270">
                  <c:v>37939</c:v>
                </c:pt>
                <c:pt idx="1271">
                  <c:v>37942</c:v>
                </c:pt>
                <c:pt idx="1272">
                  <c:v>37943</c:v>
                </c:pt>
                <c:pt idx="1273">
                  <c:v>37944</c:v>
                </c:pt>
                <c:pt idx="1274">
                  <c:v>37945</c:v>
                </c:pt>
                <c:pt idx="1275">
                  <c:v>37946</c:v>
                </c:pt>
                <c:pt idx="1276">
                  <c:v>37949</c:v>
                </c:pt>
                <c:pt idx="1277">
                  <c:v>37950</c:v>
                </c:pt>
                <c:pt idx="1278">
                  <c:v>37951</c:v>
                </c:pt>
                <c:pt idx="1279">
                  <c:v>37952</c:v>
                </c:pt>
                <c:pt idx="1280">
                  <c:v>37953</c:v>
                </c:pt>
                <c:pt idx="1281">
                  <c:v>37956</c:v>
                </c:pt>
                <c:pt idx="1282">
                  <c:v>37957</c:v>
                </c:pt>
                <c:pt idx="1283">
                  <c:v>37958</c:v>
                </c:pt>
                <c:pt idx="1284">
                  <c:v>37959</c:v>
                </c:pt>
                <c:pt idx="1285">
                  <c:v>37960</c:v>
                </c:pt>
                <c:pt idx="1286">
                  <c:v>37963</c:v>
                </c:pt>
                <c:pt idx="1287">
                  <c:v>37964</c:v>
                </c:pt>
                <c:pt idx="1288">
                  <c:v>37965</c:v>
                </c:pt>
                <c:pt idx="1289">
                  <c:v>37966</c:v>
                </c:pt>
                <c:pt idx="1290">
                  <c:v>37967</c:v>
                </c:pt>
                <c:pt idx="1291">
                  <c:v>37970</c:v>
                </c:pt>
                <c:pt idx="1292">
                  <c:v>37971</c:v>
                </c:pt>
                <c:pt idx="1293">
                  <c:v>37972</c:v>
                </c:pt>
                <c:pt idx="1294">
                  <c:v>37973</c:v>
                </c:pt>
                <c:pt idx="1295">
                  <c:v>37974</c:v>
                </c:pt>
                <c:pt idx="1296">
                  <c:v>37977</c:v>
                </c:pt>
                <c:pt idx="1297">
                  <c:v>37978</c:v>
                </c:pt>
                <c:pt idx="1298">
                  <c:v>37979</c:v>
                </c:pt>
                <c:pt idx="1299">
                  <c:v>37980</c:v>
                </c:pt>
                <c:pt idx="1300">
                  <c:v>37981</c:v>
                </c:pt>
                <c:pt idx="1301">
                  <c:v>37984</c:v>
                </c:pt>
                <c:pt idx="1302">
                  <c:v>37985</c:v>
                </c:pt>
                <c:pt idx="1303">
                  <c:v>37986</c:v>
                </c:pt>
                <c:pt idx="1304">
                  <c:v>37987</c:v>
                </c:pt>
                <c:pt idx="1305">
                  <c:v>37988</c:v>
                </c:pt>
                <c:pt idx="1306">
                  <c:v>37991</c:v>
                </c:pt>
                <c:pt idx="1307">
                  <c:v>37992</c:v>
                </c:pt>
                <c:pt idx="1308">
                  <c:v>37993</c:v>
                </c:pt>
                <c:pt idx="1309">
                  <c:v>37994</c:v>
                </c:pt>
                <c:pt idx="1310">
                  <c:v>37995</c:v>
                </c:pt>
                <c:pt idx="1311">
                  <c:v>37998</c:v>
                </c:pt>
                <c:pt idx="1312">
                  <c:v>37999</c:v>
                </c:pt>
                <c:pt idx="1313">
                  <c:v>38000</c:v>
                </c:pt>
                <c:pt idx="1314">
                  <c:v>38001</c:v>
                </c:pt>
                <c:pt idx="1315">
                  <c:v>38002</c:v>
                </c:pt>
                <c:pt idx="1316">
                  <c:v>38005</c:v>
                </c:pt>
                <c:pt idx="1317">
                  <c:v>38006</c:v>
                </c:pt>
                <c:pt idx="1318">
                  <c:v>38007</c:v>
                </c:pt>
                <c:pt idx="1319">
                  <c:v>38008</c:v>
                </c:pt>
                <c:pt idx="1320">
                  <c:v>38009</c:v>
                </c:pt>
                <c:pt idx="1321">
                  <c:v>38012</c:v>
                </c:pt>
                <c:pt idx="1322">
                  <c:v>38013</c:v>
                </c:pt>
                <c:pt idx="1323">
                  <c:v>38014</c:v>
                </c:pt>
                <c:pt idx="1324">
                  <c:v>38015</c:v>
                </c:pt>
                <c:pt idx="1325">
                  <c:v>38016</c:v>
                </c:pt>
                <c:pt idx="1326">
                  <c:v>38019</c:v>
                </c:pt>
                <c:pt idx="1327">
                  <c:v>38020</c:v>
                </c:pt>
                <c:pt idx="1328">
                  <c:v>38021</c:v>
                </c:pt>
                <c:pt idx="1329">
                  <c:v>38022</c:v>
                </c:pt>
                <c:pt idx="1330">
                  <c:v>38023</c:v>
                </c:pt>
                <c:pt idx="1331">
                  <c:v>38026</c:v>
                </c:pt>
                <c:pt idx="1332">
                  <c:v>38027</c:v>
                </c:pt>
                <c:pt idx="1333">
                  <c:v>38028</c:v>
                </c:pt>
                <c:pt idx="1334">
                  <c:v>38029</c:v>
                </c:pt>
                <c:pt idx="1335">
                  <c:v>38030</c:v>
                </c:pt>
                <c:pt idx="1336">
                  <c:v>38033</c:v>
                </c:pt>
                <c:pt idx="1337">
                  <c:v>38034</c:v>
                </c:pt>
                <c:pt idx="1338">
                  <c:v>38035</c:v>
                </c:pt>
                <c:pt idx="1339">
                  <c:v>38036</c:v>
                </c:pt>
                <c:pt idx="1340">
                  <c:v>38037</c:v>
                </c:pt>
                <c:pt idx="1341">
                  <c:v>38040</c:v>
                </c:pt>
                <c:pt idx="1342">
                  <c:v>38041</c:v>
                </c:pt>
                <c:pt idx="1343">
                  <c:v>38042</c:v>
                </c:pt>
                <c:pt idx="1344">
                  <c:v>38043</c:v>
                </c:pt>
                <c:pt idx="1345">
                  <c:v>38044</c:v>
                </c:pt>
                <c:pt idx="1346">
                  <c:v>38047</c:v>
                </c:pt>
                <c:pt idx="1347">
                  <c:v>38048</c:v>
                </c:pt>
                <c:pt idx="1348">
                  <c:v>38049</c:v>
                </c:pt>
                <c:pt idx="1349">
                  <c:v>38050</c:v>
                </c:pt>
                <c:pt idx="1350">
                  <c:v>38051</c:v>
                </c:pt>
                <c:pt idx="1351">
                  <c:v>38054</c:v>
                </c:pt>
                <c:pt idx="1352">
                  <c:v>38055</c:v>
                </c:pt>
                <c:pt idx="1353">
                  <c:v>38056</c:v>
                </c:pt>
                <c:pt idx="1354">
                  <c:v>38057</c:v>
                </c:pt>
                <c:pt idx="1355">
                  <c:v>38058</c:v>
                </c:pt>
                <c:pt idx="1356">
                  <c:v>38061</c:v>
                </c:pt>
                <c:pt idx="1357">
                  <c:v>38062</c:v>
                </c:pt>
                <c:pt idx="1358">
                  <c:v>38063</c:v>
                </c:pt>
                <c:pt idx="1359">
                  <c:v>38064</c:v>
                </c:pt>
                <c:pt idx="1360">
                  <c:v>38065</c:v>
                </c:pt>
                <c:pt idx="1361">
                  <c:v>38068</c:v>
                </c:pt>
                <c:pt idx="1362">
                  <c:v>38069</c:v>
                </c:pt>
                <c:pt idx="1363">
                  <c:v>38070</c:v>
                </c:pt>
                <c:pt idx="1364">
                  <c:v>38071</c:v>
                </c:pt>
                <c:pt idx="1365">
                  <c:v>38072</c:v>
                </c:pt>
                <c:pt idx="1366">
                  <c:v>38075</c:v>
                </c:pt>
                <c:pt idx="1367">
                  <c:v>38076</c:v>
                </c:pt>
                <c:pt idx="1368">
                  <c:v>38077</c:v>
                </c:pt>
                <c:pt idx="1369">
                  <c:v>38078</c:v>
                </c:pt>
                <c:pt idx="1370">
                  <c:v>38079</c:v>
                </c:pt>
                <c:pt idx="1371">
                  <c:v>38082</c:v>
                </c:pt>
                <c:pt idx="1372">
                  <c:v>38083</c:v>
                </c:pt>
                <c:pt idx="1373">
                  <c:v>38084</c:v>
                </c:pt>
                <c:pt idx="1374">
                  <c:v>38085</c:v>
                </c:pt>
                <c:pt idx="1375">
                  <c:v>38086</c:v>
                </c:pt>
                <c:pt idx="1376">
                  <c:v>38089</c:v>
                </c:pt>
                <c:pt idx="1377">
                  <c:v>38090</c:v>
                </c:pt>
                <c:pt idx="1378">
                  <c:v>38091</c:v>
                </c:pt>
                <c:pt idx="1379">
                  <c:v>38092</c:v>
                </c:pt>
                <c:pt idx="1380">
                  <c:v>38093</c:v>
                </c:pt>
                <c:pt idx="1381">
                  <c:v>38096</c:v>
                </c:pt>
                <c:pt idx="1382">
                  <c:v>38097</c:v>
                </c:pt>
                <c:pt idx="1383">
                  <c:v>38098</c:v>
                </c:pt>
                <c:pt idx="1384">
                  <c:v>38099</c:v>
                </c:pt>
                <c:pt idx="1385">
                  <c:v>38100</c:v>
                </c:pt>
                <c:pt idx="1386">
                  <c:v>38103</c:v>
                </c:pt>
                <c:pt idx="1387">
                  <c:v>38104</c:v>
                </c:pt>
                <c:pt idx="1388">
                  <c:v>38105</c:v>
                </c:pt>
                <c:pt idx="1389">
                  <c:v>38106</c:v>
                </c:pt>
                <c:pt idx="1390">
                  <c:v>38107</c:v>
                </c:pt>
                <c:pt idx="1391">
                  <c:v>38110</c:v>
                </c:pt>
                <c:pt idx="1392">
                  <c:v>38111</c:v>
                </c:pt>
                <c:pt idx="1393">
                  <c:v>38112</c:v>
                </c:pt>
                <c:pt idx="1394">
                  <c:v>38113</c:v>
                </c:pt>
                <c:pt idx="1395">
                  <c:v>38114</c:v>
                </c:pt>
                <c:pt idx="1396">
                  <c:v>38117</c:v>
                </c:pt>
                <c:pt idx="1397">
                  <c:v>38118</c:v>
                </c:pt>
                <c:pt idx="1398">
                  <c:v>38119</c:v>
                </c:pt>
                <c:pt idx="1399">
                  <c:v>38120</c:v>
                </c:pt>
                <c:pt idx="1400">
                  <c:v>38121</c:v>
                </c:pt>
                <c:pt idx="1401">
                  <c:v>38124</c:v>
                </c:pt>
                <c:pt idx="1402">
                  <c:v>38125</c:v>
                </c:pt>
                <c:pt idx="1403">
                  <c:v>38126</c:v>
                </c:pt>
                <c:pt idx="1404">
                  <c:v>38127</c:v>
                </c:pt>
                <c:pt idx="1405">
                  <c:v>38128</c:v>
                </c:pt>
                <c:pt idx="1406">
                  <c:v>38131</c:v>
                </c:pt>
                <c:pt idx="1407">
                  <c:v>38132</c:v>
                </c:pt>
                <c:pt idx="1408">
                  <c:v>38133</c:v>
                </c:pt>
                <c:pt idx="1409">
                  <c:v>38134</c:v>
                </c:pt>
                <c:pt idx="1410">
                  <c:v>38135</c:v>
                </c:pt>
                <c:pt idx="1411">
                  <c:v>38138</c:v>
                </c:pt>
                <c:pt idx="1412">
                  <c:v>38139</c:v>
                </c:pt>
                <c:pt idx="1413">
                  <c:v>38140</c:v>
                </c:pt>
                <c:pt idx="1414">
                  <c:v>38141</c:v>
                </c:pt>
                <c:pt idx="1415">
                  <c:v>38142</c:v>
                </c:pt>
                <c:pt idx="1416">
                  <c:v>38145</c:v>
                </c:pt>
                <c:pt idx="1417">
                  <c:v>38146</c:v>
                </c:pt>
                <c:pt idx="1418">
                  <c:v>38147</c:v>
                </c:pt>
                <c:pt idx="1419">
                  <c:v>38148</c:v>
                </c:pt>
                <c:pt idx="1420">
                  <c:v>38149</c:v>
                </c:pt>
                <c:pt idx="1421">
                  <c:v>38152</c:v>
                </c:pt>
                <c:pt idx="1422">
                  <c:v>38153</c:v>
                </c:pt>
                <c:pt idx="1423">
                  <c:v>38154</c:v>
                </c:pt>
                <c:pt idx="1424">
                  <c:v>38155</c:v>
                </c:pt>
                <c:pt idx="1425">
                  <c:v>38156</c:v>
                </c:pt>
                <c:pt idx="1426">
                  <c:v>38159</c:v>
                </c:pt>
                <c:pt idx="1427">
                  <c:v>38160</c:v>
                </c:pt>
                <c:pt idx="1428">
                  <c:v>38161</c:v>
                </c:pt>
                <c:pt idx="1429">
                  <c:v>38162</c:v>
                </c:pt>
                <c:pt idx="1430">
                  <c:v>38163</c:v>
                </c:pt>
                <c:pt idx="1431">
                  <c:v>38166</c:v>
                </c:pt>
                <c:pt idx="1432">
                  <c:v>38167</c:v>
                </c:pt>
                <c:pt idx="1433">
                  <c:v>38168</c:v>
                </c:pt>
                <c:pt idx="1434">
                  <c:v>38169</c:v>
                </c:pt>
                <c:pt idx="1435">
                  <c:v>38170</c:v>
                </c:pt>
                <c:pt idx="1436">
                  <c:v>38173</c:v>
                </c:pt>
                <c:pt idx="1437">
                  <c:v>38174</c:v>
                </c:pt>
                <c:pt idx="1438">
                  <c:v>38175</c:v>
                </c:pt>
                <c:pt idx="1439">
                  <c:v>38176</c:v>
                </c:pt>
                <c:pt idx="1440">
                  <c:v>38177</c:v>
                </c:pt>
                <c:pt idx="1441">
                  <c:v>38180</c:v>
                </c:pt>
                <c:pt idx="1442">
                  <c:v>38181</c:v>
                </c:pt>
                <c:pt idx="1443">
                  <c:v>38182</c:v>
                </c:pt>
                <c:pt idx="1444">
                  <c:v>38183</c:v>
                </c:pt>
                <c:pt idx="1445">
                  <c:v>38184</c:v>
                </c:pt>
                <c:pt idx="1446">
                  <c:v>38187</c:v>
                </c:pt>
                <c:pt idx="1447">
                  <c:v>38188</c:v>
                </c:pt>
                <c:pt idx="1448">
                  <c:v>38189</c:v>
                </c:pt>
                <c:pt idx="1449">
                  <c:v>38190</c:v>
                </c:pt>
                <c:pt idx="1450">
                  <c:v>38191</c:v>
                </c:pt>
                <c:pt idx="1451">
                  <c:v>38194</c:v>
                </c:pt>
                <c:pt idx="1452">
                  <c:v>38195</c:v>
                </c:pt>
                <c:pt idx="1453">
                  <c:v>38196</c:v>
                </c:pt>
                <c:pt idx="1454">
                  <c:v>38197</c:v>
                </c:pt>
                <c:pt idx="1455">
                  <c:v>38198</c:v>
                </c:pt>
                <c:pt idx="1456">
                  <c:v>38201</c:v>
                </c:pt>
                <c:pt idx="1457">
                  <c:v>38202</c:v>
                </c:pt>
                <c:pt idx="1458">
                  <c:v>38203</c:v>
                </c:pt>
                <c:pt idx="1459">
                  <c:v>38204</c:v>
                </c:pt>
                <c:pt idx="1460">
                  <c:v>38205</c:v>
                </c:pt>
                <c:pt idx="1461">
                  <c:v>38208</c:v>
                </c:pt>
                <c:pt idx="1462">
                  <c:v>38209</c:v>
                </c:pt>
                <c:pt idx="1463">
                  <c:v>38210</c:v>
                </c:pt>
                <c:pt idx="1464">
                  <c:v>38211</c:v>
                </c:pt>
                <c:pt idx="1465">
                  <c:v>38212</c:v>
                </c:pt>
                <c:pt idx="1466">
                  <c:v>38215</c:v>
                </c:pt>
                <c:pt idx="1467">
                  <c:v>38216</c:v>
                </c:pt>
                <c:pt idx="1468">
                  <c:v>38217</c:v>
                </c:pt>
                <c:pt idx="1469">
                  <c:v>38218</c:v>
                </c:pt>
                <c:pt idx="1470">
                  <c:v>38219</c:v>
                </c:pt>
                <c:pt idx="1471">
                  <c:v>38222</c:v>
                </c:pt>
                <c:pt idx="1472">
                  <c:v>38223</c:v>
                </c:pt>
                <c:pt idx="1473">
                  <c:v>38224</c:v>
                </c:pt>
                <c:pt idx="1474">
                  <c:v>38225</c:v>
                </c:pt>
                <c:pt idx="1475">
                  <c:v>38226</c:v>
                </c:pt>
                <c:pt idx="1476">
                  <c:v>38229</c:v>
                </c:pt>
                <c:pt idx="1477">
                  <c:v>38230</c:v>
                </c:pt>
                <c:pt idx="1478">
                  <c:v>38231</c:v>
                </c:pt>
                <c:pt idx="1479">
                  <c:v>38232</c:v>
                </c:pt>
                <c:pt idx="1480">
                  <c:v>38233</c:v>
                </c:pt>
                <c:pt idx="1481">
                  <c:v>38236</c:v>
                </c:pt>
                <c:pt idx="1482">
                  <c:v>38237</c:v>
                </c:pt>
                <c:pt idx="1483">
                  <c:v>38238</c:v>
                </c:pt>
                <c:pt idx="1484">
                  <c:v>38239</c:v>
                </c:pt>
                <c:pt idx="1485">
                  <c:v>38240</c:v>
                </c:pt>
                <c:pt idx="1486">
                  <c:v>38243</c:v>
                </c:pt>
                <c:pt idx="1487">
                  <c:v>38244</c:v>
                </c:pt>
                <c:pt idx="1488">
                  <c:v>38245</c:v>
                </c:pt>
                <c:pt idx="1489">
                  <c:v>38246</c:v>
                </c:pt>
                <c:pt idx="1490">
                  <c:v>38247</c:v>
                </c:pt>
                <c:pt idx="1491">
                  <c:v>38250</c:v>
                </c:pt>
                <c:pt idx="1492">
                  <c:v>38251</c:v>
                </c:pt>
                <c:pt idx="1493">
                  <c:v>38252</c:v>
                </c:pt>
                <c:pt idx="1494">
                  <c:v>38253</c:v>
                </c:pt>
                <c:pt idx="1495">
                  <c:v>38254</c:v>
                </c:pt>
                <c:pt idx="1496">
                  <c:v>38257</c:v>
                </c:pt>
                <c:pt idx="1497">
                  <c:v>38258</c:v>
                </c:pt>
                <c:pt idx="1498">
                  <c:v>38259</c:v>
                </c:pt>
                <c:pt idx="1499">
                  <c:v>38260</c:v>
                </c:pt>
                <c:pt idx="1500">
                  <c:v>38261</c:v>
                </c:pt>
                <c:pt idx="1501">
                  <c:v>38264</c:v>
                </c:pt>
                <c:pt idx="1502">
                  <c:v>38265</c:v>
                </c:pt>
                <c:pt idx="1503">
                  <c:v>38266</c:v>
                </c:pt>
                <c:pt idx="1504">
                  <c:v>38267</c:v>
                </c:pt>
                <c:pt idx="1505">
                  <c:v>38268</c:v>
                </c:pt>
                <c:pt idx="1506">
                  <c:v>38271</c:v>
                </c:pt>
                <c:pt idx="1507">
                  <c:v>38272</c:v>
                </c:pt>
                <c:pt idx="1508">
                  <c:v>38273</c:v>
                </c:pt>
                <c:pt idx="1509">
                  <c:v>38274</c:v>
                </c:pt>
                <c:pt idx="1510">
                  <c:v>38275</c:v>
                </c:pt>
                <c:pt idx="1511">
                  <c:v>38278</c:v>
                </c:pt>
                <c:pt idx="1512">
                  <c:v>38279</c:v>
                </c:pt>
                <c:pt idx="1513">
                  <c:v>38280</c:v>
                </c:pt>
                <c:pt idx="1514">
                  <c:v>38281</c:v>
                </c:pt>
                <c:pt idx="1515">
                  <c:v>38282</c:v>
                </c:pt>
                <c:pt idx="1516">
                  <c:v>38285</c:v>
                </c:pt>
                <c:pt idx="1517">
                  <c:v>38286</c:v>
                </c:pt>
                <c:pt idx="1518">
                  <c:v>38287</c:v>
                </c:pt>
                <c:pt idx="1519">
                  <c:v>38288</c:v>
                </c:pt>
                <c:pt idx="1520">
                  <c:v>38289</c:v>
                </c:pt>
                <c:pt idx="1521">
                  <c:v>38292</c:v>
                </c:pt>
                <c:pt idx="1522">
                  <c:v>38293</c:v>
                </c:pt>
                <c:pt idx="1523">
                  <c:v>38294</c:v>
                </c:pt>
                <c:pt idx="1524">
                  <c:v>38295</c:v>
                </c:pt>
                <c:pt idx="1525">
                  <c:v>38296</c:v>
                </c:pt>
                <c:pt idx="1526">
                  <c:v>38299</c:v>
                </c:pt>
                <c:pt idx="1527">
                  <c:v>38300</c:v>
                </c:pt>
                <c:pt idx="1528">
                  <c:v>38301</c:v>
                </c:pt>
                <c:pt idx="1529">
                  <c:v>38302</c:v>
                </c:pt>
                <c:pt idx="1530">
                  <c:v>38303</c:v>
                </c:pt>
                <c:pt idx="1531">
                  <c:v>38306</c:v>
                </c:pt>
                <c:pt idx="1532">
                  <c:v>38307</c:v>
                </c:pt>
                <c:pt idx="1533">
                  <c:v>38308</c:v>
                </c:pt>
                <c:pt idx="1534">
                  <c:v>38309</c:v>
                </c:pt>
                <c:pt idx="1535">
                  <c:v>38310</c:v>
                </c:pt>
                <c:pt idx="1536">
                  <c:v>38313</c:v>
                </c:pt>
                <c:pt idx="1537">
                  <c:v>38314</c:v>
                </c:pt>
                <c:pt idx="1538">
                  <c:v>38315</c:v>
                </c:pt>
                <c:pt idx="1539">
                  <c:v>38316</c:v>
                </c:pt>
                <c:pt idx="1540">
                  <c:v>38317</c:v>
                </c:pt>
                <c:pt idx="1541">
                  <c:v>38320</c:v>
                </c:pt>
                <c:pt idx="1542">
                  <c:v>38321</c:v>
                </c:pt>
                <c:pt idx="1543">
                  <c:v>38322</c:v>
                </c:pt>
                <c:pt idx="1544">
                  <c:v>38323</c:v>
                </c:pt>
                <c:pt idx="1545">
                  <c:v>38324</c:v>
                </c:pt>
                <c:pt idx="1546">
                  <c:v>38327</c:v>
                </c:pt>
                <c:pt idx="1547">
                  <c:v>38328</c:v>
                </c:pt>
                <c:pt idx="1548">
                  <c:v>38329</c:v>
                </c:pt>
                <c:pt idx="1549">
                  <c:v>38330</c:v>
                </c:pt>
                <c:pt idx="1550">
                  <c:v>38331</c:v>
                </c:pt>
                <c:pt idx="1551">
                  <c:v>38334</c:v>
                </c:pt>
                <c:pt idx="1552">
                  <c:v>38335</c:v>
                </c:pt>
                <c:pt idx="1553">
                  <c:v>38336</c:v>
                </c:pt>
                <c:pt idx="1554">
                  <c:v>38337</c:v>
                </c:pt>
                <c:pt idx="1555">
                  <c:v>38338</c:v>
                </c:pt>
                <c:pt idx="1556">
                  <c:v>38341</c:v>
                </c:pt>
                <c:pt idx="1557">
                  <c:v>38342</c:v>
                </c:pt>
                <c:pt idx="1558">
                  <c:v>38343</c:v>
                </c:pt>
                <c:pt idx="1559">
                  <c:v>38344</c:v>
                </c:pt>
                <c:pt idx="1560">
                  <c:v>38345</c:v>
                </c:pt>
                <c:pt idx="1561">
                  <c:v>38348</c:v>
                </c:pt>
                <c:pt idx="1562">
                  <c:v>38349</c:v>
                </c:pt>
                <c:pt idx="1563">
                  <c:v>38350</c:v>
                </c:pt>
                <c:pt idx="1564">
                  <c:v>38351</c:v>
                </c:pt>
                <c:pt idx="1565">
                  <c:v>38352</c:v>
                </c:pt>
                <c:pt idx="1566">
                  <c:v>38355</c:v>
                </c:pt>
                <c:pt idx="1567">
                  <c:v>38356</c:v>
                </c:pt>
                <c:pt idx="1568">
                  <c:v>38357</c:v>
                </c:pt>
                <c:pt idx="1569">
                  <c:v>38358</c:v>
                </c:pt>
                <c:pt idx="1570">
                  <c:v>38359</c:v>
                </c:pt>
                <c:pt idx="1571">
                  <c:v>38362</c:v>
                </c:pt>
                <c:pt idx="1572">
                  <c:v>38363</c:v>
                </c:pt>
                <c:pt idx="1573">
                  <c:v>38364</c:v>
                </c:pt>
                <c:pt idx="1574">
                  <c:v>38365</c:v>
                </c:pt>
                <c:pt idx="1575">
                  <c:v>38366</c:v>
                </c:pt>
                <c:pt idx="1576">
                  <c:v>38369</c:v>
                </c:pt>
                <c:pt idx="1577">
                  <c:v>38370</c:v>
                </c:pt>
                <c:pt idx="1578">
                  <c:v>38371</c:v>
                </c:pt>
                <c:pt idx="1579">
                  <c:v>38372</c:v>
                </c:pt>
                <c:pt idx="1580">
                  <c:v>38373</c:v>
                </c:pt>
                <c:pt idx="1581">
                  <c:v>38376</c:v>
                </c:pt>
                <c:pt idx="1582">
                  <c:v>38377</c:v>
                </c:pt>
                <c:pt idx="1583">
                  <c:v>38378</c:v>
                </c:pt>
                <c:pt idx="1584">
                  <c:v>38379</c:v>
                </c:pt>
                <c:pt idx="1585">
                  <c:v>38380</c:v>
                </c:pt>
                <c:pt idx="1586">
                  <c:v>38383</c:v>
                </c:pt>
                <c:pt idx="1587">
                  <c:v>38384</c:v>
                </c:pt>
                <c:pt idx="1588">
                  <c:v>38385</c:v>
                </c:pt>
                <c:pt idx="1589">
                  <c:v>38386</c:v>
                </c:pt>
                <c:pt idx="1590">
                  <c:v>38387</c:v>
                </c:pt>
                <c:pt idx="1591">
                  <c:v>38390</c:v>
                </c:pt>
                <c:pt idx="1592">
                  <c:v>38391</c:v>
                </c:pt>
                <c:pt idx="1593">
                  <c:v>38392</c:v>
                </c:pt>
                <c:pt idx="1594">
                  <c:v>38393</c:v>
                </c:pt>
                <c:pt idx="1595">
                  <c:v>38394</c:v>
                </c:pt>
                <c:pt idx="1596">
                  <c:v>38397</c:v>
                </c:pt>
                <c:pt idx="1597">
                  <c:v>38398</c:v>
                </c:pt>
                <c:pt idx="1598">
                  <c:v>38399</c:v>
                </c:pt>
                <c:pt idx="1599">
                  <c:v>38400</c:v>
                </c:pt>
                <c:pt idx="1600">
                  <c:v>38401</c:v>
                </c:pt>
                <c:pt idx="1601">
                  <c:v>38404</c:v>
                </c:pt>
                <c:pt idx="1602">
                  <c:v>38405</c:v>
                </c:pt>
                <c:pt idx="1603">
                  <c:v>38406</c:v>
                </c:pt>
                <c:pt idx="1604">
                  <c:v>38407</c:v>
                </c:pt>
                <c:pt idx="1605">
                  <c:v>38408</c:v>
                </c:pt>
                <c:pt idx="1606">
                  <c:v>38411</c:v>
                </c:pt>
                <c:pt idx="1607">
                  <c:v>38412</c:v>
                </c:pt>
                <c:pt idx="1608">
                  <c:v>38413</c:v>
                </c:pt>
                <c:pt idx="1609">
                  <c:v>38414</c:v>
                </c:pt>
                <c:pt idx="1610">
                  <c:v>38415</c:v>
                </c:pt>
                <c:pt idx="1611">
                  <c:v>38418</c:v>
                </c:pt>
                <c:pt idx="1612">
                  <c:v>38419</c:v>
                </c:pt>
                <c:pt idx="1613">
                  <c:v>38420</c:v>
                </c:pt>
                <c:pt idx="1614">
                  <c:v>38421</c:v>
                </c:pt>
                <c:pt idx="1615">
                  <c:v>38422</c:v>
                </c:pt>
                <c:pt idx="1616">
                  <c:v>38425</c:v>
                </c:pt>
                <c:pt idx="1617">
                  <c:v>38426</c:v>
                </c:pt>
                <c:pt idx="1618">
                  <c:v>38427</c:v>
                </c:pt>
                <c:pt idx="1619">
                  <c:v>38428</c:v>
                </c:pt>
                <c:pt idx="1620">
                  <c:v>38429</c:v>
                </c:pt>
                <c:pt idx="1621">
                  <c:v>38432</c:v>
                </c:pt>
                <c:pt idx="1622">
                  <c:v>38433</c:v>
                </c:pt>
                <c:pt idx="1623">
                  <c:v>38434</c:v>
                </c:pt>
                <c:pt idx="1624">
                  <c:v>38435</c:v>
                </c:pt>
                <c:pt idx="1625">
                  <c:v>38436</c:v>
                </c:pt>
                <c:pt idx="1626">
                  <c:v>38439</c:v>
                </c:pt>
                <c:pt idx="1627">
                  <c:v>38440</c:v>
                </c:pt>
                <c:pt idx="1628">
                  <c:v>38441</c:v>
                </c:pt>
                <c:pt idx="1629">
                  <c:v>38442</c:v>
                </c:pt>
                <c:pt idx="1630">
                  <c:v>38443</c:v>
                </c:pt>
                <c:pt idx="1631">
                  <c:v>38446</c:v>
                </c:pt>
                <c:pt idx="1632">
                  <c:v>38447</c:v>
                </c:pt>
                <c:pt idx="1633">
                  <c:v>38448</c:v>
                </c:pt>
                <c:pt idx="1634">
                  <c:v>38449</c:v>
                </c:pt>
                <c:pt idx="1635">
                  <c:v>38450</c:v>
                </c:pt>
                <c:pt idx="1636">
                  <c:v>38453</c:v>
                </c:pt>
                <c:pt idx="1637">
                  <c:v>38454</c:v>
                </c:pt>
                <c:pt idx="1638">
                  <c:v>38455</c:v>
                </c:pt>
                <c:pt idx="1639">
                  <c:v>38456</c:v>
                </c:pt>
                <c:pt idx="1640">
                  <c:v>38457</c:v>
                </c:pt>
                <c:pt idx="1641">
                  <c:v>38460</c:v>
                </c:pt>
                <c:pt idx="1642">
                  <c:v>38461</c:v>
                </c:pt>
                <c:pt idx="1643">
                  <c:v>38462</c:v>
                </c:pt>
                <c:pt idx="1644">
                  <c:v>38463</c:v>
                </c:pt>
                <c:pt idx="1645">
                  <c:v>38464</c:v>
                </c:pt>
                <c:pt idx="1646">
                  <c:v>38467</c:v>
                </c:pt>
                <c:pt idx="1647">
                  <c:v>38468</c:v>
                </c:pt>
                <c:pt idx="1648">
                  <c:v>38469</c:v>
                </c:pt>
                <c:pt idx="1649">
                  <c:v>38470</c:v>
                </c:pt>
                <c:pt idx="1650">
                  <c:v>38471</c:v>
                </c:pt>
                <c:pt idx="1651">
                  <c:v>38474</c:v>
                </c:pt>
                <c:pt idx="1652">
                  <c:v>38475</c:v>
                </c:pt>
                <c:pt idx="1653">
                  <c:v>38476</c:v>
                </c:pt>
                <c:pt idx="1654">
                  <c:v>38477</c:v>
                </c:pt>
                <c:pt idx="1655">
                  <c:v>38478</c:v>
                </c:pt>
                <c:pt idx="1656">
                  <c:v>38481</c:v>
                </c:pt>
                <c:pt idx="1657">
                  <c:v>38482</c:v>
                </c:pt>
                <c:pt idx="1658">
                  <c:v>38483</c:v>
                </c:pt>
                <c:pt idx="1659">
                  <c:v>38484</c:v>
                </c:pt>
                <c:pt idx="1660">
                  <c:v>38485</c:v>
                </c:pt>
                <c:pt idx="1661">
                  <c:v>38488</c:v>
                </c:pt>
                <c:pt idx="1662">
                  <c:v>38489</c:v>
                </c:pt>
                <c:pt idx="1663">
                  <c:v>38490</c:v>
                </c:pt>
                <c:pt idx="1664">
                  <c:v>38491</c:v>
                </c:pt>
                <c:pt idx="1665">
                  <c:v>38492</c:v>
                </c:pt>
                <c:pt idx="1666">
                  <c:v>38495</c:v>
                </c:pt>
                <c:pt idx="1667">
                  <c:v>38496</c:v>
                </c:pt>
                <c:pt idx="1668">
                  <c:v>38497</c:v>
                </c:pt>
                <c:pt idx="1669">
                  <c:v>38498</c:v>
                </c:pt>
                <c:pt idx="1670">
                  <c:v>38499</c:v>
                </c:pt>
                <c:pt idx="1671">
                  <c:v>38502</c:v>
                </c:pt>
                <c:pt idx="1672">
                  <c:v>38503</c:v>
                </c:pt>
                <c:pt idx="1673">
                  <c:v>38504</c:v>
                </c:pt>
                <c:pt idx="1674">
                  <c:v>38505</c:v>
                </c:pt>
                <c:pt idx="1675">
                  <c:v>38506</c:v>
                </c:pt>
                <c:pt idx="1676">
                  <c:v>38509</c:v>
                </c:pt>
                <c:pt idx="1677">
                  <c:v>38510</c:v>
                </c:pt>
                <c:pt idx="1678">
                  <c:v>38511</c:v>
                </c:pt>
                <c:pt idx="1679">
                  <c:v>38512</c:v>
                </c:pt>
                <c:pt idx="1680">
                  <c:v>38513</c:v>
                </c:pt>
                <c:pt idx="1681">
                  <c:v>38516</c:v>
                </c:pt>
                <c:pt idx="1682">
                  <c:v>38517</c:v>
                </c:pt>
                <c:pt idx="1683">
                  <c:v>38518</c:v>
                </c:pt>
                <c:pt idx="1684">
                  <c:v>38519</c:v>
                </c:pt>
                <c:pt idx="1685">
                  <c:v>38520</c:v>
                </c:pt>
                <c:pt idx="1686">
                  <c:v>38523</c:v>
                </c:pt>
                <c:pt idx="1687">
                  <c:v>38524</c:v>
                </c:pt>
                <c:pt idx="1688">
                  <c:v>38525</c:v>
                </c:pt>
                <c:pt idx="1689">
                  <c:v>38526</c:v>
                </c:pt>
                <c:pt idx="1690">
                  <c:v>38527</c:v>
                </c:pt>
                <c:pt idx="1691">
                  <c:v>38530</c:v>
                </c:pt>
                <c:pt idx="1692">
                  <c:v>38531</c:v>
                </c:pt>
                <c:pt idx="1693">
                  <c:v>38532</c:v>
                </c:pt>
                <c:pt idx="1694">
                  <c:v>38533</c:v>
                </c:pt>
                <c:pt idx="1695">
                  <c:v>38534</c:v>
                </c:pt>
                <c:pt idx="1696">
                  <c:v>38537</c:v>
                </c:pt>
                <c:pt idx="1697">
                  <c:v>38538</c:v>
                </c:pt>
                <c:pt idx="1698">
                  <c:v>38539</c:v>
                </c:pt>
                <c:pt idx="1699">
                  <c:v>38540</c:v>
                </c:pt>
                <c:pt idx="1700">
                  <c:v>38541</c:v>
                </c:pt>
                <c:pt idx="1701">
                  <c:v>38544</c:v>
                </c:pt>
                <c:pt idx="1702">
                  <c:v>38545</c:v>
                </c:pt>
                <c:pt idx="1703">
                  <c:v>38546</c:v>
                </c:pt>
                <c:pt idx="1704">
                  <c:v>38547</c:v>
                </c:pt>
                <c:pt idx="1705">
                  <c:v>38548</c:v>
                </c:pt>
                <c:pt idx="1706">
                  <c:v>38551</c:v>
                </c:pt>
                <c:pt idx="1707">
                  <c:v>38552</c:v>
                </c:pt>
                <c:pt idx="1708">
                  <c:v>38553</c:v>
                </c:pt>
                <c:pt idx="1709">
                  <c:v>38554</c:v>
                </c:pt>
                <c:pt idx="1710">
                  <c:v>38555</c:v>
                </c:pt>
                <c:pt idx="1711">
                  <c:v>38558</c:v>
                </c:pt>
                <c:pt idx="1712">
                  <c:v>38559</c:v>
                </c:pt>
                <c:pt idx="1713">
                  <c:v>38560</c:v>
                </c:pt>
                <c:pt idx="1714">
                  <c:v>38561</c:v>
                </c:pt>
                <c:pt idx="1715">
                  <c:v>38562</c:v>
                </c:pt>
                <c:pt idx="1716">
                  <c:v>38565</c:v>
                </c:pt>
                <c:pt idx="1717">
                  <c:v>38566</c:v>
                </c:pt>
                <c:pt idx="1718">
                  <c:v>38567</c:v>
                </c:pt>
                <c:pt idx="1719">
                  <c:v>38568</c:v>
                </c:pt>
                <c:pt idx="1720">
                  <c:v>38569</c:v>
                </c:pt>
                <c:pt idx="1721">
                  <c:v>38572</c:v>
                </c:pt>
                <c:pt idx="1722">
                  <c:v>38573</c:v>
                </c:pt>
                <c:pt idx="1723">
                  <c:v>38574</c:v>
                </c:pt>
                <c:pt idx="1724">
                  <c:v>38575</c:v>
                </c:pt>
                <c:pt idx="1725">
                  <c:v>38576</c:v>
                </c:pt>
                <c:pt idx="1726">
                  <c:v>38579</c:v>
                </c:pt>
                <c:pt idx="1727">
                  <c:v>38580</c:v>
                </c:pt>
                <c:pt idx="1728">
                  <c:v>38581</c:v>
                </c:pt>
                <c:pt idx="1729">
                  <c:v>38582</c:v>
                </c:pt>
                <c:pt idx="1730">
                  <c:v>38583</c:v>
                </c:pt>
                <c:pt idx="1731">
                  <c:v>38586</c:v>
                </c:pt>
                <c:pt idx="1732">
                  <c:v>38587</c:v>
                </c:pt>
                <c:pt idx="1733">
                  <c:v>38588</c:v>
                </c:pt>
                <c:pt idx="1734">
                  <c:v>38589</c:v>
                </c:pt>
                <c:pt idx="1735">
                  <c:v>38590</c:v>
                </c:pt>
                <c:pt idx="1736">
                  <c:v>38593</c:v>
                </c:pt>
                <c:pt idx="1737">
                  <c:v>38594</c:v>
                </c:pt>
                <c:pt idx="1738">
                  <c:v>38595</c:v>
                </c:pt>
                <c:pt idx="1739">
                  <c:v>38596</c:v>
                </c:pt>
                <c:pt idx="1740">
                  <c:v>38597</c:v>
                </c:pt>
                <c:pt idx="1741">
                  <c:v>38600</c:v>
                </c:pt>
                <c:pt idx="1742">
                  <c:v>38601</c:v>
                </c:pt>
                <c:pt idx="1743">
                  <c:v>38602</c:v>
                </c:pt>
                <c:pt idx="1744">
                  <c:v>38603</c:v>
                </c:pt>
                <c:pt idx="1745">
                  <c:v>38604</c:v>
                </c:pt>
                <c:pt idx="1746">
                  <c:v>38607</c:v>
                </c:pt>
                <c:pt idx="1747">
                  <c:v>38608</c:v>
                </c:pt>
                <c:pt idx="1748">
                  <c:v>38609</c:v>
                </c:pt>
                <c:pt idx="1749">
                  <c:v>38610</c:v>
                </c:pt>
                <c:pt idx="1750">
                  <c:v>38611</c:v>
                </c:pt>
                <c:pt idx="1751">
                  <c:v>38614</c:v>
                </c:pt>
                <c:pt idx="1752">
                  <c:v>38615</c:v>
                </c:pt>
                <c:pt idx="1753">
                  <c:v>38616</c:v>
                </c:pt>
                <c:pt idx="1754">
                  <c:v>38617</c:v>
                </c:pt>
                <c:pt idx="1755">
                  <c:v>38618</c:v>
                </c:pt>
                <c:pt idx="1756">
                  <c:v>38621</c:v>
                </c:pt>
                <c:pt idx="1757">
                  <c:v>38622</c:v>
                </c:pt>
                <c:pt idx="1758">
                  <c:v>38623</c:v>
                </c:pt>
                <c:pt idx="1759">
                  <c:v>38624</c:v>
                </c:pt>
                <c:pt idx="1760">
                  <c:v>38625</c:v>
                </c:pt>
                <c:pt idx="1761">
                  <c:v>38628</c:v>
                </c:pt>
                <c:pt idx="1762">
                  <c:v>38629</c:v>
                </c:pt>
                <c:pt idx="1763">
                  <c:v>38630</c:v>
                </c:pt>
                <c:pt idx="1764">
                  <c:v>38631</c:v>
                </c:pt>
                <c:pt idx="1765">
                  <c:v>38632</c:v>
                </c:pt>
                <c:pt idx="1766">
                  <c:v>38635</c:v>
                </c:pt>
                <c:pt idx="1767">
                  <c:v>38636</c:v>
                </c:pt>
                <c:pt idx="1768">
                  <c:v>38637</c:v>
                </c:pt>
                <c:pt idx="1769">
                  <c:v>38638</c:v>
                </c:pt>
                <c:pt idx="1770">
                  <c:v>38639</c:v>
                </c:pt>
                <c:pt idx="1771">
                  <c:v>38642</c:v>
                </c:pt>
                <c:pt idx="1772">
                  <c:v>38643</c:v>
                </c:pt>
                <c:pt idx="1773">
                  <c:v>38644</c:v>
                </c:pt>
                <c:pt idx="1774">
                  <c:v>38645</c:v>
                </c:pt>
                <c:pt idx="1775">
                  <c:v>38646</c:v>
                </c:pt>
                <c:pt idx="1776">
                  <c:v>38649</c:v>
                </c:pt>
                <c:pt idx="1777">
                  <c:v>38650</c:v>
                </c:pt>
                <c:pt idx="1778">
                  <c:v>38651</c:v>
                </c:pt>
                <c:pt idx="1779">
                  <c:v>38652</c:v>
                </c:pt>
                <c:pt idx="1780">
                  <c:v>38653</c:v>
                </c:pt>
                <c:pt idx="1781">
                  <c:v>38656</c:v>
                </c:pt>
                <c:pt idx="1782">
                  <c:v>38657</c:v>
                </c:pt>
                <c:pt idx="1783">
                  <c:v>38658</c:v>
                </c:pt>
                <c:pt idx="1784">
                  <c:v>38659</c:v>
                </c:pt>
                <c:pt idx="1785">
                  <c:v>38660</c:v>
                </c:pt>
                <c:pt idx="1786">
                  <c:v>38663</c:v>
                </c:pt>
                <c:pt idx="1787">
                  <c:v>38664</c:v>
                </c:pt>
                <c:pt idx="1788">
                  <c:v>38665</c:v>
                </c:pt>
                <c:pt idx="1789">
                  <c:v>38666</c:v>
                </c:pt>
                <c:pt idx="1790">
                  <c:v>38667</c:v>
                </c:pt>
                <c:pt idx="1791">
                  <c:v>38670</c:v>
                </c:pt>
                <c:pt idx="1792">
                  <c:v>38671</c:v>
                </c:pt>
                <c:pt idx="1793">
                  <c:v>38672</c:v>
                </c:pt>
                <c:pt idx="1794">
                  <c:v>38673</c:v>
                </c:pt>
                <c:pt idx="1795">
                  <c:v>38674</c:v>
                </c:pt>
                <c:pt idx="1796">
                  <c:v>38677</c:v>
                </c:pt>
                <c:pt idx="1797">
                  <c:v>38678</c:v>
                </c:pt>
                <c:pt idx="1798">
                  <c:v>38679</c:v>
                </c:pt>
                <c:pt idx="1799">
                  <c:v>38680</c:v>
                </c:pt>
                <c:pt idx="1800">
                  <c:v>38681</c:v>
                </c:pt>
                <c:pt idx="1801">
                  <c:v>38684</c:v>
                </c:pt>
                <c:pt idx="1802">
                  <c:v>38685</c:v>
                </c:pt>
                <c:pt idx="1803">
                  <c:v>38686</c:v>
                </c:pt>
                <c:pt idx="1804">
                  <c:v>38687</c:v>
                </c:pt>
                <c:pt idx="1805">
                  <c:v>38688</c:v>
                </c:pt>
                <c:pt idx="1806">
                  <c:v>38691</c:v>
                </c:pt>
                <c:pt idx="1807">
                  <c:v>38692</c:v>
                </c:pt>
                <c:pt idx="1808">
                  <c:v>38693</c:v>
                </c:pt>
                <c:pt idx="1809">
                  <c:v>38694</c:v>
                </c:pt>
                <c:pt idx="1810">
                  <c:v>38695</c:v>
                </c:pt>
                <c:pt idx="1811">
                  <c:v>38698</c:v>
                </c:pt>
                <c:pt idx="1812">
                  <c:v>38699</c:v>
                </c:pt>
                <c:pt idx="1813">
                  <c:v>38700</c:v>
                </c:pt>
                <c:pt idx="1814">
                  <c:v>38701</c:v>
                </c:pt>
                <c:pt idx="1815">
                  <c:v>38702</c:v>
                </c:pt>
                <c:pt idx="1816">
                  <c:v>38705</c:v>
                </c:pt>
                <c:pt idx="1817">
                  <c:v>38706</c:v>
                </c:pt>
                <c:pt idx="1818">
                  <c:v>38707</c:v>
                </c:pt>
                <c:pt idx="1819">
                  <c:v>38708</c:v>
                </c:pt>
                <c:pt idx="1820">
                  <c:v>38709</c:v>
                </c:pt>
                <c:pt idx="1821">
                  <c:v>38712</c:v>
                </c:pt>
                <c:pt idx="1822">
                  <c:v>38713</c:v>
                </c:pt>
                <c:pt idx="1823">
                  <c:v>38714</c:v>
                </c:pt>
                <c:pt idx="1824">
                  <c:v>38715</c:v>
                </c:pt>
                <c:pt idx="1825">
                  <c:v>38716</c:v>
                </c:pt>
                <c:pt idx="1826">
                  <c:v>38719</c:v>
                </c:pt>
                <c:pt idx="1827">
                  <c:v>38720</c:v>
                </c:pt>
                <c:pt idx="1828">
                  <c:v>38721</c:v>
                </c:pt>
                <c:pt idx="1829">
                  <c:v>38722</c:v>
                </c:pt>
                <c:pt idx="1830">
                  <c:v>38723</c:v>
                </c:pt>
                <c:pt idx="1831">
                  <c:v>38726</c:v>
                </c:pt>
                <c:pt idx="1832">
                  <c:v>38727</c:v>
                </c:pt>
                <c:pt idx="1833">
                  <c:v>38728</c:v>
                </c:pt>
                <c:pt idx="1834">
                  <c:v>38729</c:v>
                </c:pt>
                <c:pt idx="1835">
                  <c:v>38730</c:v>
                </c:pt>
                <c:pt idx="1836">
                  <c:v>38733</c:v>
                </c:pt>
                <c:pt idx="1837">
                  <c:v>38734</c:v>
                </c:pt>
                <c:pt idx="1838">
                  <c:v>38735</c:v>
                </c:pt>
                <c:pt idx="1839">
                  <c:v>38736</c:v>
                </c:pt>
                <c:pt idx="1840">
                  <c:v>38737</c:v>
                </c:pt>
                <c:pt idx="1841">
                  <c:v>38740</c:v>
                </c:pt>
                <c:pt idx="1842">
                  <c:v>38741</c:v>
                </c:pt>
                <c:pt idx="1843">
                  <c:v>38742</c:v>
                </c:pt>
                <c:pt idx="1844">
                  <c:v>38743</c:v>
                </c:pt>
                <c:pt idx="1845">
                  <c:v>38744</c:v>
                </c:pt>
                <c:pt idx="1846">
                  <c:v>38747</c:v>
                </c:pt>
                <c:pt idx="1847">
                  <c:v>38748</c:v>
                </c:pt>
                <c:pt idx="1848">
                  <c:v>38749</c:v>
                </c:pt>
                <c:pt idx="1849">
                  <c:v>38750</c:v>
                </c:pt>
                <c:pt idx="1850">
                  <c:v>38751</c:v>
                </c:pt>
                <c:pt idx="1851">
                  <c:v>38754</c:v>
                </c:pt>
                <c:pt idx="1852">
                  <c:v>38755</c:v>
                </c:pt>
                <c:pt idx="1853">
                  <c:v>38756</c:v>
                </c:pt>
                <c:pt idx="1854">
                  <c:v>38757</c:v>
                </c:pt>
                <c:pt idx="1855">
                  <c:v>38758</c:v>
                </c:pt>
                <c:pt idx="1856">
                  <c:v>38761</c:v>
                </c:pt>
                <c:pt idx="1857">
                  <c:v>38762</c:v>
                </c:pt>
                <c:pt idx="1858">
                  <c:v>38763</c:v>
                </c:pt>
                <c:pt idx="1859">
                  <c:v>38764</c:v>
                </c:pt>
                <c:pt idx="1860">
                  <c:v>38765</c:v>
                </c:pt>
                <c:pt idx="1861">
                  <c:v>38768</c:v>
                </c:pt>
                <c:pt idx="1862">
                  <c:v>38769</c:v>
                </c:pt>
                <c:pt idx="1863">
                  <c:v>38770</c:v>
                </c:pt>
                <c:pt idx="1864">
                  <c:v>38771</c:v>
                </c:pt>
                <c:pt idx="1865">
                  <c:v>38772</c:v>
                </c:pt>
                <c:pt idx="1866">
                  <c:v>38775</c:v>
                </c:pt>
                <c:pt idx="1867">
                  <c:v>38776</c:v>
                </c:pt>
                <c:pt idx="1868">
                  <c:v>38777</c:v>
                </c:pt>
                <c:pt idx="1869">
                  <c:v>38778</c:v>
                </c:pt>
                <c:pt idx="1870">
                  <c:v>38779</c:v>
                </c:pt>
                <c:pt idx="1871">
                  <c:v>38782</c:v>
                </c:pt>
                <c:pt idx="1872">
                  <c:v>38783</c:v>
                </c:pt>
                <c:pt idx="1873">
                  <c:v>38784</c:v>
                </c:pt>
                <c:pt idx="1874">
                  <c:v>38785</c:v>
                </c:pt>
                <c:pt idx="1875">
                  <c:v>38786</c:v>
                </c:pt>
                <c:pt idx="1876">
                  <c:v>38789</c:v>
                </c:pt>
                <c:pt idx="1877">
                  <c:v>38790</c:v>
                </c:pt>
                <c:pt idx="1878">
                  <c:v>38791</c:v>
                </c:pt>
                <c:pt idx="1879">
                  <c:v>38792</c:v>
                </c:pt>
                <c:pt idx="1880">
                  <c:v>38793</c:v>
                </c:pt>
                <c:pt idx="1881">
                  <c:v>38796</c:v>
                </c:pt>
                <c:pt idx="1882">
                  <c:v>38797</c:v>
                </c:pt>
                <c:pt idx="1883">
                  <c:v>38798</c:v>
                </c:pt>
                <c:pt idx="1884">
                  <c:v>38799</c:v>
                </c:pt>
                <c:pt idx="1885">
                  <c:v>38800</c:v>
                </c:pt>
                <c:pt idx="1886">
                  <c:v>38803</c:v>
                </c:pt>
                <c:pt idx="1887">
                  <c:v>38804</c:v>
                </c:pt>
                <c:pt idx="1888">
                  <c:v>38805</c:v>
                </c:pt>
                <c:pt idx="1889">
                  <c:v>38806</c:v>
                </c:pt>
                <c:pt idx="1890">
                  <c:v>38807</c:v>
                </c:pt>
                <c:pt idx="1891">
                  <c:v>38810</c:v>
                </c:pt>
                <c:pt idx="1892">
                  <c:v>38811</c:v>
                </c:pt>
                <c:pt idx="1893">
                  <c:v>38812</c:v>
                </c:pt>
                <c:pt idx="1894">
                  <c:v>38813</c:v>
                </c:pt>
                <c:pt idx="1895">
                  <c:v>38814</c:v>
                </c:pt>
                <c:pt idx="1896">
                  <c:v>38817</c:v>
                </c:pt>
                <c:pt idx="1897">
                  <c:v>38818</c:v>
                </c:pt>
                <c:pt idx="1898">
                  <c:v>38819</c:v>
                </c:pt>
                <c:pt idx="1899">
                  <c:v>38820</c:v>
                </c:pt>
                <c:pt idx="1900">
                  <c:v>38821</c:v>
                </c:pt>
                <c:pt idx="1901">
                  <c:v>38824</c:v>
                </c:pt>
                <c:pt idx="1902">
                  <c:v>38825</c:v>
                </c:pt>
                <c:pt idx="1903">
                  <c:v>38826</c:v>
                </c:pt>
                <c:pt idx="1904">
                  <c:v>38827</c:v>
                </c:pt>
                <c:pt idx="1905">
                  <c:v>38828</c:v>
                </c:pt>
                <c:pt idx="1906">
                  <c:v>38831</c:v>
                </c:pt>
                <c:pt idx="1907">
                  <c:v>38832</c:v>
                </c:pt>
                <c:pt idx="1908">
                  <c:v>38833</c:v>
                </c:pt>
                <c:pt idx="1909">
                  <c:v>38834</c:v>
                </c:pt>
                <c:pt idx="1910">
                  <c:v>38835</c:v>
                </c:pt>
                <c:pt idx="1911">
                  <c:v>38838</c:v>
                </c:pt>
                <c:pt idx="1912">
                  <c:v>38839</c:v>
                </c:pt>
                <c:pt idx="1913">
                  <c:v>38840</c:v>
                </c:pt>
                <c:pt idx="1914">
                  <c:v>38841</c:v>
                </c:pt>
                <c:pt idx="1915">
                  <c:v>38842</c:v>
                </c:pt>
                <c:pt idx="1916">
                  <c:v>38845</c:v>
                </c:pt>
                <c:pt idx="1917">
                  <c:v>38846</c:v>
                </c:pt>
                <c:pt idx="1918">
                  <c:v>38847</c:v>
                </c:pt>
                <c:pt idx="1919">
                  <c:v>38848</c:v>
                </c:pt>
                <c:pt idx="1920">
                  <c:v>38849</c:v>
                </c:pt>
                <c:pt idx="1921">
                  <c:v>38852</c:v>
                </c:pt>
                <c:pt idx="1922">
                  <c:v>38853</c:v>
                </c:pt>
                <c:pt idx="1923">
                  <c:v>38854</c:v>
                </c:pt>
                <c:pt idx="1924">
                  <c:v>38855</c:v>
                </c:pt>
                <c:pt idx="1925">
                  <c:v>38856</c:v>
                </c:pt>
                <c:pt idx="1926">
                  <c:v>38859</c:v>
                </c:pt>
                <c:pt idx="1927">
                  <c:v>38860</c:v>
                </c:pt>
                <c:pt idx="1928">
                  <c:v>38861</c:v>
                </c:pt>
                <c:pt idx="1929">
                  <c:v>38862</c:v>
                </c:pt>
                <c:pt idx="1930">
                  <c:v>38863</c:v>
                </c:pt>
                <c:pt idx="1931">
                  <c:v>38866</c:v>
                </c:pt>
                <c:pt idx="1932">
                  <c:v>38867</c:v>
                </c:pt>
                <c:pt idx="1933">
                  <c:v>38868</c:v>
                </c:pt>
                <c:pt idx="1934">
                  <c:v>38869</c:v>
                </c:pt>
                <c:pt idx="1935">
                  <c:v>38870</c:v>
                </c:pt>
                <c:pt idx="1936">
                  <c:v>38873</c:v>
                </c:pt>
                <c:pt idx="1937">
                  <c:v>38874</c:v>
                </c:pt>
                <c:pt idx="1938">
                  <c:v>38875</c:v>
                </c:pt>
                <c:pt idx="1939">
                  <c:v>38876</c:v>
                </c:pt>
                <c:pt idx="1940">
                  <c:v>38877</c:v>
                </c:pt>
                <c:pt idx="1941">
                  <c:v>38880</c:v>
                </c:pt>
                <c:pt idx="1942">
                  <c:v>38881</c:v>
                </c:pt>
                <c:pt idx="1943">
                  <c:v>38882</c:v>
                </c:pt>
                <c:pt idx="1944">
                  <c:v>38883</c:v>
                </c:pt>
                <c:pt idx="1945">
                  <c:v>38884</c:v>
                </c:pt>
                <c:pt idx="1946">
                  <c:v>38887</c:v>
                </c:pt>
                <c:pt idx="1947">
                  <c:v>38888</c:v>
                </c:pt>
                <c:pt idx="1948">
                  <c:v>38889</c:v>
                </c:pt>
                <c:pt idx="1949">
                  <c:v>38890</c:v>
                </c:pt>
                <c:pt idx="1950">
                  <c:v>38891</c:v>
                </c:pt>
                <c:pt idx="1951">
                  <c:v>38894</c:v>
                </c:pt>
                <c:pt idx="1952">
                  <c:v>38895</c:v>
                </c:pt>
                <c:pt idx="1953">
                  <c:v>38896</c:v>
                </c:pt>
                <c:pt idx="1954">
                  <c:v>38897</c:v>
                </c:pt>
                <c:pt idx="1955">
                  <c:v>38898</c:v>
                </c:pt>
                <c:pt idx="1956">
                  <c:v>38901</c:v>
                </c:pt>
                <c:pt idx="1957">
                  <c:v>38902</c:v>
                </c:pt>
                <c:pt idx="1958">
                  <c:v>38903</c:v>
                </c:pt>
                <c:pt idx="1959">
                  <c:v>38904</c:v>
                </c:pt>
                <c:pt idx="1960">
                  <c:v>38905</c:v>
                </c:pt>
                <c:pt idx="1961">
                  <c:v>38908</c:v>
                </c:pt>
                <c:pt idx="1962">
                  <c:v>38909</c:v>
                </c:pt>
                <c:pt idx="1963">
                  <c:v>38910</c:v>
                </c:pt>
                <c:pt idx="1964">
                  <c:v>38911</c:v>
                </c:pt>
                <c:pt idx="1965">
                  <c:v>38912</c:v>
                </c:pt>
                <c:pt idx="1966">
                  <c:v>38915</c:v>
                </c:pt>
                <c:pt idx="1967">
                  <c:v>38916</c:v>
                </c:pt>
                <c:pt idx="1968">
                  <c:v>38917</c:v>
                </c:pt>
                <c:pt idx="1969">
                  <c:v>38918</c:v>
                </c:pt>
                <c:pt idx="1970">
                  <c:v>38919</c:v>
                </c:pt>
                <c:pt idx="1971">
                  <c:v>38922</c:v>
                </c:pt>
                <c:pt idx="1972">
                  <c:v>38923</c:v>
                </c:pt>
                <c:pt idx="1973">
                  <c:v>38924</c:v>
                </c:pt>
                <c:pt idx="1974">
                  <c:v>38925</c:v>
                </c:pt>
                <c:pt idx="1975">
                  <c:v>38926</c:v>
                </c:pt>
                <c:pt idx="1976">
                  <c:v>38929</c:v>
                </c:pt>
                <c:pt idx="1977">
                  <c:v>38930</c:v>
                </c:pt>
                <c:pt idx="1978">
                  <c:v>38931</c:v>
                </c:pt>
                <c:pt idx="1979">
                  <c:v>38932</c:v>
                </c:pt>
                <c:pt idx="1980">
                  <c:v>38933</c:v>
                </c:pt>
                <c:pt idx="1981">
                  <c:v>38936</c:v>
                </c:pt>
                <c:pt idx="1982">
                  <c:v>38937</c:v>
                </c:pt>
                <c:pt idx="1983">
                  <c:v>38938</c:v>
                </c:pt>
                <c:pt idx="1984">
                  <c:v>38939</c:v>
                </c:pt>
                <c:pt idx="1985">
                  <c:v>38940</c:v>
                </c:pt>
                <c:pt idx="1986">
                  <c:v>38943</c:v>
                </c:pt>
                <c:pt idx="1987">
                  <c:v>38944</c:v>
                </c:pt>
                <c:pt idx="1988">
                  <c:v>38945</c:v>
                </c:pt>
                <c:pt idx="1989">
                  <c:v>38946</c:v>
                </c:pt>
                <c:pt idx="1990">
                  <c:v>38947</c:v>
                </c:pt>
                <c:pt idx="1991">
                  <c:v>38950</c:v>
                </c:pt>
                <c:pt idx="1992">
                  <c:v>38951</c:v>
                </c:pt>
                <c:pt idx="1993">
                  <c:v>38952</c:v>
                </c:pt>
                <c:pt idx="1994">
                  <c:v>38953</c:v>
                </c:pt>
                <c:pt idx="1995">
                  <c:v>38954</c:v>
                </c:pt>
                <c:pt idx="1996">
                  <c:v>38957</c:v>
                </c:pt>
                <c:pt idx="1997">
                  <c:v>38958</c:v>
                </c:pt>
                <c:pt idx="1998">
                  <c:v>38959</c:v>
                </c:pt>
                <c:pt idx="1999">
                  <c:v>38960</c:v>
                </c:pt>
                <c:pt idx="2000">
                  <c:v>38961</c:v>
                </c:pt>
                <c:pt idx="2001">
                  <c:v>38964</c:v>
                </c:pt>
                <c:pt idx="2002">
                  <c:v>38965</c:v>
                </c:pt>
                <c:pt idx="2003">
                  <c:v>38966</c:v>
                </c:pt>
                <c:pt idx="2004">
                  <c:v>38967</c:v>
                </c:pt>
                <c:pt idx="2005">
                  <c:v>38968</c:v>
                </c:pt>
                <c:pt idx="2006">
                  <c:v>38971</c:v>
                </c:pt>
                <c:pt idx="2007">
                  <c:v>38972</c:v>
                </c:pt>
                <c:pt idx="2008">
                  <c:v>38973</c:v>
                </c:pt>
                <c:pt idx="2009">
                  <c:v>38974</c:v>
                </c:pt>
                <c:pt idx="2010">
                  <c:v>38975</c:v>
                </c:pt>
                <c:pt idx="2011">
                  <c:v>38978</c:v>
                </c:pt>
                <c:pt idx="2012">
                  <c:v>38979</c:v>
                </c:pt>
                <c:pt idx="2013">
                  <c:v>38980</c:v>
                </c:pt>
                <c:pt idx="2014">
                  <c:v>38981</c:v>
                </c:pt>
                <c:pt idx="2015">
                  <c:v>38982</c:v>
                </c:pt>
                <c:pt idx="2016">
                  <c:v>38985</c:v>
                </c:pt>
                <c:pt idx="2017">
                  <c:v>38986</c:v>
                </c:pt>
                <c:pt idx="2018">
                  <c:v>38987</c:v>
                </c:pt>
                <c:pt idx="2019">
                  <c:v>38988</c:v>
                </c:pt>
                <c:pt idx="2020">
                  <c:v>38989</c:v>
                </c:pt>
                <c:pt idx="2021">
                  <c:v>38992</c:v>
                </c:pt>
                <c:pt idx="2022">
                  <c:v>38993</c:v>
                </c:pt>
                <c:pt idx="2023">
                  <c:v>38994</c:v>
                </c:pt>
                <c:pt idx="2024">
                  <c:v>38995</c:v>
                </c:pt>
                <c:pt idx="2025">
                  <c:v>38996</c:v>
                </c:pt>
                <c:pt idx="2026">
                  <c:v>38999</c:v>
                </c:pt>
                <c:pt idx="2027">
                  <c:v>39000</c:v>
                </c:pt>
                <c:pt idx="2028">
                  <c:v>39001</c:v>
                </c:pt>
                <c:pt idx="2029">
                  <c:v>39002</c:v>
                </c:pt>
                <c:pt idx="2030">
                  <c:v>39003</c:v>
                </c:pt>
                <c:pt idx="2031">
                  <c:v>39006</c:v>
                </c:pt>
                <c:pt idx="2032">
                  <c:v>39007</c:v>
                </c:pt>
                <c:pt idx="2033">
                  <c:v>39008</c:v>
                </c:pt>
                <c:pt idx="2034">
                  <c:v>39009</c:v>
                </c:pt>
                <c:pt idx="2035">
                  <c:v>39010</c:v>
                </c:pt>
                <c:pt idx="2036">
                  <c:v>39013</c:v>
                </c:pt>
                <c:pt idx="2037">
                  <c:v>39014</c:v>
                </c:pt>
                <c:pt idx="2038">
                  <c:v>39015</c:v>
                </c:pt>
                <c:pt idx="2039">
                  <c:v>39016</c:v>
                </c:pt>
                <c:pt idx="2040">
                  <c:v>39017</c:v>
                </c:pt>
                <c:pt idx="2041">
                  <c:v>39020</c:v>
                </c:pt>
                <c:pt idx="2042">
                  <c:v>39021</c:v>
                </c:pt>
                <c:pt idx="2043">
                  <c:v>39022</c:v>
                </c:pt>
                <c:pt idx="2044">
                  <c:v>39023</c:v>
                </c:pt>
                <c:pt idx="2045">
                  <c:v>39024</c:v>
                </c:pt>
                <c:pt idx="2046">
                  <c:v>39027</c:v>
                </c:pt>
                <c:pt idx="2047">
                  <c:v>39028</c:v>
                </c:pt>
                <c:pt idx="2048">
                  <c:v>39029</c:v>
                </c:pt>
                <c:pt idx="2049">
                  <c:v>39030</c:v>
                </c:pt>
                <c:pt idx="2050">
                  <c:v>39031</c:v>
                </c:pt>
                <c:pt idx="2051">
                  <c:v>39034</c:v>
                </c:pt>
                <c:pt idx="2052">
                  <c:v>39035</c:v>
                </c:pt>
                <c:pt idx="2053">
                  <c:v>39036</c:v>
                </c:pt>
                <c:pt idx="2054">
                  <c:v>39037</c:v>
                </c:pt>
                <c:pt idx="2055">
                  <c:v>39038</c:v>
                </c:pt>
                <c:pt idx="2056">
                  <c:v>39041</c:v>
                </c:pt>
                <c:pt idx="2057">
                  <c:v>39042</c:v>
                </c:pt>
                <c:pt idx="2058">
                  <c:v>39043</c:v>
                </c:pt>
                <c:pt idx="2059">
                  <c:v>39044</c:v>
                </c:pt>
                <c:pt idx="2060">
                  <c:v>39045</c:v>
                </c:pt>
                <c:pt idx="2061">
                  <c:v>39048</c:v>
                </c:pt>
                <c:pt idx="2062">
                  <c:v>39049</c:v>
                </c:pt>
                <c:pt idx="2063">
                  <c:v>39050</c:v>
                </c:pt>
                <c:pt idx="2064">
                  <c:v>39051</c:v>
                </c:pt>
                <c:pt idx="2065">
                  <c:v>39052</c:v>
                </c:pt>
                <c:pt idx="2066">
                  <c:v>39055</c:v>
                </c:pt>
                <c:pt idx="2067">
                  <c:v>39056</c:v>
                </c:pt>
                <c:pt idx="2068">
                  <c:v>39057</c:v>
                </c:pt>
                <c:pt idx="2069">
                  <c:v>39058</c:v>
                </c:pt>
                <c:pt idx="2070">
                  <c:v>39059</c:v>
                </c:pt>
                <c:pt idx="2071">
                  <c:v>39062</c:v>
                </c:pt>
                <c:pt idx="2072">
                  <c:v>39063</c:v>
                </c:pt>
                <c:pt idx="2073">
                  <c:v>39064</c:v>
                </c:pt>
                <c:pt idx="2074">
                  <c:v>39065</c:v>
                </c:pt>
                <c:pt idx="2075">
                  <c:v>39066</c:v>
                </c:pt>
                <c:pt idx="2076">
                  <c:v>39069</c:v>
                </c:pt>
                <c:pt idx="2077">
                  <c:v>39070</c:v>
                </c:pt>
                <c:pt idx="2078">
                  <c:v>39071</c:v>
                </c:pt>
                <c:pt idx="2079">
                  <c:v>39072</c:v>
                </c:pt>
                <c:pt idx="2080">
                  <c:v>39073</c:v>
                </c:pt>
                <c:pt idx="2081">
                  <c:v>39076</c:v>
                </c:pt>
                <c:pt idx="2082">
                  <c:v>39077</c:v>
                </c:pt>
                <c:pt idx="2083">
                  <c:v>39078</c:v>
                </c:pt>
                <c:pt idx="2084">
                  <c:v>39079</c:v>
                </c:pt>
                <c:pt idx="2085">
                  <c:v>39080</c:v>
                </c:pt>
                <c:pt idx="2086">
                  <c:v>39083</c:v>
                </c:pt>
                <c:pt idx="2087">
                  <c:v>39084</c:v>
                </c:pt>
                <c:pt idx="2088">
                  <c:v>39085</c:v>
                </c:pt>
                <c:pt idx="2089">
                  <c:v>39086</c:v>
                </c:pt>
                <c:pt idx="2090">
                  <c:v>39087</c:v>
                </c:pt>
                <c:pt idx="2091">
                  <c:v>39090</c:v>
                </c:pt>
                <c:pt idx="2092">
                  <c:v>39091</c:v>
                </c:pt>
                <c:pt idx="2093">
                  <c:v>39092</c:v>
                </c:pt>
                <c:pt idx="2094">
                  <c:v>39093</c:v>
                </c:pt>
                <c:pt idx="2095">
                  <c:v>39094</c:v>
                </c:pt>
                <c:pt idx="2096">
                  <c:v>39097</c:v>
                </c:pt>
                <c:pt idx="2097">
                  <c:v>39098</c:v>
                </c:pt>
                <c:pt idx="2098">
                  <c:v>39099</c:v>
                </c:pt>
                <c:pt idx="2099">
                  <c:v>39100</c:v>
                </c:pt>
                <c:pt idx="2100">
                  <c:v>39101</c:v>
                </c:pt>
                <c:pt idx="2101">
                  <c:v>39104</c:v>
                </c:pt>
                <c:pt idx="2102">
                  <c:v>39105</c:v>
                </c:pt>
                <c:pt idx="2103">
                  <c:v>39106</c:v>
                </c:pt>
                <c:pt idx="2104">
                  <c:v>39107</c:v>
                </c:pt>
                <c:pt idx="2105">
                  <c:v>39108</c:v>
                </c:pt>
                <c:pt idx="2106">
                  <c:v>39111</c:v>
                </c:pt>
                <c:pt idx="2107">
                  <c:v>39112</c:v>
                </c:pt>
                <c:pt idx="2108">
                  <c:v>39113</c:v>
                </c:pt>
                <c:pt idx="2109">
                  <c:v>39114</c:v>
                </c:pt>
                <c:pt idx="2110">
                  <c:v>39115</c:v>
                </c:pt>
                <c:pt idx="2111">
                  <c:v>39118</c:v>
                </c:pt>
                <c:pt idx="2112">
                  <c:v>39119</c:v>
                </c:pt>
                <c:pt idx="2113">
                  <c:v>39120</c:v>
                </c:pt>
                <c:pt idx="2114">
                  <c:v>39121</c:v>
                </c:pt>
                <c:pt idx="2115">
                  <c:v>39122</c:v>
                </c:pt>
                <c:pt idx="2116">
                  <c:v>39125</c:v>
                </c:pt>
                <c:pt idx="2117">
                  <c:v>39126</c:v>
                </c:pt>
                <c:pt idx="2118">
                  <c:v>39127</c:v>
                </c:pt>
                <c:pt idx="2119">
                  <c:v>39128</c:v>
                </c:pt>
                <c:pt idx="2120">
                  <c:v>39129</c:v>
                </c:pt>
                <c:pt idx="2121">
                  <c:v>39132</c:v>
                </c:pt>
                <c:pt idx="2122">
                  <c:v>39133</c:v>
                </c:pt>
                <c:pt idx="2123">
                  <c:v>39134</c:v>
                </c:pt>
                <c:pt idx="2124">
                  <c:v>39135</c:v>
                </c:pt>
                <c:pt idx="2125">
                  <c:v>39136</c:v>
                </c:pt>
                <c:pt idx="2126">
                  <c:v>39139</c:v>
                </c:pt>
                <c:pt idx="2127">
                  <c:v>39140</c:v>
                </c:pt>
                <c:pt idx="2128">
                  <c:v>39141</c:v>
                </c:pt>
                <c:pt idx="2129">
                  <c:v>39142</c:v>
                </c:pt>
                <c:pt idx="2130">
                  <c:v>39143</c:v>
                </c:pt>
                <c:pt idx="2131">
                  <c:v>39146</c:v>
                </c:pt>
                <c:pt idx="2132">
                  <c:v>39147</c:v>
                </c:pt>
                <c:pt idx="2133">
                  <c:v>39148</c:v>
                </c:pt>
                <c:pt idx="2134">
                  <c:v>39149</c:v>
                </c:pt>
                <c:pt idx="2135">
                  <c:v>39150</c:v>
                </c:pt>
                <c:pt idx="2136">
                  <c:v>39153</c:v>
                </c:pt>
                <c:pt idx="2137">
                  <c:v>39154</c:v>
                </c:pt>
                <c:pt idx="2138">
                  <c:v>39155</c:v>
                </c:pt>
                <c:pt idx="2139">
                  <c:v>39156</c:v>
                </c:pt>
                <c:pt idx="2140">
                  <c:v>39157</c:v>
                </c:pt>
                <c:pt idx="2141">
                  <c:v>39160</c:v>
                </c:pt>
                <c:pt idx="2142">
                  <c:v>39161</c:v>
                </c:pt>
                <c:pt idx="2143">
                  <c:v>39162</c:v>
                </c:pt>
                <c:pt idx="2144">
                  <c:v>39163</c:v>
                </c:pt>
                <c:pt idx="2145">
                  <c:v>39164</c:v>
                </c:pt>
                <c:pt idx="2146">
                  <c:v>39167</c:v>
                </c:pt>
                <c:pt idx="2147">
                  <c:v>39168</c:v>
                </c:pt>
                <c:pt idx="2148">
                  <c:v>39169</c:v>
                </c:pt>
                <c:pt idx="2149">
                  <c:v>39170</c:v>
                </c:pt>
                <c:pt idx="2150">
                  <c:v>39171</c:v>
                </c:pt>
                <c:pt idx="2151">
                  <c:v>39174</c:v>
                </c:pt>
                <c:pt idx="2152">
                  <c:v>39175</c:v>
                </c:pt>
                <c:pt idx="2153">
                  <c:v>39176</c:v>
                </c:pt>
                <c:pt idx="2154">
                  <c:v>39177</c:v>
                </c:pt>
                <c:pt idx="2155">
                  <c:v>39178</c:v>
                </c:pt>
                <c:pt idx="2156">
                  <c:v>39181</c:v>
                </c:pt>
                <c:pt idx="2157">
                  <c:v>39182</c:v>
                </c:pt>
                <c:pt idx="2158">
                  <c:v>39183</c:v>
                </c:pt>
                <c:pt idx="2159">
                  <c:v>39184</c:v>
                </c:pt>
                <c:pt idx="2160">
                  <c:v>39185</c:v>
                </c:pt>
                <c:pt idx="2161">
                  <c:v>39188</c:v>
                </c:pt>
                <c:pt idx="2162">
                  <c:v>39189</c:v>
                </c:pt>
                <c:pt idx="2163">
                  <c:v>39190</c:v>
                </c:pt>
                <c:pt idx="2164">
                  <c:v>39191</c:v>
                </c:pt>
                <c:pt idx="2165">
                  <c:v>39192</c:v>
                </c:pt>
                <c:pt idx="2166">
                  <c:v>39195</c:v>
                </c:pt>
                <c:pt idx="2167">
                  <c:v>39196</c:v>
                </c:pt>
                <c:pt idx="2168">
                  <c:v>39197</c:v>
                </c:pt>
                <c:pt idx="2169">
                  <c:v>39198</c:v>
                </c:pt>
                <c:pt idx="2170">
                  <c:v>39199</c:v>
                </c:pt>
                <c:pt idx="2171">
                  <c:v>39202</c:v>
                </c:pt>
                <c:pt idx="2172">
                  <c:v>39203</c:v>
                </c:pt>
                <c:pt idx="2173">
                  <c:v>39204</c:v>
                </c:pt>
                <c:pt idx="2174">
                  <c:v>39205</c:v>
                </c:pt>
                <c:pt idx="2175">
                  <c:v>39206</c:v>
                </c:pt>
                <c:pt idx="2176">
                  <c:v>39209</c:v>
                </c:pt>
                <c:pt idx="2177">
                  <c:v>39210</c:v>
                </c:pt>
                <c:pt idx="2178">
                  <c:v>39211</c:v>
                </c:pt>
                <c:pt idx="2179">
                  <c:v>39212</c:v>
                </c:pt>
                <c:pt idx="2180">
                  <c:v>39213</c:v>
                </c:pt>
                <c:pt idx="2181">
                  <c:v>39216</c:v>
                </c:pt>
                <c:pt idx="2182">
                  <c:v>39217</c:v>
                </c:pt>
                <c:pt idx="2183">
                  <c:v>39218</c:v>
                </c:pt>
                <c:pt idx="2184">
                  <c:v>39219</c:v>
                </c:pt>
                <c:pt idx="2185">
                  <c:v>39220</c:v>
                </c:pt>
                <c:pt idx="2186">
                  <c:v>39223</c:v>
                </c:pt>
                <c:pt idx="2187">
                  <c:v>39224</c:v>
                </c:pt>
                <c:pt idx="2188">
                  <c:v>39225</c:v>
                </c:pt>
                <c:pt idx="2189">
                  <c:v>39226</c:v>
                </c:pt>
                <c:pt idx="2190">
                  <c:v>39227</c:v>
                </c:pt>
                <c:pt idx="2191">
                  <c:v>39230</c:v>
                </c:pt>
                <c:pt idx="2192">
                  <c:v>39231</c:v>
                </c:pt>
                <c:pt idx="2193">
                  <c:v>39232</c:v>
                </c:pt>
                <c:pt idx="2194">
                  <c:v>39233</c:v>
                </c:pt>
                <c:pt idx="2195">
                  <c:v>39234</c:v>
                </c:pt>
                <c:pt idx="2196">
                  <c:v>39237</c:v>
                </c:pt>
                <c:pt idx="2197">
                  <c:v>39238</c:v>
                </c:pt>
                <c:pt idx="2198">
                  <c:v>39239</c:v>
                </c:pt>
                <c:pt idx="2199">
                  <c:v>39240</c:v>
                </c:pt>
                <c:pt idx="2200">
                  <c:v>39241</c:v>
                </c:pt>
                <c:pt idx="2201">
                  <c:v>39244</c:v>
                </c:pt>
                <c:pt idx="2202">
                  <c:v>39245</c:v>
                </c:pt>
                <c:pt idx="2203">
                  <c:v>39246</c:v>
                </c:pt>
                <c:pt idx="2204">
                  <c:v>39247</c:v>
                </c:pt>
                <c:pt idx="2205">
                  <c:v>39248</c:v>
                </c:pt>
                <c:pt idx="2206">
                  <c:v>39251</c:v>
                </c:pt>
                <c:pt idx="2207">
                  <c:v>39252</c:v>
                </c:pt>
                <c:pt idx="2208">
                  <c:v>39253</c:v>
                </c:pt>
                <c:pt idx="2209">
                  <c:v>39254</c:v>
                </c:pt>
                <c:pt idx="2210">
                  <c:v>39255</c:v>
                </c:pt>
                <c:pt idx="2211">
                  <c:v>39258</c:v>
                </c:pt>
                <c:pt idx="2212">
                  <c:v>39259</c:v>
                </c:pt>
                <c:pt idx="2213">
                  <c:v>39260</c:v>
                </c:pt>
                <c:pt idx="2214">
                  <c:v>39261</c:v>
                </c:pt>
                <c:pt idx="2215">
                  <c:v>39262</c:v>
                </c:pt>
                <c:pt idx="2216">
                  <c:v>39265</c:v>
                </c:pt>
                <c:pt idx="2217">
                  <c:v>39266</c:v>
                </c:pt>
                <c:pt idx="2218">
                  <c:v>39267</c:v>
                </c:pt>
                <c:pt idx="2219">
                  <c:v>39268</c:v>
                </c:pt>
                <c:pt idx="2220">
                  <c:v>39269</c:v>
                </c:pt>
                <c:pt idx="2221">
                  <c:v>39272</c:v>
                </c:pt>
                <c:pt idx="2222">
                  <c:v>39273</c:v>
                </c:pt>
                <c:pt idx="2223">
                  <c:v>39274</c:v>
                </c:pt>
                <c:pt idx="2224">
                  <c:v>39275</c:v>
                </c:pt>
                <c:pt idx="2225">
                  <c:v>39276</c:v>
                </c:pt>
                <c:pt idx="2226">
                  <c:v>39279</c:v>
                </c:pt>
                <c:pt idx="2227">
                  <c:v>39280</c:v>
                </c:pt>
                <c:pt idx="2228">
                  <c:v>39281</c:v>
                </c:pt>
                <c:pt idx="2229">
                  <c:v>39282</c:v>
                </c:pt>
                <c:pt idx="2230">
                  <c:v>39283</c:v>
                </c:pt>
                <c:pt idx="2231">
                  <c:v>39286</c:v>
                </c:pt>
                <c:pt idx="2232">
                  <c:v>39287</c:v>
                </c:pt>
                <c:pt idx="2233">
                  <c:v>39288</c:v>
                </c:pt>
                <c:pt idx="2234">
                  <c:v>39289</c:v>
                </c:pt>
                <c:pt idx="2235">
                  <c:v>39290</c:v>
                </c:pt>
                <c:pt idx="2236">
                  <c:v>39293</c:v>
                </c:pt>
                <c:pt idx="2237">
                  <c:v>39294</c:v>
                </c:pt>
                <c:pt idx="2238">
                  <c:v>39295</c:v>
                </c:pt>
                <c:pt idx="2239">
                  <c:v>39296</c:v>
                </c:pt>
                <c:pt idx="2240">
                  <c:v>39297</c:v>
                </c:pt>
                <c:pt idx="2241">
                  <c:v>39300</c:v>
                </c:pt>
                <c:pt idx="2242">
                  <c:v>39301</c:v>
                </c:pt>
                <c:pt idx="2243">
                  <c:v>39302</c:v>
                </c:pt>
                <c:pt idx="2244">
                  <c:v>39303</c:v>
                </c:pt>
                <c:pt idx="2245">
                  <c:v>39304</c:v>
                </c:pt>
                <c:pt idx="2246">
                  <c:v>39307</c:v>
                </c:pt>
                <c:pt idx="2247">
                  <c:v>39308</c:v>
                </c:pt>
                <c:pt idx="2248">
                  <c:v>39309</c:v>
                </c:pt>
                <c:pt idx="2249">
                  <c:v>39310</c:v>
                </c:pt>
                <c:pt idx="2250">
                  <c:v>39311</c:v>
                </c:pt>
                <c:pt idx="2251">
                  <c:v>39314</c:v>
                </c:pt>
                <c:pt idx="2252">
                  <c:v>39315</c:v>
                </c:pt>
                <c:pt idx="2253">
                  <c:v>39316</c:v>
                </c:pt>
                <c:pt idx="2254">
                  <c:v>39317</c:v>
                </c:pt>
                <c:pt idx="2255">
                  <c:v>39318</c:v>
                </c:pt>
                <c:pt idx="2256">
                  <c:v>39321</c:v>
                </c:pt>
                <c:pt idx="2257">
                  <c:v>39322</c:v>
                </c:pt>
                <c:pt idx="2258">
                  <c:v>39323</c:v>
                </c:pt>
                <c:pt idx="2259">
                  <c:v>39324</c:v>
                </c:pt>
                <c:pt idx="2260">
                  <c:v>39325</c:v>
                </c:pt>
                <c:pt idx="2261">
                  <c:v>39328</c:v>
                </c:pt>
                <c:pt idx="2262">
                  <c:v>39329</c:v>
                </c:pt>
                <c:pt idx="2263">
                  <c:v>39330</c:v>
                </c:pt>
                <c:pt idx="2264">
                  <c:v>39331</c:v>
                </c:pt>
                <c:pt idx="2265">
                  <c:v>39332</c:v>
                </c:pt>
                <c:pt idx="2266">
                  <c:v>39335</c:v>
                </c:pt>
                <c:pt idx="2267">
                  <c:v>39336</c:v>
                </c:pt>
                <c:pt idx="2268">
                  <c:v>39337</c:v>
                </c:pt>
                <c:pt idx="2269">
                  <c:v>39338</c:v>
                </c:pt>
                <c:pt idx="2270">
                  <c:v>39339</c:v>
                </c:pt>
                <c:pt idx="2271">
                  <c:v>39342</c:v>
                </c:pt>
                <c:pt idx="2272">
                  <c:v>39343</c:v>
                </c:pt>
                <c:pt idx="2273">
                  <c:v>39344</c:v>
                </c:pt>
                <c:pt idx="2274">
                  <c:v>39345</c:v>
                </c:pt>
                <c:pt idx="2275">
                  <c:v>39346</c:v>
                </c:pt>
                <c:pt idx="2276">
                  <c:v>39349</c:v>
                </c:pt>
                <c:pt idx="2277">
                  <c:v>39350</c:v>
                </c:pt>
                <c:pt idx="2278">
                  <c:v>39351</c:v>
                </c:pt>
                <c:pt idx="2279">
                  <c:v>39352</c:v>
                </c:pt>
                <c:pt idx="2280">
                  <c:v>39353</c:v>
                </c:pt>
                <c:pt idx="2281">
                  <c:v>39356</c:v>
                </c:pt>
                <c:pt idx="2282">
                  <c:v>39357</c:v>
                </c:pt>
                <c:pt idx="2283">
                  <c:v>39358</c:v>
                </c:pt>
                <c:pt idx="2284">
                  <c:v>39359</c:v>
                </c:pt>
                <c:pt idx="2285">
                  <c:v>39360</c:v>
                </c:pt>
                <c:pt idx="2286">
                  <c:v>39363</c:v>
                </c:pt>
                <c:pt idx="2287">
                  <c:v>39364</c:v>
                </c:pt>
                <c:pt idx="2288">
                  <c:v>39365</c:v>
                </c:pt>
                <c:pt idx="2289">
                  <c:v>39366</c:v>
                </c:pt>
                <c:pt idx="2290">
                  <c:v>39367</c:v>
                </c:pt>
                <c:pt idx="2291">
                  <c:v>39370</c:v>
                </c:pt>
                <c:pt idx="2292">
                  <c:v>39371</c:v>
                </c:pt>
                <c:pt idx="2293">
                  <c:v>39372</c:v>
                </c:pt>
                <c:pt idx="2294">
                  <c:v>39373</c:v>
                </c:pt>
                <c:pt idx="2295">
                  <c:v>39374</c:v>
                </c:pt>
                <c:pt idx="2296">
                  <c:v>39377</c:v>
                </c:pt>
                <c:pt idx="2297">
                  <c:v>39378</c:v>
                </c:pt>
                <c:pt idx="2298">
                  <c:v>39379</c:v>
                </c:pt>
                <c:pt idx="2299">
                  <c:v>39380</c:v>
                </c:pt>
                <c:pt idx="2300">
                  <c:v>39381</c:v>
                </c:pt>
                <c:pt idx="2301">
                  <c:v>39384</c:v>
                </c:pt>
                <c:pt idx="2302">
                  <c:v>39385</c:v>
                </c:pt>
                <c:pt idx="2303">
                  <c:v>39386</c:v>
                </c:pt>
                <c:pt idx="2304">
                  <c:v>39387</c:v>
                </c:pt>
                <c:pt idx="2305">
                  <c:v>39388</c:v>
                </c:pt>
                <c:pt idx="2306">
                  <c:v>39391</c:v>
                </c:pt>
                <c:pt idx="2307">
                  <c:v>39392</c:v>
                </c:pt>
                <c:pt idx="2308">
                  <c:v>39393</c:v>
                </c:pt>
                <c:pt idx="2309">
                  <c:v>39394</c:v>
                </c:pt>
                <c:pt idx="2310">
                  <c:v>39395</c:v>
                </c:pt>
                <c:pt idx="2311">
                  <c:v>39398</c:v>
                </c:pt>
                <c:pt idx="2312">
                  <c:v>39399</c:v>
                </c:pt>
                <c:pt idx="2313">
                  <c:v>39400</c:v>
                </c:pt>
                <c:pt idx="2314">
                  <c:v>39401</c:v>
                </c:pt>
                <c:pt idx="2315">
                  <c:v>39402</c:v>
                </c:pt>
                <c:pt idx="2316">
                  <c:v>39405</c:v>
                </c:pt>
                <c:pt idx="2317">
                  <c:v>39406</c:v>
                </c:pt>
                <c:pt idx="2318">
                  <c:v>39407</c:v>
                </c:pt>
                <c:pt idx="2319">
                  <c:v>39408</c:v>
                </c:pt>
                <c:pt idx="2320">
                  <c:v>39409</c:v>
                </c:pt>
                <c:pt idx="2321">
                  <c:v>39412</c:v>
                </c:pt>
                <c:pt idx="2322">
                  <c:v>39413</c:v>
                </c:pt>
                <c:pt idx="2323">
                  <c:v>39414</c:v>
                </c:pt>
                <c:pt idx="2324">
                  <c:v>39415</c:v>
                </c:pt>
                <c:pt idx="2325">
                  <c:v>39416</c:v>
                </c:pt>
                <c:pt idx="2326">
                  <c:v>39419</c:v>
                </c:pt>
                <c:pt idx="2327">
                  <c:v>39420</c:v>
                </c:pt>
                <c:pt idx="2328">
                  <c:v>39421</c:v>
                </c:pt>
                <c:pt idx="2329">
                  <c:v>39422</c:v>
                </c:pt>
                <c:pt idx="2330">
                  <c:v>39423</c:v>
                </c:pt>
                <c:pt idx="2331">
                  <c:v>39426</c:v>
                </c:pt>
                <c:pt idx="2332">
                  <c:v>39427</c:v>
                </c:pt>
                <c:pt idx="2333">
                  <c:v>39428</c:v>
                </c:pt>
                <c:pt idx="2334">
                  <c:v>39429</c:v>
                </c:pt>
                <c:pt idx="2335">
                  <c:v>39430</c:v>
                </c:pt>
                <c:pt idx="2336">
                  <c:v>39433</c:v>
                </c:pt>
                <c:pt idx="2337">
                  <c:v>39434</c:v>
                </c:pt>
                <c:pt idx="2338">
                  <c:v>39435</c:v>
                </c:pt>
                <c:pt idx="2339">
                  <c:v>39436</c:v>
                </c:pt>
                <c:pt idx="2340">
                  <c:v>39437</c:v>
                </c:pt>
                <c:pt idx="2341">
                  <c:v>39440</c:v>
                </c:pt>
                <c:pt idx="2342">
                  <c:v>39441</c:v>
                </c:pt>
                <c:pt idx="2343">
                  <c:v>39442</c:v>
                </c:pt>
                <c:pt idx="2344">
                  <c:v>39443</c:v>
                </c:pt>
                <c:pt idx="2345">
                  <c:v>39444</c:v>
                </c:pt>
                <c:pt idx="2346">
                  <c:v>39447</c:v>
                </c:pt>
                <c:pt idx="2347">
                  <c:v>39448</c:v>
                </c:pt>
                <c:pt idx="2348">
                  <c:v>39449</c:v>
                </c:pt>
                <c:pt idx="2349">
                  <c:v>39450</c:v>
                </c:pt>
                <c:pt idx="2350">
                  <c:v>39451</c:v>
                </c:pt>
                <c:pt idx="2351">
                  <c:v>39454</c:v>
                </c:pt>
                <c:pt idx="2352">
                  <c:v>39455</c:v>
                </c:pt>
                <c:pt idx="2353">
                  <c:v>39456</c:v>
                </c:pt>
                <c:pt idx="2354">
                  <c:v>39457</c:v>
                </c:pt>
                <c:pt idx="2355">
                  <c:v>39458</c:v>
                </c:pt>
                <c:pt idx="2356">
                  <c:v>39461</c:v>
                </c:pt>
                <c:pt idx="2357">
                  <c:v>39462</c:v>
                </c:pt>
                <c:pt idx="2358">
                  <c:v>39463</c:v>
                </c:pt>
                <c:pt idx="2359">
                  <c:v>39464</c:v>
                </c:pt>
                <c:pt idx="2360">
                  <c:v>39465</c:v>
                </c:pt>
                <c:pt idx="2361">
                  <c:v>39468</c:v>
                </c:pt>
                <c:pt idx="2362">
                  <c:v>39469</c:v>
                </c:pt>
                <c:pt idx="2363">
                  <c:v>39470</c:v>
                </c:pt>
                <c:pt idx="2364">
                  <c:v>39471</c:v>
                </c:pt>
                <c:pt idx="2365">
                  <c:v>39472</c:v>
                </c:pt>
                <c:pt idx="2366">
                  <c:v>39475</c:v>
                </c:pt>
                <c:pt idx="2367">
                  <c:v>39476</c:v>
                </c:pt>
                <c:pt idx="2368">
                  <c:v>39477</c:v>
                </c:pt>
                <c:pt idx="2369">
                  <c:v>39478</c:v>
                </c:pt>
                <c:pt idx="2370">
                  <c:v>39479</c:v>
                </c:pt>
                <c:pt idx="2371">
                  <c:v>39482</c:v>
                </c:pt>
                <c:pt idx="2372">
                  <c:v>39483</c:v>
                </c:pt>
                <c:pt idx="2373">
                  <c:v>39484</c:v>
                </c:pt>
                <c:pt idx="2374">
                  <c:v>39485</c:v>
                </c:pt>
                <c:pt idx="2375">
                  <c:v>39486</c:v>
                </c:pt>
                <c:pt idx="2376">
                  <c:v>39489</c:v>
                </c:pt>
                <c:pt idx="2377">
                  <c:v>39490</c:v>
                </c:pt>
                <c:pt idx="2378">
                  <c:v>39491</c:v>
                </c:pt>
                <c:pt idx="2379">
                  <c:v>39492</c:v>
                </c:pt>
                <c:pt idx="2380">
                  <c:v>39493</c:v>
                </c:pt>
                <c:pt idx="2381">
                  <c:v>39496</c:v>
                </c:pt>
                <c:pt idx="2382">
                  <c:v>39497</c:v>
                </c:pt>
                <c:pt idx="2383">
                  <c:v>39498</c:v>
                </c:pt>
                <c:pt idx="2384">
                  <c:v>39499</c:v>
                </c:pt>
                <c:pt idx="2385">
                  <c:v>39500</c:v>
                </c:pt>
                <c:pt idx="2386">
                  <c:v>39503</c:v>
                </c:pt>
                <c:pt idx="2387">
                  <c:v>39504</c:v>
                </c:pt>
                <c:pt idx="2388">
                  <c:v>39505</c:v>
                </c:pt>
                <c:pt idx="2389">
                  <c:v>39506</c:v>
                </c:pt>
                <c:pt idx="2390">
                  <c:v>39507</c:v>
                </c:pt>
                <c:pt idx="2391">
                  <c:v>39510</c:v>
                </c:pt>
                <c:pt idx="2392">
                  <c:v>39511</c:v>
                </c:pt>
                <c:pt idx="2393">
                  <c:v>39512</c:v>
                </c:pt>
                <c:pt idx="2394">
                  <c:v>39513</c:v>
                </c:pt>
                <c:pt idx="2395">
                  <c:v>39514</c:v>
                </c:pt>
                <c:pt idx="2396">
                  <c:v>39517</c:v>
                </c:pt>
                <c:pt idx="2397">
                  <c:v>39518</c:v>
                </c:pt>
                <c:pt idx="2398">
                  <c:v>39519</c:v>
                </c:pt>
                <c:pt idx="2399">
                  <c:v>39520</c:v>
                </c:pt>
                <c:pt idx="2400">
                  <c:v>39521</c:v>
                </c:pt>
                <c:pt idx="2401">
                  <c:v>39524</c:v>
                </c:pt>
                <c:pt idx="2402">
                  <c:v>39525</c:v>
                </c:pt>
                <c:pt idx="2403">
                  <c:v>39526</c:v>
                </c:pt>
                <c:pt idx="2404">
                  <c:v>39527</c:v>
                </c:pt>
                <c:pt idx="2405">
                  <c:v>39528</c:v>
                </c:pt>
                <c:pt idx="2406">
                  <c:v>39531</c:v>
                </c:pt>
                <c:pt idx="2407">
                  <c:v>39532</c:v>
                </c:pt>
                <c:pt idx="2408">
                  <c:v>39533</c:v>
                </c:pt>
                <c:pt idx="2409">
                  <c:v>39534</c:v>
                </c:pt>
                <c:pt idx="2410">
                  <c:v>39535</c:v>
                </c:pt>
                <c:pt idx="2411">
                  <c:v>39538</c:v>
                </c:pt>
                <c:pt idx="2412">
                  <c:v>39539</c:v>
                </c:pt>
                <c:pt idx="2413">
                  <c:v>39540</c:v>
                </c:pt>
                <c:pt idx="2414">
                  <c:v>39541</c:v>
                </c:pt>
                <c:pt idx="2415">
                  <c:v>39542</c:v>
                </c:pt>
                <c:pt idx="2416">
                  <c:v>39545</c:v>
                </c:pt>
                <c:pt idx="2417">
                  <c:v>39546</c:v>
                </c:pt>
                <c:pt idx="2418">
                  <c:v>39547</c:v>
                </c:pt>
                <c:pt idx="2419">
                  <c:v>39548</c:v>
                </c:pt>
                <c:pt idx="2420">
                  <c:v>39549</c:v>
                </c:pt>
                <c:pt idx="2421">
                  <c:v>39552</c:v>
                </c:pt>
                <c:pt idx="2422">
                  <c:v>39553</c:v>
                </c:pt>
                <c:pt idx="2423">
                  <c:v>39554</c:v>
                </c:pt>
                <c:pt idx="2424">
                  <c:v>39555</c:v>
                </c:pt>
                <c:pt idx="2425">
                  <c:v>39556</c:v>
                </c:pt>
                <c:pt idx="2426">
                  <c:v>39559</c:v>
                </c:pt>
                <c:pt idx="2427">
                  <c:v>39560</c:v>
                </c:pt>
                <c:pt idx="2428">
                  <c:v>39561</c:v>
                </c:pt>
                <c:pt idx="2429">
                  <c:v>39562</c:v>
                </c:pt>
                <c:pt idx="2430">
                  <c:v>39563</c:v>
                </c:pt>
                <c:pt idx="2431">
                  <c:v>39566</c:v>
                </c:pt>
                <c:pt idx="2432">
                  <c:v>39567</c:v>
                </c:pt>
                <c:pt idx="2433">
                  <c:v>39568</c:v>
                </c:pt>
                <c:pt idx="2434">
                  <c:v>39569</c:v>
                </c:pt>
                <c:pt idx="2435">
                  <c:v>39570</c:v>
                </c:pt>
                <c:pt idx="2436">
                  <c:v>39573</c:v>
                </c:pt>
                <c:pt idx="2437">
                  <c:v>39574</c:v>
                </c:pt>
                <c:pt idx="2438">
                  <c:v>39575</c:v>
                </c:pt>
                <c:pt idx="2439">
                  <c:v>39576</c:v>
                </c:pt>
                <c:pt idx="2440">
                  <c:v>39577</c:v>
                </c:pt>
                <c:pt idx="2441">
                  <c:v>39580</c:v>
                </c:pt>
                <c:pt idx="2442">
                  <c:v>39581</c:v>
                </c:pt>
                <c:pt idx="2443">
                  <c:v>39582</c:v>
                </c:pt>
                <c:pt idx="2444">
                  <c:v>39583</c:v>
                </c:pt>
                <c:pt idx="2445">
                  <c:v>39584</c:v>
                </c:pt>
                <c:pt idx="2446">
                  <c:v>39587</c:v>
                </c:pt>
                <c:pt idx="2447">
                  <c:v>39588</c:v>
                </c:pt>
                <c:pt idx="2448">
                  <c:v>39589</c:v>
                </c:pt>
                <c:pt idx="2449">
                  <c:v>39590</c:v>
                </c:pt>
                <c:pt idx="2450">
                  <c:v>39591</c:v>
                </c:pt>
                <c:pt idx="2451">
                  <c:v>39594</c:v>
                </c:pt>
                <c:pt idx="2452">
                  <c:v>39595</c:v>
                </c:pt>
                <c:pt idx="2453">
                  <c:v>39596</c:v>
                </c:pt>
                <c:pt idx="2454">
                  <c:v>39597</c:v>
                </c:pt>
                <c:pt idx="2455">
                  <c:v>39598</c:v>
                </c:pt>
                <c:pt idx="2456">
                  <c:v>39601</c:v>
                </c:pt>
                <c:pt idx="2457">
                  <c:v>39602</c:v>
                </c:pt>
                <c:pt idx="2458">
                  <c:v>39603</c:v>
                </c:pt>
                <c:pt idx="2459">
                  <c:v>39604</c:v>
                </c:pt>
                <c:pt idx="2460">
                  <c:v>39605</c:v>
                </c:pt>
                <c:pt idx="2461">
                  <c:v>39608</c:v>
                </c:pt>
                <c:pt idx="2462">
                  <c:v>39609</c:v>
                </c:pt>
                <c:pt idx="2463">
                  <c:v>39610</c:v>
                </c:pt>
                <c:pt idx="2464">
                  <c:v>39611</c:v>
                </c:pt>
                <c:pt idx="2465">
                  <c:v>39612</c:v>
                </c:pt>
                <c:pt idx="2466">
                  <c:v>39615</c:v>
                </c:pt>
                <c:pt idx="2467">
                  <c:v>39616</c:v>
                </c:pt>
                <c:pt idx="2468">
                  <c:v>39617</c:v>
                </c:pt>
                <c:pt idx="2469">
                  <c:v>39618</c:v>
                </c:pt>
                <c:pt idx="2470">
                  <c:v>39619</c:v>
                </c:pt>
                <c:pt idx="2471">
                  <c:v>39622</c:v>
                </c:pt>
                <c:pt idx="2472">
                  <c:v>39623</c:v>
                </c:pt>
                <c:pt idx="2473">
                  <c:v>39624</c:v>
                </c:pt>
                <c:pt idx="2474">
                  <c:v>39625</c:v>
                </c:pt>
                <c:pt idx="2475">
                  <c:v>39626</c:v>
                </c:pt>
                <c:pt idx="2476">
                  <c:v>39629</c:v>
                </c:pt>
                <c:pt idx="2477">
                  <c:v>39630</c:v>
                </c:pt>
                <c:pt idx="2478">
                  <c:v>39631</c:v>
                </c:pt>
                <c:pt idx="2479">
                  <c:v>39632</c:v>
                </c:pt>
                <c:pt idx="2480">
                  <c:v>39633</c:v>
                </c:pt>
                <c:pt idx="2481">
                  <c:v>39636</c:v>
                </c:pt>
                <c:pt idx="2482">
                  <c:v>39637</c:v>
                </c:pt>
                <c:pt idx="2483">
                  <c:v>39638</c:v>
                </c:pt>
                <c:pt idx="2484">
                  <c:v>39639</c:v>
                </c:pt>
                <c:pt idx="2485">
                  <c:v>39640</c:v>
                </c:pt>
                <c:pt idx="2486">
                  <c:v>39643</c:v>
                </c:pt>
                <c:pt idx="2487">
                  <c:v>39644</c:v>
                </c:pt>
                <c:pt idx="2488">
                  <c:v>39645</c:v>
                </c:pt>
                <c:pt idx="2489">
                  <c:v>39646</c:v>
                </c:pt>
                <c:pt idx="2490">
                  <c:v>39647</c:v>
                </c:pt>
                <c:pt idx="2491">
                  <c:v>39650</c:v>
                </c:pt>
                <c:pt idx="2492">
                  <c:v>39651</c:v>
                </c:pt>
                <c:pt idx="2493">
                  <c:v>39652</c:v>
                </c:pt>
                <c:pt idx="2494">
                  <c:v>39653</c:v>
                </c:pt>
                <c:pt idx="2495">
                  <c:v>39654</c:v>
                </c:pt>
                <c:pt idx="2496">
                  <c:v>39657</c:v>
                </c:pt>
                <c:pt idx="2497">
                  <c:v>39658</c:v>
                </c:pt>
                <c:pt idx="2498">
                  <c:v>39659</c:v>
                </c:pt>
                <c:pt idx="2499">
                  <c:v>39660</c:v>
                </c:pt>
                <c:pt idx="2500">
                  <c:v>39661</c:v>
                </c:pt>
                <c:pt idx="2501">
                  <c:v>39664</c:v>
                </c:pt>
                <c:pt idx="2502">
                  <c:v>39665</c:v>
                </c:pt>
                <c:pt idx="2503">
                  <c:v>39666</c:v>
                </c:pt>
                <c:pt idx="2504">
                  <c:v>39667</c:v>
                </c:pt>
                <c:pt idx="2505">
                  <c:v>39668</c:v>
                </c:pt>
                <c:pt idx="2506">
                  <c:v>39671</c:v>
                </c:pt>
                <c:pt idx="2507">
                  <c:v>39672</c:v>
                </c:pt>
                <c:pt idx="2508">
                  <c:v>39673</c:v>
                </c:pt>
                <c:pt idx="2509">
                  <c:v>39674</c:v>
                </c:pt>
                <c:pt idx="2510">
                  <c:v>39675</c:v>
                </c:pt>
                <c:pt idx="2511">
                  <c:v>39678</c:v>
                </c:pt>
                <c:pt idx="2512">
                  <c:v>39679</c:v>
                </c:pt>
                <c:pt idx="2513">
                  <c:v>39680</c:v>
                </c:pt>
                <c:pt idx="2514">
                  <c:v>39681</c:v>
                </c:pt>
                <c:pt idx="2515">
                  <c:v>39682</c:v>
                </c:pt>
                <c:pt idx="2516">
                  <c:v>39685</c:v>
                </c:pt>
                <c:pt idx="2517">
                  <c:v>39686</c:v>
                </c:pt>
                <c:pt idx="2518">
                  <c:v>39687</c:v>
                </c:pt>
                <c:pt idx="2519">
                  <c:v>39688</c:v>
                </c:pt>
                <c:pt idx="2520">
                  <c:v>39689</c:v>
                </c:pt>
                <c:pt idx="2521">
                  <c:v>39692</c:v>
                </c:pt>
                <c:pt idx="2522">
                  <c:v>39693</c:v>
                </c:pt>
                <c:pt idx="2523">
                  <c:v>39694</c:v>
                </c:pt>
                <c:pt idx="2524">
                  <c:v>39695</c:v>
                </c:pt>
                <c:pt idx="2525">
                  <c:v>39696</c:v>
                </c:pt>
                <c:pt idx="2526">
                  <c:v>39699</c:v>
                </c:pt>
                <c:pt idx="2527">
                  <c:v>39700</c:v>
                </c:pt>
                <c:pt idx="2528">
                  <c:v>39701</c:v>
                </c:pt>
                <c:pt idx="2529">
                  <c:v>39702</c:v>
                </c:pt>
                <c:pt idx="2530">
                  <c:v>39703</c:v>
                </c:pt>
                <c:pt idx="2531">
                  <c:v>39706</c:v>
                </c:pt>
                <c:pt idx="2532">
                  <c:v>39707</c:v>
                </c:pt>
                <c:pt idx="2533">
                  <c:v>39708</c:v>
                </c:pt>
                <c:pt idx="2534">
                  <c:v>39709</c:v>
                </c:pt>
                <c:pt idx="2535">
                  <c:v>39710</c:v>
                </c:pt>
                <c:pt idx="2536">
                  <c:v>39713</c:v>
                </c:pt>
                <c:pt idx="2537">
                  <c:v>39714</c:v>
                </c:pt>
                <c:pt idx="2538">
                  <c:v>39715</c:v>
                </c:pt>
                <c:pt idx="2539">
                  <c:v>39716</c:v>
                </c:pt>
                <c:pt idx="2540">
                  <c:v>39717</c:v>
                </c:pt>
                <c:pt idx="2541">
                  <c:v>39720</c:v>
                </c:pt>
                <c:pt idx="2542">
                  <c:v>39721</c:v>
                </c:pt>
                <c:pt idx="2543">
                  <c:v>39722</c:v>
                </c:pt>
                <c:pt idx="2544">
                  <c:v>39723</c:v>
                </c:pt>
                <c:pt idx="2545">
                  <c:v>39724</c:v>
                </c:pt>
                <c:pt idx="2546">
                  <c:v>39727</c:v>
                </c:pt>
                <c:pt idx="2547">
                  <c:v>39728</c:v>
                </c:pt>
                <c:pt idx="2548">
                  <c:v>39729</c:v>
                </c:pt>
                <c:pt idx="2549">
                  <c:v>39730</c:v>
                </c:pt>
                <c:pt idx="2550">
                  <c:v>39731</c:v>
                </c:pt>
                <c:pt idx="2551">
                  <c:v>39734</c:v>
                </c:pt>
                <c:pt idx="2552">
                  <c:v>39735</c:v>
                </c:pt>
                <c:pt idx="2553">
                  <c:v>39736</c:v>
                </c:pt>
                <c:pt idx="2554">
                  <c:v>39737</c:v>
                </c:pt>
                <c:pt idx="2555">
                  <c:v>39738</c:v>
                </c:pt>
                <c:pt idx="2556">
                  <c:v>39741</c:v>
                </c:pt>
                <c:pt idx="2557">
                  <c:v>39742</c:v>
                </c:pt>
                <c:pt idx="2558">
                  <c:v>39743</c:v>
                </c:pt>
                <c:pt idx="2559">
                  <c:v>39744</c:v>
                </c:pt>
                <c:pt idx="2560">
                  <c:v>39745</c:v>
                </c:pt>
                <c:pt idx="2561">
                  <c:v>39748</c:v>
                </c:pt>
                <c:pt idx="2562">
                  <c:v>39749</c:v>
                </c:pt>
                <c:pt idx="2563">
                  <c:v>39750</c:v>
                </c:pt>
                <c:pt idx="2564">
                  <c:v>39751</c:v>
                </c:pt>
                <c:pt idx="2565">
                  <c:v>39752</c:v>
                </c:pt>
                <c:pt idx="2566">
                  <c:v>39755</c:v>
                </c:pt>
                <c:pt idx="2567">
                  <c:v>39756</c:v>
                </c:pt>
                <c:pt idx="2568">
                  <c:v>39757</c:v>
                </c:pt>
                <c:pt idx="2569">
                  <c:v>39758</c:v>
                </c:pt>
                <c:pt idx="2570">
                  <c:v>39759</c:v>
                </c:pt>
                <c:pt idx="2571">
                  <c:v>39762</c:v>
                </c:pt>
                <c:pt idx="2572">
                  <c:v>39763</c:v>
                </c:pt>
                <c:pt idx="2573">
                  <c:v>39764</c:v>
                </c:pt>
                <c:pt idx="2574">
                  <c:v>39765</c:v>
                </c:pt>
                <c:pt idx="2575">
                  <c:v>39766</c:v>
                </c:pt>
                <c:pt idx="2576">
                  <c:v>39769</c:v>
                </c:pt>
                <c:pt idx="2577">
                  <c:v>39770</c:v>
                </c:pt>
                <c:pt idx="2578">
                  <c:v>39771</c:v>
                </c:pt>
                <c:pt idx="2579">
                  <c:v>39772</c:v>
                </c:pt>
                <c:pt idx="2580">
                  <c:v>39773</c:v>
                </c:pt>
                <c:pt idx="2581">
                  <c:v>39776</c:v>
                </c:pt>
                <c:pt idx="2582">
                  <c:v>39777</c:v>
                </c:pt>
                <c:pt idx="2583">
                  <c:v>39778</c:v>
                </c:pt>
                <c:pt idx="2584">
                  <c:v>39779</c:v>
                </c:pt>
                <c:pt idx="2585">
                  <c:v>39780</c:v>
                </c:pt>
                <c:pt idx="2586">
                  <c:v>39783</c:v>
                </c:pt>
                <c:pt idx="2587">
                  <c:v>39784</c:v>
                </c:pt>
                <c:pt idx="2588">
                  <c:v>39785</c:v>
                </c:pt>
                <c:pt idx="2589">
                  <c:v>39786</c:v>
                </c:pt>
                <c:pt idx="2590">
                  <c:v>39787</c:v>
                </c:pt>
                <c:pt idx="2591">
                  <c:v>39790</c:v>
                </c:pt>
                <c:pt idx="2592">
                  <c:v>39791</c:v>
                </c:pt>
                <c:pt idx="2593">
                  <c:v>39792</c:v>
                </c:pt>
                <c:pt idx="2594">
                  <c:v>39793</c:v>
                </c:pt>
                <c:pt idx="2595">
                  <c:v>39794</c:v>
                </c:pt>
                <c:pt idx="2596">
                  <c:v>39797</c:v>
                </c:pt>
                <c:pt idx="2597">
                  <c:v>39798</c:v>
                </c:pt>
                <c:pt idx="2598">
                  <c:v>39799</c:v>
                </c:pt>
                <c:pt idx="2599">
                  <c:v>39800</c:v>
                </c:pt>
                <c:pt idx="2600">
                  <c:v>39801</c:v>
                </c:pt>
                <c:pt idx="2601">
                  <c:v>39804</c:v>
                </c:pt>
                <c:pt idx="2602">
                  <c:v>39805</c:v>
                </c:pt>
                <c:pt idx="2603">
                  <c:v>39806</c:v>
                </c:pt>
                <c:pt idx="2604">
                  <c:v>39807</c:v>
                </c:pt>
                <c:pt idx="2605">
                  <c:v>39808</c:v>
                </c:pt>
                <c:pt idx="2606">
                  <c:v>39811</c:v>
                </c:pt>
                <c:pt idx="2607">
                  <c:v>39812</c:v>
                </c:pt>
                <c:pt idx="2608">
                  <c:v>39813</c:v>
                </c:pt>
                <c:pt idx="2609">
                  <c:v>39814</c:v>
                </c:pt>
                <c:pt idx="2610">
                  <c:v>39815</c:v>
                </c:pt>
                <c:pt idx="2611">
                  <c:v>39818</c:v>
                </c:pt>
                <c:pt idx="2612">
                  <c:v>39819</c:v>
                </c:pt>
                <c:pt idx="2613">
                  <c:v>39820</c:v>
                </c:pt>
                <c:pt idx="2614">
                  <c:v>39821</c:v>
                </c:pt>
                <c:pt idx="2615">
                  <c:v>39822</c:v>
                </c:pt>
                <c:pt idx="2616">
                  <c:v>39825</c:v>
                </c:pt>
                <c:pt idx="2617">
                  <c:v>39826</c:v>
                </c:pt>
                <c:pt idx="2618">
                  <c:v>39827</c:v>
                </c:pt>
                <c:pt idx="2619">
                  <c:v>39828</c:v>
                </c:pt>
                <c:pt idx="2620">
                  <c:v>39829</c:v>
                </c:pt>
                <c:pt idx="2621">
                  <c:v>39832</c:v>
                </c:pt>
                <c:pt idx="2622">
                  <c:v>39833</c:v>
                </c:pt>
                <c:pt idx="2623">
                  <c:v>39834</c:v>
                </c:pt>
                <c:pt idx="2624">
                  <c:v>39835</c:v>
                </c:pt>
                <c:pt idx="2625">
                  <c:v>39836</c:v>
                </c:pt>
                <c:pt idx="2626">
                  <c:v>39839</c:v>
                </c:pt>
                <c:pt idx="2627">
                  <c:v>39840</c:v>
                </c:pt>
                <c:pt idx="2628">
                  <c:v>39841</c:v>
                </c:pt>
                <c:pt idx="2629">
                  <c:v>39842</c:v>
                </c:pt>
                <c:pt idx="2630">
                  <c:v>39843</c:v>
                </c:pt>
                <c:pt idx="2631">
                  <c:v>39846</c:v>
                </c:pt>
                <c:pt idx="2632">
                  <c:v>39847</c:v>
                </c:pt>
                <c:pt idx="2633">
                  <c:v>39848</c:v>
                </c:pt>
                <c:pt idx="2634">
                  <c:v>39849</c:v>
                </c:pt>
                <c:pt idx="2635">
                  <c:v>39850</c:v>
                </c:pt>
                <c:pt idx="2636">
                  <c:v>39853</c:v>
                </c:pt>
                <c:pt idx="2637">
                  <c:v>39854</c:v>
                </c:pt>
                <c:pt idx="2638">
                  <c:v>39855</c:v>
                </c:pt>
                <c:pt idx="2639">
                  <c:v>39856</c:v>
                </c:pt>
                <c:pt idx="2640">
                  <c:v>39857</c:v>
                </c:pt>
                <c:pt idx="2641">
                  <c:v>39860</c:v>
                </c:pt>
                <c:pt idx="2642">
                  <c:v>39861</c:v>
                </c:pt>
                <c:pt idx="2643">
                  <c:v>39862</c:v>
                </c:pt>
                <c:pt idx="2644">
                  <c:v>39863</c:v>
                </c:pt>
                <c:pt idx="2645">
                  <c:v>39864</c:v>
                </c:pt>
                <c:pt idx="2646">
                  <c:v>39867</c:v>
                </c:pt>
                <c:pt idx="2647">
                  <c:v>39868</c:v>
                </c:pt>
                <c:pt idx="2648">
                  <c:v>39869</c:v>
                </c:pt>
                <c:pt idx="2649">
                  <c:v>39870</c:v>
                </c:pt>
                <c:pt idx="2650">
                  <c:v>39871</c:v>
                </c:pt>
                <c:pt idx="2651">
                  <c:v>39874</c:v>
                </c:pt>
                <c:pt idx="2652">
                  <c:v>39875</c:v>
                </c:pt>
                <c:pt idx="2653">
                  <c:v>39876</c:v>
                </c:pt>
                <c:pt idx="2654">
                  <c:v>39877</c:v>
                </c:pt>
                <c:pt idx="2655">
                  <c:v>39878</c:v>
                </c:pt>
                <c:pt idx="2656">
                  <c:v>39881</c:v>
                </c:pt>
                <c:pt idx="2657">
                  <c:v>39882</c:v>
                </c:pt>
                <c:pt idx="2658">
                  <c:v>39883</c:v>
                </c:pt>
                <c:pt idx="2659">
                  <c:v>39884</c:v>
                </c:pt>
                <c:pt idx="2660">
                  <c:v>39885</c:v>
                </c:pt>
                <c:pt idx="2661">
                  <c:v>39888</c:v>
                </c:pt>
                <c:pt idx="2662">
                  <c:v>39889</c:v>
                </c:pt>
                <c:pt idx="2663">
                  <c:v>39890</c:v>
                </c:pt>
                <c:pt idx="2664">
                  <c:v>39891</c:v>
                </c:pt>
                <c:pt idx="2665">
                  <c:v>39892</c:v>
                </c:pt>
                <c:pt idx="2666">
                  <c:v>39895</c:v>
                </c:pt>
                <c:pt idx="2667">
                  <c:v>39896</c:v>
                </c:pt>
                <c:pt idx="2668">
                  <c:v>39897</c:v>
                </c:pt>
                <c:pt idx="2669">
                  <c:v>39898</c:v>
                </c:pt>
                <c:pt idx="2670">
                  <c:v>39899</c:v>
                </c:pt>
                <c:pt idx="2671">
                  <c:v>39902</c:v>
                </c:pt>
                <c:pt idx="2672">
                  <c:v>39903</c:v>
                </c:pt>
                <c:pt idx="2673">
                  <c:v>39904</c:v>
                </c:pt>
                <c:pt idx="2674">
                  <c:v>39905</c:v>
                </c:pt>
                <c:pt idx="2675">
                  <c:v>39906</c:v>
                </c:pt>
                <c:pt idx="2676">
                  <c:v>39909</c:v>
                </c:pt>
                <c:pt idx="2677">
                  <c:v>39910</c:v>
                </c:pt>
                <c:pt idx="2678">
                  <c:v>39911</c:v>
                </c:pt>
                <c:pt idx="2679">
                  <c:v>39912</c:v>
                </c:pt>
                <c:pt idx="2680">
                  <c:v>39913</c:v>
                </c:pt>
                <c:pt idx="2681">
                  <c:v>39916</c:v>
                </c:pt>
                <c:pt idx="2682">
                  <c:v>39917</c:v>
                </c:pt>
                <c:pt idx="2683">
                  <c:v>39918</c:v>
                </c:pt>
                <c:pt idx="2684">
                  <c:v>39919</c:v>
                </c:pt>
                <c:pt idx="2685">
                  <c:v>39920</c:v>
                </c:pt>
                <c:pt idx="2686">
                  <c:v>39923</c:v>
                </c:pt>
                <c:pt idx="2687">
                  <c:v>39924</c:v>
                </c:pt>
                <c:pt idx="2688">
                  <c:v>39925</c:v>
                </c:pt>
                <c:pt idx="2689">
                  <c:v>39926</c:v>
                </c:pt>
                <c:pt idx="2690">
                  <c:v>39927</c:v>
                </c:pt>
                <c:pt idx="2691">
                  <c:v>39930</c:v>
                </c:pt>
                <c:pt idx="2692">
                  <c:v>39931</c:v>
                </c:pt>
                <c:pt idx="2693">
                  <c:v>39932</c:v>
                </c:pt>
                <c:pt idx="2694">
                  <c:v>39933</c:v>
                </c:pt>
                <c:pt idx="2695">
                  <c:v>39934</c:v>
                </c:pt>
                <c:pt idx="2696">
                  <c:v>39937</c:v>
                </c:pt>
                <c:pt idx="2697">
                  <c:v>39938</c:v>
                </c:pt>
                <c:pt idx="2698">
                  <c:v>39939</c:v>
                </c:pt>
                <c:pt idx="2699">
                  <c:v>39940</c:v>
                </c:pt>
                <c:pt idx="2700">
                  <c:v>39941</c:v>
                </c:pt>
                <c:pt idx="2701">
                  <c:v>39944</c:v>
                </c:pt>
                <c:pt idx="2702">
                  <c:v>39945</c:v>
                </c:pt>
                <c:pt idx="2703">
                  <c:v>39946</c:v>
                </c:pt>
                <c:pt idx="2704">
                  <c:v>39947</c:v>
                </c:pt>
                <c:pt idx="2705">
                  <c:v>39948</c:v>
                </c:pt>
                <c:pt idx="2706">
                  <c:v>39951</c:v>
                </c:pt>
                <c:pt idx="2707">
                  <c:v>39952</c:v>
                </c:pt>
                <c:pt idx="2708">
                  <c:v>39953</c:v>
                </c:pt>
                <c:pt idx="2709">
                  <c:v>39954</c:v>
                </c:pt>
                <c:pt idx="2710">
                  <c:v>39955</c:v>
                </c:pt>
                <c:pt idx="2711">
                  <c:v>39958</c:v>
                </c:pt>
                <c:pt idx="2712">
                  <c:v>39959</c:v>
                </c:pt>
                <c:pt idx="2713">
                  <c:v>39960</c:v>
                </c:pt>
                <c:pt idx="2714">
                  <c:v>39961</c:v>
                </c:pt>
                <c:pt idx="2715">
                  <c:v>39962</c:v>
                </c:pt>
                <c:pt idx="2716">
                  <c:v>39965</c:v>
                </c:pt>
                <c:pt idx="2717">
                  <c:v>39966</c:v>
                </c:pt>
                <c:pt idx="2718">
                  <c:v>39967</c:v>
                </c:pt>
                <c:pt idx="2719">
                  <c:v>39968</c:v>
                </c:pt>
                <c:pt idx="2720">
                  <c:v>39969</c:v>
                </c:pt>
                <c:pt idx="2721">
                  <c:v>39972</c:v>
                </c:pt>
                <c:pt idx="2722">
                  <c:v>39973</c:v>
                </c:pt>
                <c:pt idx="2723">
                  <c:v>39974</c:v>
                </c:pt>
                <c:pt idx="2724">
                  <c:v>39975</c:v>
                </c:pt>
                <c:pt idx="2725">
                  <c:v>39976</c:v>
                </c:pt>
                <c:pt idx="2726">
                  <c:v>39979</c:v>
                </c:pt>
                <c:pt idx="2727">
                  <c:v>39980</c:v>
                </c:pt>
                <c:pt idx="2728">
                  <c:v>39981</c:v>
                </c:pt>
                <c:pt idx="2729">
                  <c:v>39982</c:v>
                </c:pt>
                <c:pt idx="2730">
                  <c:v>39983</c:v>
                </c:pt>
                <c:pt idx="2731">
                  <c:v>39986</c:v>
                </c:pt>
                <c:pt idx="2732">
                  <c:v>39987</c:v>
                </c:pt>
                <c:pt idx="2733">
                  <c:v>39988</c:v>
                </c:pt>
                <c:pt idx="2734">
                  <c:v>39989</c:v>
                </c:pt>
                <c:pt idx="2735">
                  <c:v>39990</c:v>
                </c:pt>
                <c:pt idx="2736">
                  <c:v>39993</c:v>
                </c:pt>
                <c:pt idx="2737">
                  <c:v>39994</c:v>
                </c:pt>
                <c:pt idx="2738">
                  <c:v>39995</c:v>
                </c:pt>
                <c:pt idx="2739">
                  <c:v>39996</c:v>
                </c:pt>
                <c:pt idx="2740">
                  <c:v>39997</c:v>
                </c:pt>
                <c:pt idx="2741">
                  <c:v>40000</c:v>
                </c:pt>
                <c:pt idx="2742">
                  <c:v>40001</c:v>
                </c:pt>
                <c:pt idx="2743">
                  <c:v>40002</c:v>
                </c:pt>
                <c:pt idx="2744">
                  <c:v>40003</c:v>
                </c:pt>
                <c:pt idx="2745">
                  <c:v>40004</c:v>
                </c:pt>
                <c:pt idx="2746">
                  <c:v>40007</c:v>
                </c:pt>
                <c:pt idx="2747">
                  <c:v>40008</c:v>
                </c:pt>
                <c:pt idx="2748">
                  <c:v>40009</c:v>
                </c:pt>
                <c:pt idx="2749">
                  <c:v>40010</c:v>
                </c:pt>
                <c:pt idx="2750">
                  <c:v>40011</c:v>
                </c:pt>
                <c:pt idx="2751">
                  <c:v>40014</c:v>
                </c:pt>
                <c:pt idx="2752">
                  <c:v>40015</c:v>
                </c:pt>
                <c:pt idx="2753">
                  <c:v>40016</c:v>
                </c:pt>
                <c:pt idx="2754">
                  <c:v>40017</c:v>
                </c:pt>
                <c:pt idx="2755">
                  <c:v>40018</c:v>
                </c:pt>
                <c:pt idx="2756">
                  <c:v>40021</c:v>
                </c:pt>
                <c:pt idx="2757">
                  <c:v>40022</c:v>
                </c:pt>
                <c:pt idx="2758">
                  <c:v>40023</c:v>
                </c:pt>
                <c:pt idx="2759">
                  <c:v>40024</c:v>
                </c:pt>
                <c:pt idx="2760">
                  <c:v>40025</c:v>
                </c:pt>
                <c:pt idx="2761">
                  <c:v>40028</c:v>
                </c:pt>
                <c:pt idx="2762">
                  <c:v>40029</c:v>
                </c:pt>
                <c:pt idx="2763">
                  <c:v>40030</c:v>
                </c:pt>
                <c:pt idx="2764">
                  <c:v>40031</c:v>
                </c:pt>
                <c:pt idx="2765">
                  <c:v>40032</c:v>
                </c:pt>
                <c:pt idx="2766">
                  <c:v>40035</c:v>
                </c:pt>
                <c:pt idx="2767">
                  <c:v>40036</c:v>
                </c:pt>
                <c:pt idx="2768">
                  <c:v>40037</c:v>
                </c:pt>
                <c:pt idx="2769">
                  <c:v>40038</c:v>
                </c:pt>
                <c:pt idx="2770">
                  <c:v>40039</c:v>
                </c:pt>
                <c:pt idx="2771">
                  <c:v>40042</c:v>
                </c:pt>
                <c:pt idx="2772">
                  <c:v>40043</c:v>
                </c:pt>
                <c:pt idx="2773">
                  <c:v>40044</c:v>
                </c:pt>
                <c:pt idx="2774">
                  <c:v>40045</c:v>
                </c:pt>
                <c:pt idx="2775">
                  <c:v>40046</c:v>
                </c:pt>
                <c:pt idx="2776">
                  <c:v>40049</c:v>
                </c:pt>
                <c:pt idx="2777">
                  <c:v>40050</c:v>
                </c:pt>
                <c:pt idx="2778">
                  <c:v>40051</c:v>
                </c:pt>
                <c:pt idx="2779">
                  <c:v>40052</c:v>
                </c:pt>
                <c:pt idx="2780">
                  <c:v>40053</c:v>
                </c:pt>
                <c:pt idx="2781">
                  <c:v>40056</c:v>
                </c:pt>
                <c:pt idx="2782">
                  <c:v>40057</c:v>
                </c:pt>
                <c:pt idx="2783">
                  <c:v>40058</c:v>
                </c:pt>
                <c:pt idx="2784">
                  <c:v>40059</c:v>
                </c:pt>
                <c:pt idx="2785">
                  <c:v>40060</c:v>
                </c:pt>
                <c:pt idx="2786">
                  <c:v>40063</c:v>
                </c:pt>
                <c:pt idx="2787">
                  <c:v>40064</c:v>
                </c:pt>
                <c:pt idx="2788">
                  <c:v>40065</c:v>
                </c:pt>
                <c:pt idx="2789">
                  <c:v>40066</c:v>
                </c:pt>
                <c:pt idx="2790">
                  <c:v>40067</c:v>
                </c:pt>
                <c:pt idx="2791">
                  <c:v>40070</c:v>
                </c:pt>
                <c:pt idx="2792">
                  <c:v>40071</c:v>
                </c:pt>
                <c:pt idx="2793">
                  <c:v>40072</c:v>
                </c:pt>
                <c:pt idx="2794">
                  <c:v>40073</c:v>
                </c:pt>
                <c:pt idx="2795">
                  <c:v>40074</c:v>
                </c:pt>
                <c:pt idx="2796">
                  <c:v>40077</c:v>
                </c:pt>
                <c:pt idx="2797">
                  <c:v>40078</c:v>
                </c:pt>
                <c:pt idx="2798">
                  <c:v>40079</c:v>
                </c:pt>
                <c:pt idx="2799">
                  <c:v>40080</c:v>
                </c:pt>
                <c:pt idx="2800">
                  <c:v>40081</c:v>
                </c:pt>
                <c:pt idx="2801">
                  <c:v>40084</c:v>
                </c:pt>
                <c:pt idx="2802">
                  <c:v>40085</c:v>
                </c:pt>
                <c:pt idx="2803">
                  <c:v>40086</c:v>
                </c:pt>
                <c:pt idx="2804">
                  <c:v>40087</c:v>
                </c:pt>
                <c:pt idx="2805">
                  <c:v>40088</c:v>
                </c:pt>
                <c:pt idx="2806">
                  <c:v>40091</c:v>
                </c:pt>
                <c:pt idx="2807">
                  <c:v>40092</c:v>
                </c:pt>
                <c:pt idx="2808">
                  <c:v>40093</c:v>
                </c:pt>
                <c:pt idx="2809">
                  <c:v>40094</c:v>
                </c:pt>
                <c:pt idx="2810">
                  <c:v>40095</c:v>
                </c:pt>
                <c:pt idx="2811">
                  <c:v>40098</c:v>
                </c:pt>
                <c:pt idx="2812">
                  <c:v>40099</c:v>
                </c:pt>
                <c:pt idx="2813">
                  <c:v>40100</c:v>
                </c:pt>
                <c:pt idx="2814">
                  <c:v>40101</c:v>
                </c:pt>
                <c:pt idx="2815">
                  <c:v>40102</c:v>
                </c:pt>
                <c:pt idx="2816">
                  <c:v>40105</c:v>
                </c:pt>
                <c:pt idx="2817">
                  <c:v>40106</c:v>
                </c:pt>
                <c:pt idx="2818">
                  <c:v>40107</c:v>
                </c:pt>
                <c:pt idx="2819">
                  <c:v>40108</c:v>
                </c:pt>
                <c:pt idx="2820">
                  <c:v>40109</c:v>
                </c:pt>
                <c:pt idx="2821">
                  <c:v>40112</c:v>
                </c:pt>
                <c:pt idx="2822">
                  <c:v>40113</c:v>
                </c:pt>
                <c:pt idx="2823">
                  <c:v>40114</c:v>
                </c:pt>
                <c:pt idx="2824">
                  <c:v>40115</c:v>
                </c:pt>
                <c:pt idx="2825">
                  <c:v>40116</c:v>
                </c:pt>
                <c:pt idx="2826">
                  <c:v>40119</c:v>
                </c:pt>
                <c:pt idx="2827">
                  <c:v>40120</c:v>
                </c:pt>
                <c:pt idx="2828">
                  <c:v>40121</c:v>
                </c:pt>
                <c:pt idx="2829">
                  <c:v>40122</c:v>
                </c:pt>
                <c:pt idx="2830">
                  <c:v>40123</c:v>
                </c:pt>
                <c:pt idx="2831">
                  <c:v>40126</c:v>
                </c:pt>
                <c:pt idx="2832">
                  <c:v>40127</c:v>
                </c:pt>
                <c:pt idx="2833">
                  <c:v>40128</c:v>
                </c:pt>
                <c:pt idx="2834">
                  <c:v>40129</c:v>
                </c:pt>
                <c:pt idx="2835">
                  <c:v>40130</c:v>
                </c:pt>
                <c:pt idx="2836">
                  <c:v>40133</c:v>
                </c:pt>
                <c:pt idx="2837">
                  <c:v>40134</c:v>
                </c:pt>
                <c:pt idx="2838">
                  <c:v>40135</c:v>
                </c:pt>
                <c:pt idx="2839">
                  <c:v>40136</c:v>
                </c:pt>
                <c:pt idx="2840">
                  <c:v>40137</c:v>
                </c:pt>
                <c:pt idx="2841">
                  <c:v>40140</c:v>
                </c:pt>
                <c:pt idx="2842">
                  <c:v>40141</c:v>
                </c:pt>
                <c:pt idx="2843">
                  <c:v>40142</c:v>
                </c:pt>
                <c:pt idx="2844">
                  <c:v>40143</c:v>
                </c:pt>
                <c:pt idx="2845">
                  <c:v>40144</c:v>
                </c:pt>
                <c:pt idx="2846">
                  <c:v>40147</c:v>
                </c:pt>
                <c:pt idx="2847">
                  <c:v>40148</c:v>
                </c:pt>
                <c:pt idx="2848">
                  <c:v>40149</c:v>
                </c:pt>
                <c:pt idx="2849">
                  <c:v>40150</c:v>
                </c:pt>
                <c:pt idx="2850">
                  <c:v>40151</c:v>
                </c:pt>
                <c:pt idx="2851">
                  <c:v>40154</c:v>
                </c:pt>
                <c:pt idx="2852">
                  <c:v>40155</c:v>
                </c:pt>
                <c:pt idx="2853">
                  <c:v>40156</c:v>
                </c:pt>
                <c:pt idx="2854">
                  <c:v>40157</c:v>
                </c:pt>
                <c:pt idx="2855">
                  <c:v>40158</c:v>
                </c:pt>
                <c:pt idx="2856">
                  <c:v>40161</c:v>
                </c:pt>
                <c:pt idx="2857">
                  <c:v>40162</c:v>
                </c:pt>
                <c:pt idx="2858">
                  <c:v>40163</c:v>
                </c:pt>
                <c:pt idx="2859">
                  <c:v>40164</c:v>
                </c:pt>
                <c:pt idx="2860">
                  <c:v>40165</c:v>
                </c:pt>
                <c:pt idx="2861">
                  <c:v>40168</c:v>
                </c:pt>
                <c:pt idx="2862">
                  <c:v>40169</c:v>
                </c:pt>
                <c:pt idx="2863">
                  <c:v>40170</c:v>
                </c:pt>
                <c:pt idx="2864">
                  <c:v>40171</c:v>
                </c:pt>
                <c:pt idx="2865">
                  <c:v>40172</c:v>
                </c:pt>
                <c:pt idx="2866">
                  <c:v>40175</c:v>
                </c:pt>
                <c:pt idx="2867">
                  <c:v>40176</c:v>
                </c:pt>
                <c:pt idx="2868">
                  <c:v>40177</c:v>
                </c:pt>
                <c:pt idx="2869">
                  <c:v>40178</c:v>
                </c:pt>
                <c:pt idx="2870">
                  <c:v>40179</c:v>
                </c:pt>
                <c:pt idx="2871">
                  <c:v>40182</c:v>
                </c:pt>
                <c:pt idx="2872">
                  <c:v>40183</c:v>
                </c:pt>
                <c:pt idx="2873">
                  <c:v>40184</c:v>
                </c:pt>
                <c:pt idx="2874">
                  <c:v>40185</c:v>
                </c:pt>
                <c:pt idx="2875">
                  <c:v>40186</c:v>
                </c:pt>
                <c:pt idx="2876">
                  <c:v>40189</c:v>
                </c:pt>
                <c:pt idx="2877">
                  <c:v>40190</c:v>
                </c:pt>
                <c:pt idx="2878">
                  <c:v>40191</c:v>
                </c:pt>
                <c:pt idx="2879">
                  <c:v>40192</c:v>
                </c:pt>
                <c:pt idx="2880">
                  <c:v>40193</c:v>
                </c:pt>
                <c:pt idx="2881">
                  <c:v>40196</c:v>
                </c:pt>
                <c:pt idx="2882">
                  <c:v>40197</c:v>
                </c:pt>
                <c:pt idx="2883">
                  <c:v>40198</c:v>
                </c:pt>
                <c:pt idx="2884">
                  <c:v>40199</c:v>
                </c:pt>
                <c:pt idx="2885">
                  <c:v>40200</c:v>
                </c:pt>
                <c:pt idx="2886">
                  <c:v>40203</c:v>
                </c:pt>
                <c:pt idx="2887">
                  <c:v>40204</c:v>
                </c:pt>
                <c:pt idx="2888">
                  <c:v>40205</c:v>
                </c:pt>
                <c:pt idx="2889">
                  <c:v>40206</c:v>
                </c:pt>
                <c:pt idx="2890">
                  <c:v>40207</c:v>
                </c:pt>
                <c:pt idx="2891">
                  <c:v>40210</c:v>
                </c:pt>
                <c:pt idx="2892">
                  <c:v>40211</c:v>
                </c:pt>
                <c:pt idx="2893">
                  <c:v>40212</c:v>
                </c:pt>
                <c:pt idx="2894">
                  <c:v>40213</c:v>
                </c:pt>
                <c:pt idx="2895">
                  <c:v>40214</c:v>
                </c:pt>
                <c:pt idx="2896">
                  <c:v>40217</c:v>
                </c:pt>
                <c:pt idx="2897">
                  <c:v>40218</c:v>
                </c:pt>
                <c:pt idx="2898">
                  <c:v>40219</c:v>
                </c:pt>
                <c:pt idx="2899">
                  <c:v>40220</c:v>
                </c:pt>
                <c:pt idx="2900">
                  <c:v>40221</c:v>
                </c:pt>
                <c:pt idx="2901">
                  <c:v>40224</c:v>
                </c:pt>
                <c:pt idx="2902">
                  <c:v>40225</c:v>
                </c:pt>
                <c:pt idx="2903">
                  <c:v>40226</c:v>
                </c:pt>
                <c:pt idx="2904">
                  <c:v>40227</c:v>
                </c:pt>
                <c:pt idx="2905">
                  <c:v>40228</c:v>
                </c:pt>
                <c:pt idx="2906">
                  <c:v>40231</c:v>
                </c:pt>
                <c:pt idx="2907">
                  <c:v>40232</c:v>
                </c:pt>
                <c:pt idx="2908">
                  <c:v>40233</c:v>
                </c:pt>
                <c:pt idx="2909">
                  <c:v>40234</c:v>
                </c:pt>
                <c:pt idx="2910">
                  <c:v>40235</c:v>
                </c:pt>
                <c:pt idx="2911">
                  <c:v>40238</c:v>
                </c:pt>
                <c:pt idx="2912">
                  <c:v>40239</c:v>
                </c:pt>
                <c:pt idx="2913">
                  <c:v>40240</c:v>
                </c:pt>
                <c:pt idx="2914">
                  <c:v>40241</c:v>
                </c:pt>
                <c:pt idx="2915">
                  <c:v>40242</c:v>
                </c:pt>
                <c:pt idx="2916">
                  <c:v>40245</c:v>
                </c:pt>
                <c:pt idx="2917">
                  <c:v>40246</c:v>
                </c:pt>
                <c:pt idx="2918">
                  <c:v>40247</c:v>
                </c:pt>
                <c:pt idx="2919">
                  <c:v>40248</c:v>
                </c:pt>
                <c:pt idx="2920">
                  <c:v>40249</c:v>
                </c:pt>
                <c:pt idx="2921">
                  <c:v>40252</c:v>
                </c:pt>
                <c:pt idx="2922">
                  <c:v>40253</c:v>
                </c:pt>
                <c:pt idx="2923">
                  <c:v>40254</c:v>
                </c:pt>
                <c:pt idx="2924">
                  <c:v>40255</c:v>
                </c:pt>
                <c:pt idx="2925">
                  <c:v>40256</c:v>
                </c:pt>
                <c:pt idx="2926">
                  <c:v>40259</c:v>
                </c:pt>
                <c:pt idx="2927">
                  <c:v>40260</c:v>
                </c:pt>
                <c:pt idx="2928">
                  <c:v>40261</c:v>
                </c:pt>
                <c:pt idx="2929">
                  <c:v>40262</c:v>
                </c:pt>
                <c:pt idx="2930">
                  <c:v>40263</c:v>
                </c:pt>
                <c:pt idx="2931">
                  <c:v>40266</c:v>
                </c:pt>
                <c:pt idx="2932">
                  <c:v>40267</c:v>
                </c:pt>
                <c:pt idx="2933">
                  <c:v>40268</c:v>
                </c:pt>
                <c:pt idx="2934">
                  <c:v>40269</c:v>
                </c:pt>
                <c:pt idx="2935">
                  <c:v>40270</c:v>
                </c:pt>
                <c:pt idx="2936">
                  <c:v>40273</c:v>
                </c:pt>
                <c:pt idx="2937">
                  <c:v>40274</c:v>
                </c:pt>
                <c:pt idx="2938">
                  <c:v>40275</c:v>
                </c:pt>
                <c:pt idx="2939">
                  <c:v>40276</c:v>
                </c:pt>
                <c:pt idx="2940">
                  <c:v>40277</c:v>
                </c:pt>
                <c:pt idx="2941">
                  <c:v>40280</c:v>
                </c:pt>
                <c:pt idx="2942">
                  <c:v>40281</c:v>
                </c:pt>
                <c:pt idx="2943">
                  <c:v>40282</c:v>
                </c:pt>
                <c:pt idx="2944">
                  <c:v>40283</c:v>
                </c:pt>
                <c:pt idx="2945">
                  <c:v>40284</c:v>
                </c:pt>
                <c:pt idx="2946">
                  <c:v>40287</c:v>
                </c:pt>
                <c:pt idx="2947">
                  <c:v>40288</c:v>
                </c:pt>
                <c:pt idx="2948">
                  <c:v>40289</c:v>
                </c:pt>
                <c:pt idx="2949">
                  <c:v>40290</c:v>
                </c:pt>
                <c:pt idx="2950">
                  <c:v>40291</c:v>
                </c:pt>
                <c:pt idx="2951">
                  <c:v>40294</c:v>
                </c:pt>
                <c:pt idx="2952">
                  <c:v>40295</c:v>
                </c:pt>
                <c:pt idx="2953">
                  <c:v>40296</c:v>
                </c:pt>
                <c:pt idx="2954">
                  <c:v>40297</c:v>
                </c:pt>
                <c:pt idx="2955">
                  <c:v>40298</c:v>
                </c:pt>
                <c:pt idx="2956">
                  <c:v>40301</c:v>
                </c:pt>
                <c:pt idx="2957">
                  <c:v>40302</c:v>
                </c:pt>
                <c:pt idx="2958">
                  <c:v>40303</c:v>
                </c:pt>
                <c:pt idx="2959">
                  <c:v>40304</c:v>
                </c:pt>
                <c:pt idx="2960">
                  <c:v>40305</c:v>
                </c:pt>
                <c:pt idx="2961">
                  <c:v>40308</c:v>
                </c:pt>
                <c:pt idx="2962">
                  <c:v>40309</c:v>
                </c:pt>
                <c:pt idx="2963">
                  <c:v>40310</c:v>
                </c:pt>
                <c:pt idx="2964">
                  <c:v>40311</c:v>
                </c:pt>
                <c:pt idx="2965">
                  <c:v>40312</c:v>
                </c:pt>
                <c:pt idx="2966">
                  <c:v>40315</c:v>
                </c:pt>
                <c:pt idx="2967">
                  <c:v>40316</c:v>
                </c:pt>
                <c:pt idx="2968">
                  <c:v>40317</c:v>
                </c:pt>
                <c:pt idx="2969">
                  <c:v>40318</c:v>
                </c:pt>
                <c:pt idx="2970">
                  <c:v>40319</c:v>
                </c:pt>
                <c:pt idx="2971">
                  <c:v>40322</c:v>
                </c:pt>
                <c:pt idx="2972">
                  <c:v>40323</c:v>
                </c:pt>
                <c:pt idx="2973">
                  <c:v>40324</c:v>
                </c:pt>
                <c:pt idx="2974">
                  <c:v>40325</c:v>
                </c:pt>
                <c:pt idx="2975">
                  <c:v>40326</c:v>
                </c:pt>
                <c:pt idx="2976">
                  <c:v>40329</c:v>
                </c:pt>
                <c:pt idx="2977">
                  <c:v>40330</c:v>
                </c:pt>
                <c:pt idx="2978">
                  <c:v>40331</c:v>
                </c:pt>
                <c:pt idx="2979">
                  <c:v>40332</c:v>
                </c:pt>
                <c:pt idx="2980">
                  <c:v>40333</c:v>
                </c:pt>
                <c:pt idx="2981">
                  <c:v>40336</c:v>
                </c:pt>
                <c:pt idx="2982">
                  <c:v>40337</c:v>
                </c:pt>
                <c:pt idx="2983">
                  <c:v>40338</c:v>
                </c:pt>
                <c:pt idx="2984">
                  <c:v>40339</c:v>
                </c:pt>
                <c:pt idx="2985">
                  <c:v>40340</c:v>
                </c:pt>
                <c:pt idx="2986">
                  <c:v>40343</c:v>
                </c:pt>
                <c:pt idx="2987">
                  <c:v>40344</c:v>
                </c:pt>
                <c:pt idx="2988">
                  <c:v>40345</c:v>
                </c:pt>
                <c:pt idx="2989">
                  <c:v>40346</c:v>
                </c:pt>
                <c:pt idx="2990">
                  <c:v>40347</c:v>
                </c:pt>
                <c:pt idx="2991">
                  <c:v>40350</c:v>
                </c:pt>
                <c:pt idx="2992">
                  <c:v>40351</c:v>
                </c:pt>
                <c:pt idx="2993">
                  <c:v>40352</c:v>
                </c:pt>
                <c:pt idx="2994">
                  <c:v>40353</c:v>
                </c:pt>
                <c:pt idx="2995">
                  <c:v>40354</c:v>
                </c:pt>
                <c:pt idx="2996">
                  <c:v>40357</c:v>
                </c:pt>
                <c:pt idx="2997">
                  <c:v>40358</c:v>
                </c:pt>
                <c:pt idx="2998">
                  <c:v>40359</c:v>
                </c:pt>
                <c:pt idx="2999">
                  <c:v>40360</c:v>
                </c:pt>
                <c:pt idx="3000">
                  <c:v>40361</c:v>
                </c:pt>
                <c:pt idx="3001">
                  <c:v>40364</c:v>
                </c:pt>
                <c:pt idx="3002">
                  <c:v>40365</c:v>
                </c:pt>
                <c:pt idx="3003">
                  <c:v>40366</c:v>
                </c:pt>
                <c:pt idx="3004">
                  <c:v>40367</c:v>
                </c:pt>
                <c:pt idx="3005">
                  <c:v>40368</c:v>
                </c:pt>
                <c:pt idx="3006">
                  <c:v>40371</c:v>
                </c:pt>
                <c:pt idx="3007">
                  <c:v>40372</c:v>
                </c:pt>
                <c:pt idx="3008">
                  <c:v>40373</c:v>
                </c:pt>
                <c:pt idx="3009">
                  <c:v>40374</c:v>
                </c:pt>
                <c:pt idx="3010">
                  <c:v>40375</c:v>
                </c:pt>
                <c:pt idx="3011">
                  <c:v>40378</c:v>
                </c:pt>
                <c:pt idx="3012">
                  <c:v>40379</c:v>
                </c:pt>
                <c:pt idx="3013">
                  <c:v>40380</c:v>
                </c:pt>
                <c:pt idx="3014">
                  <c:v>40381</c:v>
                </c:pt>
                <c:pt idx="3015">
                  <c:v>40382</c:v>
                </c:pt>
                <c:pt idx="3016">
                  <c:v>40385</c:v>
                </c:pt>
                <c:pt idx="3017">
                  <c:v>40386</c:v>
                </c:pt>
                <c:pt idx="3018">
                  <c:v>40387</c:v>
                </c:pt>
                <c:pt idx="3019">
                  <c:v>40388</c:v>
                </c:pt>
                <c:pt idx="3020">
                  <c:v>40389</c:v>
                </c:pt>
                <c:pt idx="3021">
                  <c:v>40392</c:v>
                </c:pt>
                <c:pt idx="3022">
                  <c:v>40393</c:v>
                </c:pt>
                <c:pt idx="3023">
                  <c:v>40394</c:v>
                </c:pt>
                <c:pt idx="3024">
                  <c:v>40395</c:v>
                </c:pt>
                <c:pt idx="3025">
                  <c:v>40396</c:v>
                </c:pt>
                <c:pt idx="3026">
                  <c:v>40399</c:v>
                </c:pt>
                <c:pt idx="3027">
                  <c:v>40400</c:v>
                </c:pt>
                <c:pt idx="3028">
                  <c:v>40401</c:v>
                </c:pt>
                <c:pt idx="3029">
                  <c:v>40402</c:v>
                </c:pt>
                <c:pt idx="3030">
                  <c:v>40403</c:v>
                </c:pt>
                <c:pt idx="3031">
                  <c:v>40406</c:v>
                </c:pt>
                <c:pt idx="3032">
                  <c:v>40407</c:v>
                </c:pt>
                <c:pt idx="3033">
                  <c:v>40408</c:v>
                </c:pt>
                <c:pt idx="3034">
                  <c:v>40409</c:v>
                </c:pt>
                <c:pt idx="3035">
                  <c:v>40410</c:v>
                </c:pt>
                <c:pt idx="3036">
                  <c:v>40413</c:v>
                </c:pt>
                <c:pt idx="3037">
                  <c:v>40414</c:v>
                </c:pt>
                <c:pt idx="3038">
                  <c:v>40415</c:v>
                </c:pt>
                <c:pt idx="3039">
                  <c:v>40416</c:v>
                </c:pt>
                <c:pt idx="3040">
                  <c:v>40417</c:v>
                </c:pt>
                <c:pt idx="3041">
                  <c:v>40420</c:v>
                </c:pt>
                <c:pt idx="3042">
                  <c:v>40421</c:v>
                </c:pt>
                <c:pt idx="3043">
                  <c:v>40422</c:v>
                </c:pt>
                <c:pt idx="3044">
                  <c:v>40423</c:v>
                </c:pt>
                <c:pt idx="3045">
                  <c:v>40424</c:v>
                </c:pt>
                <c:pt idx="3046">
                  <c:v>40427</c:v>
                </c:pt>
                <c:pt idx="3047">
                  <c:v>40428</c:v>
                </c:pt>
                <c:pt idx="3048">
                  <c:v>40429</c:v>
                </c:pt>
                <c:pt idx="3049">
                  <c:v>40430</c:v>
                </c:pt>
                <c:pt idx="3050">
                  <c:v>40431</c:v>
                </c:pt>
                <c:pt idx="3051">
                  <c:v>40434</c:v>
                </c:pt>
                <c:pt idx="3052">
                  <c:v>40435</c:v>
                </c:pt>
                <c:pt idx="3053">
                  <c:v>40436</c:v>
                </c:pt>
                <c:pt idx="3054">
                  <c:v>40437</c:v>
                </c:pt>
                <c:pt idx="3055">
                  <c:v>40438</c:v>
                </c:pt>
                <c:pt idx="3056">
                  <c:v>40441</c:v>
                </c:pt>
                <c:pt idx="3057">
                  <c:v>40442</c:v>
                </c:pt>
                <c:pt idx="3058">
                  <c:v>40443</c:v>
                </c:pt>
                <c:pt idx="3059">
                  <c:v>40444</c:v>
                </c:pt>
                <c:pt idx="3060">
                  <c:v>40445</c:v>
                </c:pt>
                <c:pt idx="3061">
                  <c:v>40448</c:v>
                </c:pt>
                <c:pt idx="3062">
                  <c:v>40449</c:v>
                </c:pt>
                <c:pt idx="3063">
                  <c:v>40450</c:v>
                </c:pt>
                <c:pt idx="3064">
                  <c:v>40451</c:v>
                </c:pt>
                <c:pt idx="3065">
                  <c:v>40452</c:v>
                </c:pt>
                <c:pt idx="3066">
                  <c:v>40455</c:v>
                </c:pt>
                <c:pt idx="3067">
                  <c:v>40456</c:v>
                </c:pt>
                <c:pt idx="3068">
                  <c:v>40457</c:v>
                </c:pt>
                <c:pt idx="3069">
                  <c:v>40458</c:v>
                </c:pt>
                <c:pt idx="3070">
                  <c:v>40459</c:v>
                </c:pt>
                <c:pt idx="3071">
                  <c:v>40462</c:v>
                </c:pt>
                <c:pt idx="3072">
                  <c:v>40463</c:v>
                </c:pt>
                <c:pt idx="3073">
                  <c:v>40464</c:v>
                </c:pt>
                <c:pt idx="3074">
                  <c:v>40465</c:v>
                </c:pt>
                <c:pt idx="3075">
                  <c:v>40466</c:v>
                </c:pt>
                <c:pt idx="3076">
                  <c:v>40469</c:v>
                </c:pt>
                <c:pt idx="3077">
                  <c:v>40470</c:v>
                </c:pt>
                <c:pt idx="3078">
                  <c:v>40471</c:v>
                </c:pt>
                <c:pt idx="3079">
                  <c:v>40472</c:v>
                </c:pt>
                <c:pt idx="3080">
                  <c:v>40473</c:v>
                </c:pt>
                <c:pt idx="3081">
                  <c:v>40476</c:v>
                </c:pt>
                <c:pt idx="3082">
                  <c:v>40477</c:v>
                </c:pt>
                <c:pt idx="3083">
                  <c:v>40478</c:v>
                </c:pt>
                <c:pt idx="3084">
                  <c:v>40479</c:v>
                </c:pt>
                <c:pt idx="3085">
                  <c:v>40480</c:v>
                </c:pt>
                <c:pt idx="3086">
                  <c:v>40483</c:v>
                </c:pt>
                <c:pt idx="3087">
                  <c:v>40484</c:v>
                </c:pt>
                <c:pt idx="3088">
                  <c:v>40485</c:v>
                </c:pt>
                <c:pt idx="3089">
                  <c:v>40486</c:v>
                </c:pt>
                <c:pt idx="3090">
                  <c:v>40487</c:v>
                </c:pt>
                <c:pt idx="3091">
                  <c:v>40490</c:v>
                </c:pt>
                <c:pt idx="3092">
                  <c:v>40491</c:v>
                </c:pt>
                <c:pt idx="3093">
                  <c:v>40492</c:v>
                </c:pt>
                <c:pt idx="3094">
                  <c:v>40493</c:v>
                </c:pt>
                <c:pt idx="3095">
                  <c:v>40494</c:v>
                </c:pt>
                <c:pt idx="3096">
                  <c:v>40497</c:v>
                </c:pt>
                <c:pt idx="3097">
                  <c:v>40498</c:v>
                </c:pt>
                <c:pt idx="3098">
                  <c:v>40499</c:v>
                </c:pt>
                <c:pt idx="3099">
                  <c:v>40500</c:v>
                </c:pt>
                <c:pt idx="3100">
                  <c:v>40501</c:v>
                </c:pt>
                <c:pt idx="3101">
                  <c:v>40504</c:v>
                </c:pt>
                <c:pt idx="3102">
                  <c:v>40505</c:v>
                </c:pt>
                <c:pt idx="3103">
                  <c:v>40506</c:v>
                </c:pt>
                <c:pt idx="3104">
                  <c:v>40507</c:v>
                </c:pt>
                <c:pt idx="3105">
                  <c:v>40508</c:v>
                </c:pt>
                <c:pt idx="3106">
                  <c:v>40511</c:v>
                </c:pt>
                <c:pt idx="3107">
                  <c:v>40512</c:v>
                </c:pt>
                <c:pt idx="3108">
                  <c:v>40513</c:v>
                </c:pt>
                <c:pt idx="3109">
                  <c:v>40514</c:v>
                </c:pt>
                <c:pt idx="3110">
                  <c:v>40515</c:v>
                </c:pt>
                <c:pt idx="3111">
                  <c:v>40518</c:v>
                </c:pt>
                <c:pt idx="3112">
                  <c:v>40519</c:v>
                </c:pt>
                <c:pt idx="3113">
                  <c:v>40520</c:v>
                </c:pt>
                <c:pt idx="3114">
                  <c:v>40521</c:v>
                </c:pt>
                <c:pt idx="3115">
                  <c:v>40522</c:v>
                </c:pt>
                <c:pt idx="3116">
                  <c:v>40525</c:v>
                </c:pt>
                <c:pt idx="3117">
                  <c:v>40526</c:v>
                </c:pt>
                <c:pt idx="3118">
                  <c:v>40527</c:v>
                </c:pt>
                <c:pt idx="3119">
                  <c:v>40528</c:v>
                </c:pt>
                <c:pt idx="3120">
                  <c:v>40529</c:v>
                </c:pt>
                <c:pt idx="3121">
                  <c:v>40532</c:v>
                </c:pt>
                <c:pt idx="3122">
                  <c:v>40533</c:v>
                </c:pt>
                <c:pt idx="3123">
                  <c:v>40534</c:v>
                </c:pt>
                <c:pt idx="3124">
                  <c:v>40535</c:v>
                </c:pt>
                <c:pt idx="3125">
                  <c:v>40536</c:v>
                </c:pt>
                <c:pt idx="3126">
                  <c:v>40539</c:v>
                </c:pt>
                <c:pt idx="3127">
                  <c:v>40540</c:v>
                </c:pt>
                <c:pt idx="3128">
                  <c:v>40541</c:v>
                </c:pt>
                <c:pt idx="3129">
                  <c:v>40542</c:v>
                </c:pt>
                <c:pt idx="3130">
                  <c:v>40543</c:v>
                </c:pt>
                <c:pt idx="3131">
                  <c:v>40546</c:v>
                </c:pt>
                <c:pt idx="3132">
                  <c:v>40547</c:v>
                </c:pt>
                <c:pt idx="3133">
                  <c:v>40548</c:v>
                </c:pt>
                <c:pt idx="3134">
                  <c:v>40549</c:v>
                </c:pt>
                <c:pt idx="3135">
                  <c:v>40550</c:v>
                </c:pt>
                <c:pt idx="3136">
                  <c:v>40553</c:v>
                </c:pt>
                <c:pt idx="3137">
                  <c:v>40554</c:v>
                </c:pt>
                <c:pt idx="3138">
                  <c:v>40555</c:v>
                </c:pt>
                <c:pt idx="3139">
                  <c:v>40556</c:v>
                </c:pt>
                <c:pt idx="3140">
                  <c:v>40557</c:v>
                </c:pt>
                <c:pt idx="3141">
                  <c:v>40560</c:v>
                </c:pt>
                <c:pt idx="3142">
                  <c:v>40561</c:v>
                </c:pt>
                <c:pt idx="3143">
                  <c:v>40562</c:v>
                </c:pt>
                <c:pt idx="3144">
                  <c:v>40563</c:v>
                </c:pt>
                <c:pt idx="3145">
                  <c:v>40564</c:v>
                </c:pt>
                <c:pt idx="3146">
                  <c:v>40567</c:v>
                </c:pt>
                <c:pt idx="3147">
                  <c:v>40568</c:v>
                </c:pt>
                <c:pt idx="3148">
                  <c:v>40569</c:v>
                </c:pt>
                <c:pt idx="3149">
                  <c:v>40570</c:v>
                </c:pt>
                <c:pt idx="3150">
                  <c:v>40571</c:v>
                </c:pt>
                <c:pt idx="3151">
                  <c:v>40574</c:v>
                </c:pt>
                <c:pt idx="3152">
                  <c:v>40575</c:v>
                </c:pt>
                <c:pt idx="3153">
                  <c:v>40576</c:v>
                </c:pt>
                <c:pt idx="3154">
                  <c:v>40577</c:v>
                </c:pt>
                <c:pt idx="3155">
                  <c:v>40578</c:v>
                </c:pt>
                <c:pt idx="3156">
                  <c:v>40581</c:v>
                </c:pt>
                <c:pt idx="3157">
                  <c:v>40582</c:v>
                </c:pt>
                <c:pt idx="3158">
                  <c:v>40583</c:v>
                </c:pt>
                <c:pt idx="3159">
                  <c:v>40584</c:v>
                </c:pt>
                <c:pt idx="3160">
                  <c:v>40585</c:v>
                </c:pt>
                <c:pt idx="3161">
                  <c:v>40588</c:v>
                </c:pt>
                <c:pt idx="3162">
                  <c:v>40589</c:v>
                </c:pt>
                <c:pt idx="3163">
                  <c:v>40590</c:v>
                </c:pt>
                <c:pt idx="3164">
                  <c:v>40591</c:v>
                </c:pt>
                <c:pt idx="3165">
                  <c:v>40592</c:v>
                </c:pt>
                <c:pt idx="3166">
                  <c:v>40595</c:v>
                </c:pt>
                <c:pt idx="3167">
                  <c:v>40596</c:v>
                </c:pt>
                <c:pt idx="3168">
                  <c:v>40597</c:v>
                </c:pt>
                <c:pt idx="3169">
                  <c:v>40598</c:v>
                </c:pt>
                <c:pt idx="3170">
                  <c:v>40599</c:v>
                </c:pt>
                <c:pt idx="3171">
                  <c:v>40602</c:v>
                </c:pt>
                <c:pt idx="3172">
                  <c:v>40603</c:v>
                </c:pt>
                <c:pt idx="3173">
                  <c:v>40604</c:v>
                </c:pt>
                <c:pt idx="3174">
                  <c:v>40605</c:v>
                </c:pt>
                <c:pt idx="3175">
                  <c:v>40606</c:v>
                </c:pt>
                <c:pt idx="3176">
                  <c:v>40609</c:v>
                </c:pt>
                <c:pt idx="3177">
                  <c:v>40610</c:v>
                </c:pt>
                <c:pt idx="3178">
                  <c:v>40611</c:v>
                </c:pt>
                <c:pt idx="3179">
                  <c:v>40612</c:v>
                </c:pt>
                <c:pt idx="3180">
                  <c:v>40613</c:v>
                </c:pt>
                <c:pt idx="3181">
                  <c:v>40616</c:v>
                </c:pt>
                <c:pt idx="3182">
                  <c:v>40617</c:v>
                </c:pt>
                <c:pt idx="3183">
                  <c:v>40618</c:v>
                </c:pt>
                <c:pt idx="3184">
                  <c:v>40619</c:v>
                </c:pt>
                <c:pt idx="3185">
                  <c:v>40620</c:v>
                </c:pt>
                <c:pt idx="3186">
                  <c:v>40623</c:v>
                </c:pt>
                <c:pt idx="3187">
                  <c:v>40624</c:v>
                </c:pt>
                <c:pt idx="3188">
                  <c:v>40625</c:v>
                </c:pt>
                <c:pt idx="3189">
                  <c:v>40626</c:v>
                </c:pt>
                <c:pt idx="3190">
                  <c:v>40627</c:v>
                </c:pt>
                <c:pt idx="3191">
                  <c:v>40630</c:v>
                </c:pt>
                <c:pt idx="3192">
                  <c:v>40631</c:v>
                </c:pt>
                <c:pt idx="3193">
                  <c:v>40632</c:v>
                </c:pt>
                <c:pt idx="3194">
                  <c:v>40633</c:v>
                </c:pt>
                <c:pt idx="3195">
                  <c:v>40634</c:v>
                </c:pt>
                <c:pt idx="3196">
                  <c:v>40637</c:v>
                </c:pt>
                <c:pt idx="3197">
                  <c:v>40638</c:v>
                </c:pt>
                <c:pt idx="3198">
                  <c:v>40639</c:v>
                </c:pt>
                <c:pt idx="3199">
                  <c:v>40640</c:v>
                </c:pt>
                <c:pt idx="3200">
                  <c:v>40641</c:v>
                </c:pt>
                <c:pt idx="3201">
                  <c:v>40644</c:v>
                </c:pt>
                <c:pt idx="3202">
                  <c:v>40645</c:v>
                </c:pt>
                <c:pt idx="3203">
                  <c:v>40646</c:v>
                </c:pt>
                <c:pt idx="3204">
                  <c:v>40647</c:v>
                </c:pt>
                <c:pt idx="3205">
                  <c:v>40648</c:v>
                </c:pt>
                <c:pt idx="3206">
                  <c:v>40651</c:v>
                </c:pt>
                <c:pt idx="3207">
                  <c:v>40652</c:v>
                </c:pt>
                <c:pt idx="3208">
                  <c:v>40653</c:v>
                </c:pt>
                <c:pt idx="3209">
                  <c:v>40654</c:v>
                </c:pt>
                <c:pt idx="3210">
                  <c:v>40655</c:v>
                </c:pt>
                <c:pt idx="3211">
                  <c:v>40658</c:v>
                </c:pt>
                <c:pt idx="3212">
                  <c:v>40659</c:v>
                </c:pt>
                <c:pt idx="3213">
                  <c:v>40660</c:v>
                </c:pt>
                <c:pt idx="3214">
                  <c:v>40661</c:v>
                </c:pt>
                <c:pt idx="3215">
                  <c:v>40662</c:v>
                </c:pt>
                <c:pt idx="3216">
                  <c:v>40665</c:v>
                </c:pt>
                <c:pt idx="3217">
                  <c:v>40666</c:v>
                </c:pt>
                <c:pt idx="3218">
                  <c:v>40667</c:v>
                </c:pt>
                <c:pt idx="3219">
                  <c:v>40668</c:v>
                </c:pt>
                <c:pt idx="3220">
                  <c:v>40669</c:v>
                </c:pt>
                <c:pt idx="3221">
                  <c:v>40672</c:v>
                </c:pt>
                <c:pt idx="3222">
                  <c:v>40673</c:v>
                </c:pt>
                <c:pt idx="3223">
                  <c:v>40674</c:v>
                </c:pt>
                <c:pt idx="3224">
                  <c:v>40675</c:v>
                </c:pt>
                <c:pt idx="3225">
                  <c:v>40676</c:v>
                </c:pt>
                <c:pt idx="3226">
                  <c:v>40679</c:v>
                </c:pt>
                <c:pt idx="3227">
                  <c:v>40680</c:v>
                </c:pt>
                <c:pt idx="3228">
                  <c:v>40681</c:v>
                </c:pt>
                <c:pt idx="3229">
                  <c:v>40682</c:v>
                </c:pt>
                <c:pt idx="3230">
                  <c:v>40683</c:v>
                </c:pt>
                <c:pt idx="3231">
                  <c:v>40686</c:v>
                </c:pt>
                <c:pt idx="3232">
                  <c:v>40687</c:v>
                </c:pt>
                <c:pt idx="3233">
                  <c:v>40688</c:v>
                </c:pt>
                <c:pt idx="3234">
                  <c:v>40689</c:v>
                </c:pt>
                <c:pt idx="3235">
                  <c:v>40690</c:v>
                </c:pt>
                <c:pt idx="3236">
                  <c:v>40693</c:v>
                </c:pt>
                <c:pt idx="3237">
                  <c:v>40694</c:v>
                </c:pt>
                <c:pt idx="3238">
                  <c:v>40695</c:v>
                </c:pt>
                <c:pt idx="3239">
                  <c:v>40696</c:v>
                </c:pt>
                <c:pt idx="3240">
                  <c:v>40697</c:v>
                </c:pt>
                <c:pt idx="3241">
                  <c:v>40700</c:v>
                </c:pt>
                <c:pt idx="3242">
                  <c:v>40701</c:v>
                </c:pt>
                <c:pt idx="3243">
                  <c:v>40702</c:v>
                </c:pt>
                <c:pt idx="3244">
                  <c:v>40703</c:v>
                </c:pt>
                <c:pt idx="3245">
                  <c:v>40704</c:v>
                </c:pt>
                <c:pt idx="3246">
                  <c:v>40707</c:v>
                </c:pt>
                <c:pt idx="3247">
                  <c:v>40708</c:v>
                </c:pt>
                <c:pt idx="3248">
                  <c:v>40709</c:v>
                </c:pt>
                <c:pt idx="3249">
                  <c:v>40710</c:v>
                </c:pt>
                <c:pt idx="3250">
                  <c:v>40711</c:v>
                </c:pt>
                <c:pt idx="3251">
                  <c:v>40714</c:v>
                </c:pt>
                <c:pt idx="3252">
                  <c:v>40715</c:v>
                </c:pt>
                <c:pt idx="3253">
                  <c:v>40716</c:v>
                </c:pt>
                <c:pt idx="3254">
                  <c:v>40717</c:v>
                </c:pt>
                <c:pt idx="3255">
                  <c:v>40718</c:v>
                </c:pt>
                <c:pt idx="3256">
                  <c:v>40721</c:v>
                </c:pt>
                <c:pt idx="3257">
                  <c:v>40722</c:v>
                </c:pt>
                <c:pt idx="3258">
                  <c:v>40723</c:v>
                </c:pt>
                <c:pt idx="3259">
                  <c:v>40724</c:v>
                </c:pt>
                <c:pt idx="3260">
                  <c:v>40725</c:v>
                </c:pt>
                <c:pt idx="3261">
                  <c:v>40728</c:v>
                </c:pt>
                <c:pt idx="3262">
                  <c:v>40729</c:v>
                </c:pt>
                <c:pt idx="3263">
                  <c:v>40730</c:v>
                </c:pt>
                <c:pt idx="3264">
                  <c:v>40731</c:v>
                </c:pt>
                <c:pt idx="3265">
                  <c:v>40732</c:v>
                </c:pt>
                <c:pt idx="3266">
                  <c:v>40735</c:v>
                </c:pt>
                <c:pt idx="3267">
                  <c:v>40736</c:v>
                </c:pt>
                <c:pt idx="3268">
                  <c:v>40737</c:v>
                </c:pt>
                <c:pt idx="3269">
                  <c:v>40738</c:v>
                </c:pt>
                <c:pt idx="3270">
                  <c:v>40739</c:v>
                </c:pt>
                <c:pt idx="3271">
                  <c:v>40742</c:v>
                </c:pt>
                <c:pt idx="3272">
                  <c:v>40743</c:v>
                </c:pt>
                <c:pt idx="3273">
                  <c:v>40744</c:v>
                </c:pt>
                <c:pt idx="3274">
                  <c:v>40745</c:v>
                </c:pt>
                <c:pt idx="3275">
                  <c:v>40746</c:v>
                </c:pt>
                <c:pt idx="3276">
                  <c:v>40749</c:v>
                </c:pt>
                <c:pt idx="3277">
                  <c:v>40750</c:v>
                </c:pt>
                <c:pt idx="3278">
                  <c:v>40751</c:v>
                </c:pt>
                <c:pt idx="3279">
                  <c:v>40752</c:v>
                </c:pt>
                <c:pt idx="3280">
                  <c:v>40753</c:v>
                </c:pt>
                <c:pt idx="3281">
                  <c:v>40756</c:v>
                </c:pt>
                <c:pt idx="3282">
                  <c:v>40757</c:v>
                </c:pt>
                <c:pt idx="3283">
                  <c:v>40758</c:v>
                </c:pt>
                <c:pt idx="3284">
                  <c:v>40759</c:v>
                </c:pt>
                <c:pt idx="3285">
                  <c:v>40760</c:v>
                </c:pt>
                <c:pt idx="3286">
                  <c:v>40763</c:v>
                </c:pt>
                <c:pt idx="3287">
                  <c:v>40764</c:v>
                </c:pt>
                <c:pt idx="3288">
                  <c:v>40765</c:v>
                </c:pt>
                <c:pt idx="3289">
                  <c:v>40766</c:v>
                </c:pt>
                <c:pt idx="3290">
                  <c:v>40767</c:v>
                </c:pt>
                <c:pt idx="3291">
                  <c:v>40770</c:v>
                </c:pt>
                <c:pt idx="3292">
                  <c:v>40771</c:v>
                </c:pt>
                <c:pt idx="3293">
                  <c:v>40772</c:v>
                </c:pt>
                <c:pt idx="3294">
                  <c:v>40773</c:v>
                </c:pt>
                <c:pt idx="3295">
                  <c:v>40774</c:v>
                </c:pt>
                <c:pt idx="3296">
                  <c:v>40777</c:v>
                </c:pt>
                <c:pt idx="3297">
                  <c:v>40778</c:v>
                </c:pt>
                <c:pt idx="3298">
                  <c:v>40779</c:v>
                </c:pt>
                <c:pt idx="3299">
                  <c:v>40780</c:v>
                </c:pt>
                <c:pt idx="3300">
                  <c:v>40781</c:v>
                </c:pt>
                <c:pt idx="3301">
                  <c:v>40784</c:v>
                </c:pt>
                <c:pt idx="3302">
                  <c:v>40785</c:v>
                </c:pt>
                <c:pt idx="3303">
                  <c:v>40786</c:v>
                </c:pt>
                <c:pt idx="3304">
                  <c:v>40787</c:v>
                </c:pt>
                <c:pt idx="3305">
                  <c:v>40788</c:v>
                </c:pt>
                <c:pt idx="3306">
                  <c:v>40791</c:v>
                </c:pt>
                <c:pt idx="3307">
                  <c:v>40792</c:v>
                </c:pt>
                <c:pt idx="3308">
                  <c:v>40793</c:v>
                </c:pt>
                <c:pt idx="3309">
                  <c:v>40794</c:v>
                </c:pt>
                <c:pt idx="3310">
                  <c:v>40795</c:v>
                </c:pt>
                <c:pt idx="3311">
                  <c:v>40798</c:v>
                </c:pt>
                <c:pt idx="3312">
                  <c:v>40799</c:v>
                </c:pt>
                <c:pt idx="3313">
                  <c:v>40800</c:v>
                </c:pt>
                <c:pt idx="3314">
                  <c:v>40801</c:v>
                </c:pt>
                <c:pt idx="3315">
                  <c:v>40802</c:v>
                </c:pt>
                <c:pt idx="3316">
                  <c:v>40805</c:v>
                </c:pt>
                <c:pt idx="3317">
                  <c:v>40806</c:v>
                </c:pt>
                <c:pt idx="3318">
                  <c:v>40807</c:v>
                </c:pt>
                <c:pt idx="3319">
                  <c:v>40808</c:v>
                </c:pt>
                <c:pt idx="3320">
                  <c:v>40809</c:v>
                </c:pt>
                <c:pt idx="3321">
                  <c:v>40812</c:v>
                </c:pt>
                <c:pt idx="3322">
                  <c:v>40813</c:v>
                </c:pt>
                <c:pt idx="3323">
                  <c:v>40814</c:v>
                </c:pt>
                <c:pt idx="3324">
                  <c:v>40815</c:v>
                </c:pt>
                <c:pt idx="3325">
                  <c:v>40816</c:v>
                </c:pt>
                <c:pt idx="3326">
                  <c:v>40819</c:v>
                </c:pt>
                <c:pt idx="3327">
                  <c:v>40820</c:v>
                </c:pt>
                <c:pt idx="3328">
                  <c:v>40821</c:v>
                </c:pt>
                <c:pt idx="3329">
                  <c:v>40822</c:v>
                </c:pt>
                <c:pt idx="3330">
                  <c:v>40823</c:v>
                </c:pt>
                <c:pt idx="3331">
                  <c:v>40826</c:v>
                </c:pt>
                <c:pt idx="3332">
                  <c:v>40827</c:v>
                </c:pt>
                <c:pt idx="3333">
                  <c:v>40828</c:v>
                </c:pt>
                <c:pt idx="3334">
                  <c:v>40829</c:v>
                </c:pt>
                <c:pt idx="3335">
                  <c:v>40830</c:v>
                </c:pt>
                <c:pt idx="3336">
                  <c:v>40833</c:v>
                </c:pt>
                <c:pt idx="3337">
                  <c:v>40834</c:v>
                </c:pt>
                <c:pt idx="3338">
                  <c:v>40835</c:v>
                </c:pt>
                <c:pt idx="3339">
                  <c:v>40836</c:v>
                </c:pt>
                <c:pt idx="3340">
                  <c:v>40837</c:v>
                </c:pt>
                <c:pt idx="3341">
                  <c:v>40840</c:v>
                </c:pt>
                <c:pt idx="3342">
                  <c:v>40841</c:v>
                </c:pt>
                <c:pt idx="3343">
                  <c:v>40842</c:v>
                </c:pt>
                <c:pt idx="3344">
                  <c:v>40843</c:v>
                </c:pt>
                <c:pt idx="3345">
                  <c:v>40844</c:v>
                </c:pt>
                <c:pt idx="3346">
                  <c:v>40847</c:v>
                </c:pt>
                <c:pt idx="3347">
                  <c:v>40848</c:v>
                </c:pt>
                <c:pt idx="3348">
                  <c:v>40849</c:v>
                </c:pt>
                <c:pt idx="3349">
                  <c:v>40850</c:v>
                </c:pt>
                <c:pt idx="3350">
                  <c:v>40851</c:v>
                </c:pt>
                <c:pt idx="3351">
                  <c:v>40854</c:v>
                </c:pt>
                <c:pt idx="3352">
                  <c:v>40855</c:v>
                </c:pt>
                <c:pt idx="3353">
                  <c:v>40856</c:v>
                </c:pt>
                <c:pt idx="3354">
                  <c:v>40857</c:v>
                </c:pt>
                <c:pt idx="3355">
                  <c:v>40858</c:v>
                </c:pt>
                <c:pt idx="3356">
                  <c:v>40861</c:v>
                </c:pt>
                <c:pt idx="3357">
                  <c:v>40862</c:v>
                </c:pt>
                <c:pt idx="3358">
                  <c:v>40863</c:v>
                </c:pt>
                <c:pt idx="3359">
                  <c:v>40864</c:v>
                </c:pt>
                <c:pt idx="3360">
                  <c:v>40865</c:v>
                </c:pt>
                <c:pt idx="3361">
                  <c:v>40868</c:v>
                </c:pt>
                <c:pt idx="3362">
                  <c:v>40869</c:v>
                </c:pt>
                <c:pt idx="3363">
                  <c:v>40870</c:v>
                </c:pt>
                <c:pt idx="3364">
                  <c:v>40871</c:v>
                </c:pt>
                <c:pt idx="3365">
                  <c:v>40872</c:v>
                </c:pt>
                <c:pt idx="3366">
                  <c:v>40875</c:v>
                </c:pt>
                <c:pt idx="3367">
                  <c:v>40876</c:v>
                </c:pt>
                <c:pt idx="3368">
                  <c:v>40877</c:v>
                </c:pt>
                <c:pt idx="3369">
                  <c:v>40878</c:v>
                </c:pt>
                <c:pt idx="3370">
                  <c:v>40879</c:v>
                </c:pt>
                <c:pt idx="3371">
                  <c:v>40882</c:v>
                </c:pt>
                <c:pt idx="3372">
                  <c:v>40883</c:v>
                </c:pt>
                <c:pt idx="3373">
                  <c:v>40884</c:v>
                </c:pt>
                <c:pt idx="3374">
                  <c:v>40885</c:v>
                </c:pt>
                <c:pt idx="3375">
                  <c:v>40886</c:v>
                </c:pt>
                <c:pt idx="3376">
                  <c:v>40889</c:v>
                </c:pt>
                <c:pt idx="3377">
                  <c:v>40890</c:v>
                </c:pt>
                <c:pt idx="3378">
                  <c:v>40891</c:v>
                </c:pt>
                <c:pt idx="3379">
                  <c:v>40892</c:v>
                </c:pt>
                <c:pt idx="3380">
                  <c:v>40893</c:v>
                </c:pt>
                <c:pt idx="3381">
                  <c:v>40896</c:v>
                </c:pt>
                <c:pt idx="3382">
                  <c:v>40897</c:v>
                </c:pt>
                <c:pt idx="3383">
                  <c:v>40898</c:v>
                </c:pt>
                <c:pt idx="3384">
                  <c:v>40899</c:v>
                </c:pt>
                <c:pt idx="3385">
                  <c:v>40900</c:v>
                </c:pt>
                <c:pt idx="3386">
                  <c:v>40903</c:v>
                </c:pt>
                <c:pt idx="3387">
                  <c:v>40904</c:v>
                </c:pt>
                <c:pt idx="3388">
                  <c:v>40905</c:v>
                </c:pt>
                <c:pt idx="3389">
                  <c:v>40906</c:v>
                </c:pt>
                <c:pt idx="3390">
                  <c:v>40907</c:v>
                </c:pt>
                <c:pt idx="3391">
                  <c:v>40910</c:v>
                </c:pt>
                <c:pt idx="3392">
                  <c:v>40911</c:v>
                </c:pt>
                <c:pt idx="3393">
                  <c:v>40912</c:v>
                </c:pt>
                <c:pt idx="3394">
                  <c:v>40913</c:v>
                </c:pt>
                <c:pt idx="3395">
                  <c:v>40914</c:v>
                </c:pt>
                <c:pt idx="3396">
                  <c:v>40917</c:v>
                </c:pt>
                <c:pt idx="3397">
                  <c:v>40918</c:v>
                </c:pt>
                <c:pt idx="3398">
                  <c:v>40919</c:v>
                </c:pt>
                <c:pt idx="3399">
                  <c:v>40920</c:v>
                </c:pt>
                <c:pt idx="3400">
                  <c:v>40921</c:v>
                </c:pt>
                <c:pt idx="3401">
                  <c:v>40924</c:v>
                </c:pt>
                <c:pt idx="3402">
                  <c:v>40925</c:v>
                </c:pt>
                <c:pt idx="3403">
                  <c:v>40926</c:v>
                </c:pt>
                <c:pt idx="3404">
                  <c:v>40927</c:v>
                </c:pt>
                <c:pt idx="3405">
                  <c:v>40928</c:v>
                </c:pt>
                <c:pt idx="3406">
                  <c:v>40931</c:v>
                </c:pt>
                <c:pt idx="3407">
                  <c:v>40932</c:v>
                </c:pt>
                <c:pt idx="3408">
                  <c:v>40933</c:v>
                </c:pt>
                <c:pt idx="3409">
                  <c:v>40934</c:v>
                </c:pt>
                <c:pt idx="3410">
                  <c:v>40935</c:v>
                </c:pt>
                <c:pt idx="3411">
                  <c:v>40938</c:v>
                </c:pt>
                <c:pt idx="3412">
                  <c:v>40939</c:v>
                </c:pt>
                <c:pt idx="3413">
                  <c:v>40940</c:v>
                </c:pt>
                <c:pt idx="3414">
                  <c:v>40941</c:v>
                </c:pt>
                <c:pt idx="3415">
                  <c:v>40942</c:v>
                </c:pt>
                <c:pt idx="3416">
                  <c:v>40945</c:v>
                </c:pt>
                <c:pt idx="3417">
                  <c:v>40946</c:v>
                </c:pt>
                <c:pt idx="3418">
                  <c:v>40947</c:v>
                </c:pt>
                <c:pt idx="3419">
                  <c:v>40948</c:v>
                </c:pt>
                <c:pt idx="3420">
                  <c:v>40949</c:v>
                </c:pt>
                <c:pt idx="3421">
                  <c:v>40952</c:v>
                </c:pt>
                <c:pt idx="3422">
                  <c:v>40953</c:v>
                </c:pt>
                <c:pt idx="3423">
                  <c:v>40954</c:v>
                </c:pt>
                <c:pt idx="3424">
                  <c:v>40955</c:v>
                </c:pt>
                <c:pt idx="3425">
                  <c:v>40956</c:v>
                </c:pt>
                <c:pt idx="3426">
                  <c:v>40959</c:v>
                </c:pt>
                <c:pt idx="3427">
                  <c:v>40960</c:v>
                </c:pt>
                <c:pt idx="3428">
                  <c:v>40961</c:v>
                </c:pt>
                <c:pt idx="3429">
                  <c:v>40962</c:v>
                </c:pt>
                <c:pt idx="3430">
                  <c:v>40963</c:v>
                </c:pt>
                <c:pt idx="3431">
                  <c:v>40966</c:v>
                </c:pt>
                <c:pt idx="3432">
                  <c:v>40967</c:v>
                </c:pt>
                <c:pt idx="3433">
                  <c:v>40968</c:v>
                </c:pt>
                <c:pt idx="3434">
                  <c:v>40969</c:v>
                </c:pt>
                <c:pt idx="3435">
                  <c:v>40970</c:v>
                </c:pt>
                <c:pt idx="3436">
                  <c:v>40973</c:v>
                </c:pt>
                <c:pt idx="3437">
                  <c:v>40974</c:v>
                </c:pt>
                <c:pt idx="3438">
                  <c:v>40975</c:v>
                </c:pt>
                <c:pt idx="3439">
                  <c:v>40976</c:v>
                </c:pt>
                <c:pt idx="3440">
                  <c:v>40977</c:v>
                </c:pt>
                <c:pt idx="3441">
                  <c:v>40980</c:v>
                </c:pt>
                <c:pt idx="3442">
                  <c:v>40981</c:v>
                </c:pt>
                <c:pt idx="3443">
                  <c:v>40982</c:v>
                </c:pt>
                <c:pt idx="3444">
                  <c:v>40983</c:v>
                </c:pt>
                <c:pt idx="3445">
                  <c:v>40984</c:v>
                </c:pt>
                <c:pt idx="3446">
                  <c:v>40987</c:v>
                </c:pt>
                <c:pt idx="3447">
                  <c:v>40988</c:v>
                </c:pt>
                <c:pt idx="3448">
                  <c:v>40989</c:v>
                </c:pt>
                <c:pt idx="3449">
                  <c:v>40990</c:v>
                </c:pt>
                <c:pt idx="3450">
                  <c:v>40991</c:v>
                </c:pt>
                <c:pt idx="3451">
                  <c:v>40994</c:v>
                </c:pt>
                <c:pt idx="3452">
                  <c:v>40995</c:v>
                </c:pt>
                <c:pt idx="3453">
                  <c:v>40996</c:v>
                </c:pt>
                <c:pt idx="3454">
                  <c:v>40997</c:v>
                </c:pt>
                <c:pt idx="3455">
                  <c:v>40998</c:v>
                </c:pt>
                <c:pt idx="3456">
                  <c:v>41001</c:v>
                </c:pt>
                <c:pt idx="3457">
                  <c:v>41002</c:v>
                </c:pt>
                <c:pt idx="3458">
                  <c:v>41003</c:v>
                </c:pt>
                <c:pt idx="3459">
                  <c:v>41004</c:v>
                </c:pt>
                <c:pt idx="3460">
                  <c:v>41005</c:v>
                </c:pt>
                <c:pt idx="3461">
                  <c:v>41008</c:v>
                </c:pt>
                <c:pt idx="3462">
                  <c:v>41009</c:v>
                </c:pt>
                <c:pt idx="3463">
                  <c:v>41010</c:v>
                </c:pt>
                <c:pt idx="3464">
                  <c:v>41011</c:v>
                </c:pt>
                <c:pt idx="3465">
                  <c:v>41012</c:v>
                </c:pt>
                <c:pt idx="3466">
                  <c:v>41015</c:v>
                </c:pt>
                <c:pt idx="3467">
                  <c:v>41016</c:v>
                </c:pt>
                <c:pt idx="3468">
                  <c:v>41017</c:v>
                </c:pt>
                <c:pt idx="3469">
                  <c:v>41018</c:v>
                </c:pt>
                <c:pt idx="3470">
                  <c:v>41019</c:v>
                </c:pt>
                <c:pt idx="3471">
                  <c:v>41022</c:v>
                </c:pt>
                <c:pt idx="3472">
                  <c:v>41023</c:v>
                </c:pt>
                <c:pt idx="3473">
                  <c:v>41024</c:v>
                </c:pt>
                <c:pt idx="3474">
                  <c:v>41025</c:v>
                </c:pt>
                <c:pt idx="3475">
                  <c:v>41026</c:v>
                </c:pt>
                <c:pt idx="3476">
                  <c:v>41029</c:v>
                </c:pt>
                <c:pt idx="3477">
                  <c:v>41030</c:v>
                </c:pt>
                <c:pt idx="3478">
                  <c:v>41031</c:v>
                </c:pt>
                <c:pt idx="3479">
                  <c:v>41032</c:v>
                </c:pt>
                <c:pt idx="3480">
                  <c:v>41033</c:v>
                </c:pt>
                <c:pt idx="3481">
                  <c:v>41036</c:v>
                </c:pt>
                <c:pt idx="3482">
                  <c:v>41037</c:v>
                </c:pt>
                <c:pt idx="3483">
                  <c:v>41038</c:v>
                </c:pt>
                <c:pt idx="3484">
                  <c:v>41039</c:v>
                </c:pt>
                <c:pt idx="3485">
                  <c:v>41040</c:v>
                </c:pt>
                <c:pt idx="3486">
                  <c:v>41043</c:v>
                </c:pt>
                <c:pt idx="3487">
                  <c:v>41044</c:v>
                </c:pt>
                <c:pt idx="3488">
                  <c:v>41045</c:v>
                </c:pt>
                <c:pt idx="3489">
                  <c:v>41046</c:v>
                </c:pt>
                <c:pt idx="3490">
                  <c:v>41047</c:v>
                </c:pt>
                <c:pt idx="3491">
                  <c:v>41050</c:v>
                </c:pt>
                <c:pt idx="3492">
                  <c:v>41051</c:v>
                </c:pt>
                <c:pt idx="3493">
                  <c:v>41052</c:v>
                </c:pt>
                <c:pt idx="3494">
                  <c:v>41053</c:v>
                </c:pt>
                <c:pt idx="3495">
                  <c:v>41054</c:v>
                </c:pt>
                <c:pt idx="3496">
                  <c:v>41057</c:v>
                </c:pt>
                <c:pt idx="3497">
                  <c:v>41058</c:v>
                </c:pt>
                <c:pt idx="3498">
                  <c:v>41059</c:v>
                </c:pt>
                <c:pt idx="3499">
                  <c:v>41060</c:v>
                </c:pt>
                <c:pt idx="3500">
                  <c:v>41061</c:v>
                </c:pt>
                <c:pt idx="3501">
                  <c:v>41064</c:v>
                </c:pt>
                <c:pt idx="3502">
                  <c:v>41065</c:v>
                </c:pt>
                <c:pt idx="3503">
                  <c:v>41066</c:v>
                </c:pt>
                <c:pt idx="3504">
                  <c:v>41067</c:v>
                </c:pt>
                <c:pt idx="3505">
                  <c:v>41068</c:v>
                </c:pt>
                <c:pt idx="3506">
                  <c:v>41071</c:v>
                </c:pt>
                <c:pt idx="3507">
                  <c:v>41072</c:v>
                </c:pt>
                <c:pt idx="3508">
                  <c:v>41073</c:v>
                </c:pt>
                <c:pt idx="3509">
                  <c:v>41074</c:v>
                </c:pt>
                <c:pt idx="3510">
                  <c:v>41075</c:v>
                </c:pt>
                <c:pt idx="3511">
                  <c:v>41078</c:v>
                </c:pt>
                <c:pt idx="3512">
                  <c:v>41079</c:v>
                </c:pt>
                <c:pt idx="3513">
                  <c:v>41080</c:v>
                </c:pt>
                <c:pt idx="3514">
                  <c:v>41081</c:v>
                </c:pt>
                <c:pt idx="3515">
                  <c:v>41082</c:v>
                </c:pt>
                <c:pt idx="3516">
                  <c:v>41085</c:v>
                </c:pt>
                <c:pt idx="3517">
                  <c:v>41086</c:v>
                </c:pt>
                <c:pt idx="3518">
                  <c:v>41087</c:v>
                </c:pt>
                <c:pt idx="3519">
                  <c:v>41088</c:v>
                </c:pt>
                <c:pt idx="3520">
                  <c:v>41089</c:v>
                </c:pt>
                <c:pt idx="3521">
                  <c:v>41092</c:v>
                </c:pt>
                <c:pt idx="3522">
                  <c:v>41093</c:v>
                </c:pt>
                <c:pt idx="3523">
                  <c:v>41094</c:v>
                </c:pt>
                <c:pt idx="3524">
                  <c:v>41095</c:v>
                </c:pt>
                <c:pt idx="3525">
                  <c:v>41096</c:v>
                </c:pt>
                <c:pt idx="3526">
                  <c:v>41099</c:v>
                </c:pt>
                <c:pt idx="3527">
                  <c:v>41100</c:v>
                </c:pt>
                <c:pt idx="3528">
                  <c:v>41101</c:v>
                </c:pt>
                <c:pt idx="3529">
                  <c:v>41102</c:v>
                </c:pt>
                <c:pt idx="3530">
                  <c:v>41103</c:v>
                </c:pt>
                <c:pt idx="3531">
                  <c:v>41106</c:v>
                </c:pt>
                <c:pt idx="3532">
                  <c:v>41107</c:v>
                </c:pt>
                <c:pt idx="3533">
                  <c:v>41108</c:v>
                </c:pt>
                <c:pt idx="3534">
                  <c:v>41109</c:v>
                </c:pt>
                <c:pt idx="3535">
                  <c:v>41110</c:v>
                </c:pt>
                <c:pt idx="3536">
                  <c:v>41113</c:v>
                </c:pt>
                <c:pt idx="3537">
                  <c:v>41114</c:v>
                </c:pt>
                <c:pt idx="3538">
                  <c:v>41115</c:v>
                </c:pt>
                <c:pt idx="3539">
                  <c:v>41116</c:v>
                </c:pt>
                <c:pt idx="3540">
                  <c:v>41117</c:v>
                </c:pt>
                <c:pt idx="3541">
                  <c:v>41120</c:v>
                </c:pt>
                <c:pt idx="3542">
                  <c:v>41121</c:v>
                </c:pt>
                <c:pt idx="3543">
                  <c:v>41122</c:v>
                </c:pt>
                <c:pt idx="3544">
                  <c:v>41123</c:v>
                </c:pt>
                <c:pt idx="3545">
                  <c:v>41124</c:v>
                </c:pt>
                <c:pt idx="3546">
                  <c:v>41127</c:v>
                </c:pt>
                <c:pt idx="3547">
                  <c:v>41128</c:v>
                </c:pt>
                <c:pt idx="3548">
                  <c:v>41129</c:v>
                </c:pt>
                <c:pt idx="3549">
                  <c:v>41130</c:v>
                </c:pt>
                <c:pt idx="3550">
                  <c:v>41131</c:v>
                </c:pt>
                <c:pt idx="3551">
                  <c:v>41134</c:v>
                </c:pt>
                <c:pt idx="3552">
                  <c:v>41135</c:v>
                </c:pt>
                <c:pt idx="3553">
                  <c:v>41136</c:v>
                </c:pt>
                <c:pt idx="3554">
                  <c:v>41137</c:v>
                </c:pt>
                <c:pt idx="3555">
                  <c:v>41138</c:v>
                </c:pt>
                <c:pt idx="3556">
                  <c:v>41141</c:v>
                </c:pt>
                <c:pt idx="3557">
                  <c:v>41142</c:v>
                </c:pt>
                <c:pt idx="3558">
                  <c:v>41143</c:v>
                </c:pt>
                <c:pt idx="3559">
                  <c:v>41144</c:v>
                </c:pt>
                <c:pt idx="3560">
                  <c:v>41145</c:v>
                </c:pt>
                <c:pt idx="3561">
                  <c:v>41148</c:v>
                </c:pt>
                <c:pt idx="3562">
                  <c:v>41149</c:v>
                </c:pt>
                <c:pt idx="3563">
                  <c:v>41150</c:v>
                </c:pt>
                <c:pt idx="3564">
                  <c:v>41151</c:v>
                </c:pt>
                <c:pt idx="3565">
                  <c:v>41152</c:v>
                </c:pt>
                <c:pt idx="3566">
                  <c:v>41155</c:v>
                </c:pt>
                <c:pt idx="3567">
                  <c:v>41156</c:v>
                </c:pt>
                <c:pt idx="3568">
                  <c:v>41157</c:v>
                </c:pt>
                <c:pt idx="3569">
                  <c:v>41158</c:v>
                </c:pt>
                <c:pt idx="3570">
                  <c:v>41159</c:v>
                </c:pt>
                <c:pt idx="3571">
                  <c:v>41162</c:v>
                </c:pt>
                <c:pt idx="3572">
                  <c:v>41163</c:v>
                </c:pt>
                <c:pt idx="3573">
                  <c:v>41164</c:v>
                </c:pt>
                <c:pt idx="3574">
                  <c:v>41165</c:v>
                </c:pt>
                <c:pt idx="3575">
                  <c:v>41166</c:v>
                </c:pt>
                <c:pt idx="3576">
                  <c:v>41169</c:v>
                </c:pt>
                <c:pt idx="3577">
                  <c:v>41170</c:v>
                </c:pt>
                <c:pt idx="3578">
                  <c:v>41171</c:v>
                </c:pt>
                <c:pt idx="3579">
                  <c:v>41172</c:v>
                </c:pt>
                <c:pt idx="3580">
                  <c:v>41173</c:v>
                </c:pt>
                <c:pt idx="3581">
                  <c:v>41176</c:v>
                </c:pt>
                <c:pt idx="3582">
                  <c:v>41177</c:v>
                </c:pt>
                <c:pt idx="3583">
                  <c:v>41178</c:v>
                </c:pt>
                <c:pt idx="3584">
                  <c:v>41179</c:v>
                </c:pt>
                <c:pt idx="3585">
                  <c:v>41180</c:v>
                </c:pt>
                <c:pt idx="3586">
                  <c:v>41183</c:v>
                </c:pt>
                <c:pt idx="3587">
                  <c:v>41184</c:v>
                </c:pt>
                <c:pt idx="3588">
                  <c:v>41185</c:v>
                </c:pt>
                <c:pt idx="3589">
                  <c:v>41186</c:v>
                </c:pt>
                <c:pt idx="3590">
                  <c:v>41187</c:v>
                </c:pt>
                <c:pt idx="3591">
                  <c:v>41190</c:v>
                </c:pt>
                <c:pt idx="3592">
                  <c:v>41191</c:v>
                </c:pt>
                <c:pt idx="3593">
                  <c:v>41192</c:v>
                </c:pt>
                <c:pt idx="3594">
                  <c:v>41193</c:v>
                </c:pt>
                <c:pt idx="3595">
                  <c:v>41194</c:v>
                </c:pt>
                <c:pt idx="3596">
                  <c:v>41197</c:v>
                </c:pt>
                <c:pt idx="3597">
                  <c:v>41198</c:v>
                </c:pt>
                <c:pt idx="3598">
                  <c:v>41199</c:v>
                </c:pt>
                <c:pt idx="3599">
                  <c:v>41200</c:v>
                </c:pt>
                <c:pt idx="3600">
                  <c:v>41201</c:v>
                </c:pt>
                <c:pt idx="3601">
                  <c:v>41204</c:v>
                </c:pt>
                <c:pt idx="3602">
                  <c:v>41205</c:v>
                </c:pt>
                <c:pt idx="3603">
                  <c:v>41206</c:v>
                </c:pt>
                <c:pt idx="3604">
                  <c:v>41207</c:v>
                </c:pt>
                <c:pt idx="3605">
                  <c:v>41208</c:v>
                </c:pt>
                <c:pt idx="3606">
                  <c:v>41211</c:v>
                </c:pt>
                <c:pt idx="3607">
                  <c:v>41212</c:v>
                </c:pt>
                <c:pt idx="3608">
                  <c:v>41213</c:v>
                </c:pt>
                <c:pt idx="3609">
                  <c:v>41214</c:v>
                </c:pt>
                <c:pt idx="3610">
                  <c:v>41215</c:v>
                </c:pt>
                <c:pt idx="3611">
                  <c:v>41218</c:v>
                </c:pt>
                <c:pt idx="3612">
                  <c:v>41219</c:v>
                </c:pt>
                <c:pt idx="3613">
                  <c:v>41220</c:v>
                </c:pt>
                <c:pt idx="3614">
                  <c:v>41221</c:v>
                </c:pt>
                <c:pt idx="3615">
                  <c:v>41222</c:v>
                </c:pt>
                <c:pt idx="3616">
                  <c:v>41225</c:v>
                </c:pt>
                <c:pt idx="3617">
                  <c:v>41226</c:v>
                </c:pt>
                <c:pt idx="3618">
                  <c:v>41227</c:v>
                </c:pt>
                <c:pt idx="3619">
                  <c:v>41228</c:v>
                </c:pt>
                <c:pt idx="3620">
                  <c:v>41229</c:v>
                </c:pt>
                <c:pt idx="3621">
                  <c:v>41232</c:v>
                </c:pt>
                <c:pt idx="3622">
                  <c:v>41233</c:v>
                </c:pt>
                <c:pt idx="3623">
                  <c:v>41234</c:v>
                </c:pt>
                <c:pt idx="3624">
                  <c:v>41235</c:v>
                </c:pt>
                <c:pt idx="3625">
                  <c:v>41236</c:v>
                </c:pt>
                <c:pt idx="3626">
                  <c:v>41239</c:v>
                </c:pt>
                <c:pt idx="3627">
                  <c:v>41240</c:v>
                </c:pt>
                <c:pt idx="3628">
                  <c:v>41241</c:v>
                </c:pt>
                <c:pt idx="3629">
                  <c:v>41242</c:v>
                </c:pt>
                <c:pt idx="3630">
                  <c:v>41243</c:v>
                </c:pt>
                <c:pt idx="3631">
                  <c:v>41246</c:v>
                </c:pt>
                <c:pt idx="3632">
                  <c:v>41247</c:v>
                </c:pt>
                <c:pt idx="3633">
                  <c:v>41248</c:v>
                </c:pt>
                <c:pt idx="3634">
                  <c:v>41249</c:v>
                </c:pt>
                <c:pt idx="3635">
                  <c:v>41250</c:v>
                </c:pt>
                <c:pt idx="3636">
                  <c:v>41253</c:v>
                </c:pt>
                <c:pt idx="3637">
                  <c:v>41254</c:v>
                </c:pt>
                <c:pt idx="3638">
                  <c:v>41255</c:v>
                </c:pt>
                <c:pt idx="3639">
                  <c:v>41256</c:v>
                </c:pt>
                <c:pt idx="3640">
                  <c:v>41257</c:v>
                </c:pt>
                <c:pt idx="3641">
                  <c:v>41260</c:v>
                </c:pt>
                <c:pt idx="3642">
                  <c:v>41261</c:v>
                </c:pt>
                <c:pt idx="3643">
                  <c:v>41262</c:v>
                </c:pt>
                <c:pt idx="3644">
                  <c:v>41263</c:v>
                </c:pt>
                <c:pt idx="3645">
                  <c:v>41264</c:v>
                </c:pt>
                <c:pt idx="3646">
                  <c:v>41267</c:v>
                </c:pt>
                <c:pt idx="3647">
                  <c:v>41268</c:v>
                </c:pt>
                <c:pt idx="3648">
                  <c:v>41269</c:v>
                </c:pt>
                <c:pt idx="3649">
                  <c:v>41270</c:v>
                </c:pt>
                <c:pt idx="3650">
                  <c:v>41271</c:v>
                </c:pt>
                <c:pt idx="3651">
                  <c:v>41274</c:v>
                </c:pt>
                <c:pt idx="3652">
                  <c:v>41275</c:v>
                </c:pt>
                <c:pt idx="3653">
                  <c:v>41276</c:v>
                </c:pt>
                <c:pt idx="3654">
                  <c:v>41277</c:v>
                </c:pt>
                <c:pt idx="3655">
                  <c:v>41278</c:v>
                </c:pt>
                <c:pt idx="3656">
                  <c:v>41281</c:v>
                </c:pt>
                <c:pt idx="3657">
                  <c:v>41282</c:v>
                </c:pt>
                <c:pt idx="3658">
                  <c:v>41283</c:v>
                </c:pt>
                <c:pt idx="3659">
                  <c:v>41284</c:v>
                </c:pt>
                <c:pt idx="3660">
                  <c:v>41285</c:v>
                </c:pt>
                <c:pt idx="3661">
                  <c:v>41288</c:v>
                </c:pt>
                <c:pt idx="3662">
                  <c:v>41289</c:v>
                </c:pt>
                <c:pt idx="3663">
                  <c:v>41290</c:v>
                </c:pt>
                <c:pt idx="3664">
                  <c:v>41291</c:v>
                </c:pt>
                <c:pt idx="3665">
                  <c:v>41292</c:v>
                </c:pt>
                <c:pt idx="3666">
                  <c:v>41295</c:v>
                </c:pt>
                <c:pt idx="3667">
                  <c:v>41296</c:v>
                </c:pt>
                <c:pt idx="3668">
                  <c:v>41297</c:v>
                </c:pt>
                <c:pt idx="3669">
                  <c:v>41298</c:v>
                </c:pt>
                <c:pt idx="3670">
                  <c:v>41299</c:v>
                </c:pt>
                <c:pt idx="3671">
                  <c:v>41302</c:v>
                </c:pt>
                <c:pt idx="3672">
                  <c:v>41303</c:v>
                </c:pt>
                <c:pt idx="3673">
                  <c:v>41304</c:v>
                </c:pt>
                <c:pt idx="3674">
                  <c:v>41305</c:v>
                </c:pt>
                <c:pt idx="3675">
                  <c:v>41306</c:v>
                </c:pt>
                <c:pt idx="3676">
                  <c:v>41309</c:v>
                </c:pt>
                <c:pt idx="3677">
                  <c:v>41310</c:v>
                </c:pt>
                <c:pt idx="3678">
                  <c:v>41311</c:v>
                </c:pt>
                <c:pt idx="3679">
                  <c:v>41312</c:v>
                </c:pt>
                <c:pt idx="3680">
                  <c:v>41313</c:v>
                </c:pt>
                <c:pt idx="3681">
                  <c:v>41316</c:v>
                </c:pt>
                <c:pt idx="3682">
                  <c:v>41317</c:v>
                </c:pt>
                <c:pt idx="3683">
                  <c:v>41318</c:v>
                </c:pt>
                <c:pt idx="3684">
                  <c:v>41319</c:v>
                </c:pt>
                <c:pt idx="3685">
                  <c:v>41320</c:v>
                </c:pt>
                <c:pt idx="3686">
                  <c:v>41323</c:v>
                </c:pt>
                <c:pt idx="3687">
                  <c:v>41324</c:v>
                </c:pt>
                <c:pt idx="3688">
                  <c:v>41325</c:v>
                </c:pt>
                <c:pt idx="3689">
                  <c:v>41326</c:v>
                </c:pt>
                <c:pt idx="3690">
                  <c:v>41327</c:v>
                </c:pt>
                <c:pt idx="3691">
                  <c:v>41330</c:v>
                </c:pt>
                <c:pt idx="3692">
                  <c:v>41331</c:v>
                </c:pt>
                <c:pt idx="3693">
                  <c:v>41332</c:v>
                </c:pt>
                <c:pt idx="3694">
                  <c:v>41333</c:v>
                </c:pt>
                <c:pt idx="3695">
                  <c:v>41334</c:v>
                </c:pt>
                <c:pt idx="3696">
                  <c:v>41337</c:v>
                </c:pt>
                <c:pt idx="3697">
                  <c:v>41338</c:v>
                </c:pt>
                <c:pt idx="3698">
                  <c:v>41339</c:v>
                </c:pt>
                <c:pt idx="3699">
                  <c:v>41340</c:v>
                </c:pt>
                <c:pt idx="3700">
                  <c:v>41341</c:v>
                </c:pt>
                <c:pt idx="3701">
                  <c:v>41344</c:v>
                </c:pt>
                <c:pt idx="3702">
                  <c:v>41345</c:v>
                </c:pt>
                <c:pt idx="3703">
                  <c:v>41346</c:v>
                </c:pt>
                <c:pt idx="3704">
                  <c:v>41347</c:v>
                </c:pt>
                <c:pt idx="3705">
                  <c:v>41348</c:v>
                </c:pt>
                <c:pt idx="3706">
                  <c:v>41351</c:v>
                </c:pt>
                <c:pt idx="3707">
                  <c:v>41352</c:v>
                </c:pt>
                <c:pt idx="3708">
                  <c:v>41353</c:v>
                </c:pt>
                <c:pt idx="3709">
                  <c:v>41354</c:v>
                </c:pt>
                <c:pt idx="3710">
                  <c:v>41355</c:v>
                </c:pt>
                <c:pt idx="3711">
                  <c:v>41358</c:v>
                </c:pt>
                <c:pt idx="3712">
                  <c:v>41359</c:v>
                </c:pt>
                <c:pt idx="3713">
                  <c:v>41360</c:v>
                </c:pt>
                <c:pt idx="3714">
                  <c:v>41361</c:v>
                </c:pt>
                <c:pt idx="3715">
                  <c:v>41362</c:v>
                </c:pt>
                <c:pt idx="3716">
                  <c:v>41365</c:v>
                </c:pt>
                <c:pt idx="3717">
                  <c:v>41366</c:v>
                </c:pt>
                <c:pt idx="3718">
                  <c:v>41367</c:v>
                </c:pt>
                <c:pt idx="3719">
                  <c:v>41368</c:v>
                </c:pt>
                <c:pt idx="3720">
                  <c:v>41369</c:v>
                </c:pt>
                <c:pt idx="3721">
                  <c:v>41372</c:v>
                </c:pt>
                <c:pt idx="3722">
                  <c:v>41373</c:v>
                </c:pt>
                <c:pt idx="3723">
                  <c:v>41374</c:v>
                </c:pt>
                <c:pt idx="3724">
                  <c:v>41375</c:v>
                </c:pt>
                <c:pt idx="3725">
                  <c:v>41376</c:v>
                </c:pt>
                <c:pt idx="3726">
                  <c:v>41379</c:v>
                </c:pt>
                <c:pt idx="3727">
                  <c:v>41380</c:v>
                </c:pt>
                <c:pt idx="3728">
                  <c:v>41381</c:v>
                </c:pt>
                <c:pt idx="3729">
                  <c:v>41382</c:v>
                </c:pt>
                <c:pt idx="3730">
                  <c:v>41383</c:v>
                </c:pt>
                <c:pt idx="3731">
                  <c:v>41386</c:v>
                </c:pt>
                <c:pt idx="3732">
                  <c:v>41387</c:v>
                </c:pt>
                <c:pt idx="3733">
                  <c:v>41388</c:v>
                </c:pt>
                <c:pt idx="3734">
                  <c:v>41389</c:v>
                </c:pt>
                <c:pt idx="3735">
                  <c:v>41390</c:v>
                </c:pt>
                <c:pt idx="3736">
                  <c:v>41393</c:v>
                </c:pt>
                <c:pt idx="3737">
                  <c:v>41394</c:v>
                </c:pt>
                <c:pt idx="3738">
                  <c:v>41395</c:v>
                </c:pt>
                <c:pt idx="3739">
                  <c:v>41396</c:v>
                </c:pt>
                <c:pt idx="3740">
                  <c:v>41397</c:v>
                </c:pt>
                <c:pt idx="3741">
                  <c:v>41400</c:v>
                </c:pt>
                <c:pt idx="3742">
                  <c:v>41401</c:v>
                </c:pt>
                <c:pt idx="3743">
                  <c:v>41402</c:v>
                </c:pt>
                <c:pt idx="3744">
                  <c:v>41403</c:v>
                </c:pt>
                <c:pt idx="3745">
                  <c:v>41404</c:v>
                </c:pt>
                <c:pt idx="3746">
                  <c:v>41407</c:v>
                </c:pt>
                <c:pt idx="3747">
                  <c:v>41408</c:v>
                </c:pt>
                <c:pt idx="3748">
                  <c:v>41409</c:v>
                </c:pt>
                <c:pt idx="3749">
                  <c:v>41410</c:v>
                </c:pt>
                <c:pt idx="3750">
                  <c:v>41411</c:v>
                </c:pt>
                <c:pt idx="3751">
                  <c:v>41414</c:v>
                </c:pt>
                <c:pt idx="3752">
                  <c:v>41415</c:v>
                </c:pt>
                <c:pt idx="3753">
                  <c:v>41416</c:v>
                </c:pt>
                <c:pt idx="3754">
                  <c:v>41417</c:v>
                </c:pt>
                <c:pt idx="3755">
                  <c:v>41418</c:v>
                </c:pt>
                <c:pt idx="3756">
                  <c:v>41421</c:v>
                </c:pt>
                <c:pt idx="3757">
                  <c:v>41422</c:v>
                </c:pt>
                <c:pt idx="3758">
                  <c:v>41423</c:v>
                </c:pt>
                <c:pt idx="3759">
                  <c:v>41424</c:v>
                </c:pt>
                <c:pt idx="3760">
                  <c:v>41425</c:v>
                </c:pt>
                <c:pt idx="3761">
                  <c:v>41428</c:v>
                </c:pt>
                <c:pt idx="3762">
                  <c:v>41429</c:v>
                </c:pt>
                <c:pt idx="3763">
                  <c:v>41430</c:v>
                </c:pt>
                <c:pt idx="3764">
                  <c:v>41431</c:v>
                </c:pt>
                <c:pt idx="3765">
                  <c:v>41432</c:v>
                </c:pt>
                <c:pt idx="3766">
                  <c:v>41435</c:v>
                </c:pt>
                <c:pt idx="3767">
                  <c:v>41436</c:v>
                </c:pt>
                <c:pt idx="3768">
                  <c:v>41437</c:v>
                </c:pt>
                <c:pt idx="3769">
                  <c:v>41438</c:v>
                </c:pt>
                <c:pt idx="3770">
                  <c:v>41439</c:v>
                </c:pt>
                <c:pt idx="3771">
                  <c:v>41442</c:v>
                </c:pt>
                <c:pt idx="3772">
                  <c:v>41443</c:v>
                </c:pt>
                <c:pt idx="3773">
                  <c:v>41444</c:v>
                </c:pt>
                <c:pt idx="3774">
                  <c:v>41445</c:v>
                </c:pt>
                <c:pt idx="3775">
                  <c:v>41446</c:v>
                </c:pt>
                <c:pt idx="3776">
                  <c:v>41449</c:v>
                </c:pt>
                <c:pt idx="3777">
                  <c:v>41450</c:v>
                </c:pt>
                <c:pt idx="3778">
                  <c:v>41451</c:v>
                </c:pt>
                <c:pt idx="3779">
                  <c:v>41452</c:v>
                </c:pt>
                <c:pt idx="3780">
                  <c:v>41453</c:v>
                </c:pt>
                <c:pt idx="3781">
                  <c:v>41456</c:v>
                </c:pt>
                <c:pt idx="3782">
                  <c:v>41457</c:v>
                </c:pt>
                <c:pt idx="3783">
                  <c:v>41458</c:v>
                </c:pt>
                <c:pt idx="3784">
                  <c:v>41459</c:v>
                </c:pt>
                <c:pt idx="3785">
                  <c:v>41460</c:v>
                </c:pt>
                <c:pt idx="3786">
                  <c:v>41463</c:v>
                </c:pt>
                <c:pt idx="3787">
                  <c:v>41464</c:v>
                </c:pt>
                <c:pt idx="3788">
                  <c:v>41465</c:v>
                </c:pt>
                <c:pt idx="3789">
                  <c:v>41466</c:v>
                </c:pt>
                <c:pt idx="3790">
                  <c:v>41467</c:v>
                </c:pt>
                <c:pt idx="3791">
                  <c:v>41470</c:v>
                </c:pt>
                <c:pt idx="3792">
                  <c:v>41471</c:v>
                </c:pt>
                <c:pt idx="3793">
                  <c:v>41472</c:v>
                </c:pt>
                <c:pt idx="3794">
                  <c:v>41473</c:v>
                </c:pt>
                <c:pt idx="3795">
                  <c:v>41474</c:v>
                </c:pt>
                <c:pt idx="3796">
                  <c:v>41477</c:v>
                </c:pt>
                <c:pt idx="3797">
                  <c:v>41478</c:v>
                </c:pt>
                <c:pt idx="3798">
                  <c:v>41479</c:v>
                </c:pt>
                <c:pt idx="3799">
                  <c:v>41480</c:v>
                </c:pt>
                <c:pt idx="3800">
                  <c:v>41481</c:v>
                </c:pt>
                <c:pt idx="3801">
                  <c:v>41484</c:v>
                </c:pt>
                <c:pt idx="3802">
                  <c:v>41485</c:v>
                </c:pt>
                <c:pt idx="3803">
                  <c:v>41486</c:v>
                </c:pt>
                <c:pt idx="3804">
                  <c:v>41487</c:v>
                </c:pt>
                <c:pt idx="3805">
                  <c:v>41488</c:v>
                </c:pt>
                <c:pt idx="3806">
                  <c:v>41491</c:v>
                </c:pt>
                <c:pt idx="3807">
                  <c:v>41492</c:v>
                </c:pt>
                <c:pt idx="3808">
                  <c:v>41493</c:v>
                </c:pt>
                <c:pt idx="3809">
                  <c:v>41494</c:v>
                </c:pt>
                <c:pt idx="3810">
                  <c:v>41495</c:v>
                </c:pt>
                <c:pt idx="3811">
                  <c:v>41498</c:v>
                </c:pt>
                <c:pt idx="3812">
                  <c:v>41499</c:v>
                </c:pt>
                <c:pt idx="3813">
                  <c:v>41500</c:v>
                </c:pt>
                <c:pt idx="3814">
                  <c:v>41501</c:v>
                </c:pt>
                <c:pt idx="3815">
                  <c:v>41502</c:v>
                </c:pt>
                <c:pt idx="3816">
                  <c:v>41505</c:v>
                </c:pt>
                <c:pt idx="3817">
                  <c:v>41506</c:v>
                </c:pt>
                <c:pt idx="3818">
                  <c:v>41507</c:v>
                </c:pt>
                <c:pt idx="3819">
                  <c:v>41508</c:v>
                </c:pt>
                <c:pt idx="3820">
                  <c:v>41509</c:v>
                </c:pt>
                <c:pt idx="3821">
                  <c:v>41512</c:v>
                </c:pt>
                <c:pt idx="3822">
                  <c:v>41513</c:v>
                </c:pt>
                <c:pt idx="3823">
                  <c:v>41514</c:v>
                </c:pt>
                <c:pt idx="3824">
                  <c:v>41515</c:v>
                </c:pt>
                <c:pt idx="3825">
                  <c:v>41516</c:v>
                </c:pt>
                <c:pt idx="3826">
                  <c:v>41519</c:v>
                </c:pt>
                <c:pt idx="3827">
                  <c:v>41520</c:v>
                </c:pt>
                <c:pt idx="3828">
                  <c:v>41521</c:v>
                </c:pt>
                <c:pt idx="3829">
                  <c:v>41522</c:v>
                </c:pt>
                <c:pt idx="3830">
                  <c:v>41523</c:v>
                </c:pt>
                <c:pt idx="3831">
                  <c:v>41526</c:v>
                </c:pt>
                <c:pt idx="3832">
                  <c:v>41527</c:v>
                </c:pt>
                <c:pt idx="3833">
                  <c:v>41528</c:v>
                </c:pt>
                <c:pt idx="3834">
                  <c:v>41529</c:v>
                </c:pt>
                <c:pt idx="3835">
                  <c:v>41530</c:v>
                </c:pt>
                <c:pt idx="3836">
                  <c:v>41533</c:v>
                </c:pt>
                <c:pt idx="3837">
                  <c:v>41534</c:v>
                </c:pt>
                <c:pt idx="3838">
                  <c:v>41535</c:v>
                </c:pt>
                <c:pt idx="3839">
                  <c:v>41536</c:v>
                </c:pt>
                <c:pt idx="3840">
                  <c:v>41537</c:v>
                </c:pt>
                <c:pt idx="3841">
                  <c:v>41540</c:v>
                </c:pt>
                <c:pt idx="3842">
                  <c:v>41541</c:v>
                </c:pt>
                <c:pt idx="3843">
                  <c:v>41542</c:v>
                </c:pt>
                <c:pt idx="3844">
                  <c:v>41543</c:v>
                </c:pt>
                <c:pt idx="3845">
                  <c:v>41544</c:v>
                </c:pt>
                <c:pt idx="3846">
                  <c:v>41547</c:v>
                </c:pt>
                <c:pt idx="3847">
                  <c:v>41548</c:v>
                </c:pt>
                <c:pt idx="3848">
                  <c:v>41549</c:v>
                </c:pt>
                <c:pt idx="3849">
                  <c:v>41550</c:v>
                </c:pt>
                <c:pt idx="3850">
                  <c:v>41551</c:v>
                </c:pt>
                <c:pt idx="3851">
                  <c:v>41554</c:v>
                </c:pt>
                <c:pt idx="3852">
                  <c:v>41555</c:v>
                </c:pt>
                <c:pt idx="3853">
                  <c:v>41556</c:v>
                </c:pt>
                <c:pt idx="3854">
                  <c:v>41557</c:v>
                </c:pt>
                <c:pt idx="3855">
                  <c:v>41558</c:v>
                </c:pt>
                <c:pt idx="3856">
                  <c:v>41561</c:v>
                </c:pt>
                <c:pt idx="3857">
                  <c:v>41562</c:v>
                </c:pt>
                <c:pt idx="3858">
                  <c:v>41563</c:v>
                </c:pt>
                <c:pt idx="3859">
                  <c:v>41564</c:v>
                </c:pt>
                <c:pt idx="3860">
                  <c:v>41565</c:v>
                </c:pt>
                <c:pt idx="3861">
                  <c:v>41568</c:v>
                </c:pt>
                <c:pt idx="3862">
                  <c:v>41569</c:v>
                </c:pt>
                <c:pt idx="3863">
                  <c:v>41570</c:v>
                </c:pt>
                <c:pt idx="3864">
                  <c:v>41571</c:v>
                </c:pt>
                <c:pt idx="3865">
                  <c:v>41572</c:v>
                </c:pt>
                <c:pt idx="3866">
                  <c:v>41575</c:v>
                </c:pt>
                <c:pt idx="3867">
                  <c:v>41576</c:v>
                </c:pt>
                <c:pt idx="3868">
                  <c:v>41577</c:v>
                </c:pt>
                <c:pt idx="3869">
                  <c:v>41578</c:v>
                </c:pt>
                <c:pt idx="3870">
                  <c:v>41579</c:v>
                </c:pt>
                <c:pt idx="3871">
                  <c:v>41582</c:v>
                </c:pt>
                <c:pt idx="3872">
                  <c:v>41583</c:v>
                </c:pt>
                <c:pt idx="3873">
                  <c:v>41584</c:v>
                </c:pt>
                <c:pt idx="3874">
                  <c:v>41585</c:v>
                </c:pt>
                <c:pt idx="3875">
                  <c:v>41586</c:v>
                </c:pt>
                <c:pt idx="3876">
                  <c:v>41589</c:v>
                </c:pt>
                <c:pt idx="3877">
                  <c:v>41590</c:v>
                </c:pt>
                <c:pt idx="3878">
                  <c:v>41591</c:v>
                </c:pt>
                <c:pt idx="3879">
                  <c:v>41592</c:v>
                </c:pt>
                <c:pt idx="3880">
                  <c:v>41593</c:v>
                </c:pt>
                <c:pt idx="3881">
                  <c:v>41596</c:v>
                </c:pt>
                <c:pt idx="3882">
                  <c:v>41597</c:v>
                </c:pt>
                <c:pt idx="3883">
                  <c:v>41598</c:v>
                </c:pt>
                <c:pt idx="3884">
                  <c:v>41599</c:v>
                </c:pt>
                <c:pt idx="3885">
                  <c:v>41600</c:v>
                </c:pt>
                <c:pt idx="3886">
                  <c:v>41603</c:v>
                </c:pt>
                <c:pt idx="3887">
                  <c:v>41604</c:v>
                </c:pt>
                <c:pt idx="3888">
                  <c:v>41605</c:v>
                </c:pt>
                <c:pt idx="3889">
                  <c:v>41606</c:v>
                </c:pt>
                <c:pt idx="3890">
                  <c:v>41607</c:v>
                </c:pt>
                <c:pt idx="3891">
                  <c:v>41610</c:v>
                </c:pt>
                <c:pt idx="3892">
                  <c:v>41611</c:v>
                </c:pt>
                <c:pt idx="3893">
                  <c:v>41612</c:v>
                </c:pt>
                <c:pt idx="3894">
                  <c:v>41613</c:v>
                </c:pt>
                <c:pt idx="3895">
                  <c:v>41614</c:v>
                </c:pt>
                <c:pt idx="3896">
                  <c:v>41617</c:v>
                </c:pt>
                <c:pt idx="3897">
                  <c:v>41618</c:v>
                </c:pt>
                <c:pt idx="3898">
                  <c:v>41619</c:v>
                </c:pt>
                <c:pt idx="3899">
                  <c:v>41620</c:v>
                </c:pt>
                <c:pt idx="3900">
                  <c:v>41621</c:v>
                </c:pt>
                <c:pt idx="3901">
                  <c:v>41624</c:v>
                </c:pt>
                <c:pt idx="3902">
                  <c:v>41625</c:v>
                </c:pt>
                <c:pt idx="3903">
                  <c:v>41626</c:v>
                </c:pt>
                <c:pt idx="3904">
                  <c:v>41627</c:v>
                </c:pt>
                <c:pt idx="3905">
                  <c:v>41628</c:v>
                </c:pt>
                <c:pt idx="3906">
                  <c:v>41631</c:v>
                </c:pt>
                <c:pt idx="3907">
                  <c:v>41632</c:v>
                </c:pt>
                <c:pt idx="3908">
                  <c:v>41633</c:v>
                </c:pt>
                <c:pt idx="3909">
                  <c:v>41634</c:v>
                </c:pt>
                <c:pt idx="3910">
                  <c:v>41635</c:v>
                </c:pt>
                <c:pt idx="3911">
                  <c:v>41638</c:v>
                </c:pt>
                <c:pt idx="3912">
                  <c:v>41639</c:v>
                </c:pt>
                <c:pt idx="3913">
                  <c:v>41640</c:v>
                </c:pt>
                <c:pt idx="3914">
                  <c:v>41641</c:v>
                </c:pt>
                <c:pt idx="3915">
                  <c:v>41642</c:v>
                </c:pt>
                <c:pt idx="3916">
                  <c:v>41645</c:v>
                </c:pt>
                <c:pt idx="3917">
                  <c:v>41646</c:v>
                </c:pt>
                <c:pt idx="3918">
                  <c:v>41647</c:v>
                </c:pt>
                <c:pt idx="3919">
                  <c:v>41648</c:v>
                </c:pt>
                <c:pt idx="3920">
                  <c:v>41649</c:v>
                </c:pt>
                <c:pt idx="3921">
                  <c:v>41652</c:v>
                </c:pt>
                <c:pt idx="3922">
                  <c:v>41653</c:v>
                </c:pt>
                <c:pt idx="3923">
                  <c:v>41654</c:v>
                </c:pt>
                <c:pt idx="3924">
                  <c:v>41655</c:v>
                </c:pt>
                <c:pt idx="3925">
                  <c:v>41656</c:v>
                </c:pt>
                <c:pt idx="3926">
                  <c:v>41659</c:v>
                </c:pt>
                <c:pt idx="3927">
                  <c:v>41660</c:v>
                </c:pt>
                <c:pt idx="3928">
                  <c:v>41661</c:v>
                </c:pt>
                <c:pt idx="3929">
                  <c:v>41662</c:v>
                </c:pt>
                <c:pt idx="3930">
                  <c:v>41663</c:v>
                </c:pt>
                <c:pt idx="3931">
                  <c:v>41666</c:v>
                </c:pt>
                <c:pt idx="3932">
                  <c:v>41667</c:v>
                </c:pt>
                <c:pt idx="3933">
                  <c:v>41668</c:v>
                </c:pt>
                <c:pt idx="3934">
                  <c:v>41669</c:v>
                </c:pt>
                <c:pt idx="3935">
                  <c:v>41670</c:v>
                </c:pt>
                <c:pt idx="3936">
                  <c:v>41673</c:v>
                </c:pt>
                <c:pt idx="3937">
                  <c:v>41674</c:v>
                </c:pt>
                <c:pt idx="3938">
                  <c:v>41675</c:v>
                </c:pt>
                <c:pt idx="3939">
                  <c:v>41676</c:v>
                </c:pt>
                <c:pt idx="3940">
                  <c:v>41677</c:v>
                </c:pt>
                <c:pt idx="3941">
                  <c:v>41680</c:v>
                </c:pt>
                <c:pt idx="3942">
                  <c:v>41681</c:v>
                </c:pt>
                <c:pt idx="3943">
                  <c:v>41682</c:v>
                </c:pt>
                <c:pt idx="3944">
                  <c:v>41683</c:v>
                </c:pt>
                <c:pt idx="3945">
                  <c:v>41684</c:v>
                </c:pt>
                <c:pt idx="3946">
                  <c:v>41687</c:v>
                </c:pt>
                <c:pt idx="3947">
                  <c:v>41688</c:v>
                </c:pt>
                <c:pt idx="3948">
                  <c:v>41689</c:v>
                </c:pt>
                <c:pt idx="3949">
                  <c:v>41690</c:v>
                </c:pt>
                <c:pt idx="3950">
                  <c:v>41691</c:v>
                </c:pt>
                <c:pt idx="3951">
                  <c:v>41694</c:v>
                </c:pt>
                <c:pt idx="3952">
                  <c:v>41695</c:v>
                </c:pt>
                <c:pt idx="3953">
                  <c:v>41696</c:v>
                </c:pt>
                <c:pt idx="3954">
                  <c:v>41697</c:v>
                </c:pt>
                <c:pt idx="3955">
                  <c:v>41698</c:v>
                </c:pt>
                <c:pt idx="3956">
                  <c:v>41701</c:v>
                </c:pt>
                <c:pt idx="3957">
                  <c:v>41702</c:v>
                </c:pt>
                <c:pt idx="3958">
                  <c:v>41703</c:v>
                </c:pt>
                <c:pt idx="3959">
                  <c:v>41704</c:v>
                </c:pt>
                <c:pt idx="3960">
                  <c:v>41705</c:v>
                </c:pt>
                <c:pt idx="3961">
                  <c:v>41708</c:v>
                </c:pt>
                <c:pt idx="3962">
                  <c:v>41709</c:v>
                </c:pt>
                <c:pt idx="3963">
                  <c:v>41710</c:v>
                </c:pt>
                <c:pt idx="3964">
                  <c:v>41711</c:v>
                </c:pt>
                <c:pt idx="3965">
                  <c:v>41712</c:v>
                </c:pt>
                <c:pt idx="3966">
                  <c:v>41715</c:v>
                </c:pt>
                <c:pt idx="3967">
                  <c:v>41716</c:v>
                </c:pt>
                <c:pt idx="3968">
                  <c:v>41717</c:v>
                </c:pt>
                <c:pt idx="3969">
                  <c:v>41718</c:v>
                </c:pt>
                <c:pt idx="3970">
                  <c:v>41719</c:v>
                </c:pt>
                <c:pt idx="3971">
                  <c:v>41722</c:v>
                </c:pt>
                <c:pt idx="3972">
                  <c:v>41723</c:v>
                </c:pt>
                <c:pt idx="3973">
                  <c:v>41724</c:v>
                </c:pt>
                <c:pt idx="3974">
                  <c:v>41725</c:v>
                </c:pt>
                <c:pt idx="3975">
                  <c:v>41726</c:v>
                </c:pt>
                <c:pt idx="3976">
                  <c:v>41729</c:v>
                </c:pt>
                <c:pt idx="3977">
                  <c:v>41730</c:v>
                </c:pt>
                <c:pt idx="3978">
                  <c:v>41731</c:v>
                </c:pt>
                <c:pt idx="3979">
                  <c:v>41732</c:v>
                </c:pt>
                <c:pt idx="3980">
                  <c:v>41733</c:v>
                </c:pt>
                <c:pt idx="3981">
                  <c:v>41736</c:v>
                </c:pt>
                <c:pt idx="3982">
                  <c:v>41737</c:v>
                </c:pt>
                <c:pt idx="3983">
                  <c:v>41738</c:v>
                </c:pt>
                <c:pt idx="3984">
                  <c:v>41739</c:v>
                </c:pt>
                <c:pt idx="3985">
                  <c:v>41740</c:v>
                </c:pt>
                <c:pt idx="3986">
                  <c:v>41743</c:v>
                </c:pt>
                <c:pt idx="3987">
                  <c:v>41744</c:v>
                </c:pt>
                <c:pt idx="3988">
                  <c:v>41745</c:v>
                </c:pt>
                <c:pt idx="3989">
                  <c:v>41746</c:v>
                </c:pt>
                <c:pt idx="3990">
                  <c:v>41747</c:v>
                </c:pt>
                <c:pt idx="3991">
                  <c:v>41750</c:v>
                </c:pt>
                <c:pt idx="3992">
                  <c:v>41751</c:v>
                </c:pt>
                <c:pt idx="3993">
                  <c:v>41752</c:v>
                </c:pt>
                <c:pt idx="3994">
                  <c:v>41753</c:v>
                </c:pt>
                <c:pt idx="3995">
                  <c:v>41754</c:v>
                </c:pt>
                <c:pt idx="3996">
                  <c:v>41757</c:v>
                </c:pt>
                <c:pt idx="3997">
                  <c:v>41758</c:v>
                </c:pt>
                <c:pt idx="3998">
                  <c:v>41759</c:v>
                </c:pt>
                <c:pt idx="3999">
                  <c:v>41760</c:v>
                </c:pt>
                <c:pt idx="4000">
                  <c:v>41761</c:v>
                </c:pt>
                <c:pt idx="4001">
                  <c:v>41764</c:v>
                </c:pt>
                <c:pt idx="4002">
                  <c:v>41765</c:v>
                </c:pt>
                <c:pt idx="4003">
                  <c:v>41766</c:v>
                </c:pt>
                <c:pt idx="4004">
                  <c:v>41767</c:v>
                </c:pt>
                <c:pt idx="4005">
                  <c:v>41768</c:v>
                </c:pt>
                <c:pt idx="4006">
                  <c:v>41771</c:v>
                </c:pt>
                <c:pt idx="4007">
                  <c:v>41772</c:v>
                </c:pt>
                <c:pt idx="4008">
                  <c:v>41773</c:v>
                </c:pt>
                <c:pt idx="4009">
                  <c:v>41774</c:v>
                </c:pt>
                <c:pt idx="4010">
                  <c:v>41775</c:v>
                </c:pt>
                <c:pt idx="4011">
                  <c:v>41778</c:v>
                </c:pt>
                <c:pt idx="4012">
                  <c:v>41779</c:v>
                </c:pt>
                <c:pt idx="4013">
                  <c:v>41780</c:v>
                </c:pt>
                <c:pt idx="4014">
                  <c:v>41781</c:v>
                </c:pt>
                <c:pt idx="4015">
                  <c:v>41782</c:v>
                </c:pt>
                <c:pt idx="4016">
                  <c:v>41785</c:v>
                </c:pt>
                <c:pt idx="4017">
                  <c:v>41786</c:v>
                </c:pt>
                <c:pt idx="4018">
                  <c:v>41787</c:v>
                </c:pt>
                <c:pt idx="4019">
                  <c:v>41788</c:v>
                </c:pt>
                <c:pt idx="4020">
                  <c:v>41789</c:v>
                </c:pt>
                <c:pt idx="4021">
                  <c:v>41792</c:v>
                </c:pt>
                <c:pt idx="4022">
                  <c:v>41793</c:v>
                </c:pt>
                <c:pt idx="4023">
                  <c:v>41794</c:v>
                </c:pt>
                <c:pt idx="4024">
                  <c:v>41795</c:v>
                </c:pt>
                <c:pt idx="4025">
                  <c:v>41796</c:v>
                </c:pt>
                <c:pt idx="4026">
                  <c:v>41799</c:v>
                </c:pt>
                <c:pt idx="4027">
                  <c:v>41800</c:v>
                </c:pt>
                <c:pt idx="4028">
                  <c:v>41801</c:v>
                </c:pt>
                <c:pt idx="4029">
                  <c:v>41802</c:v>
                </c:pt>
                <c:pt idx="4030">
                  <c:v>41803</c:v>
                </c:pt>
                <c:pt idx="4031">
                  <c:v>41806</c:v>
                </c:pt>
                <c:pt idx="4032">
                  <c:v>41807</c:v>
                </c:pt>
                <c:pt idx="4033">
                  <c:v>41808</c:v>
                </c:pt>
                <c:pt idx="4034">
                  <c:v>41809</c:v>
                </c:pt>
                <c:pt idx="4035">
                  <c:v>41810</c:v>
                </c:pt>
                <c:pt idx="4036">
                  <c:v>41813</c:v>
                </c:pt>
                <c:pt idx="4037">
                  <c:v>41814</c:v>
                </c:pt>
                <c:pt idx="4038">
                  <c:v>41815</c:v>
                </c:pt>
                <c:pt idx="4039">
                  <c:v>41816</c:v>
                </c:pt>
                <c:pt idx="4040">
                  <c:v>41817</c:v>
                </c:pt>
                <c:pt idx="4041">
                  <c:v>41820</c:v>
                </c:pt>
                <c:pt idx="4042">
                  <c:v>41821</c:v>
                </c:pt>
                <c:pt idx="4043">
                  <c:v>41822</c:v>
                </c:pt>
                <c:pt idx="4044">
                  <c:v>41823</c:v>
                </c:pt>
                <c:pt idx="4045">
                  <c:v>41824</c:v>
                </c:pt>
                <c:pt idx="4046">
                  <c:v>41827</c:v>
                </c:pt>
                <c:pt idx="4047">
                  <c:v>41828</c:v>
                </c:pt>
                <c:pt idx="4048">
                  <c:v>41829</c:v>
                </c:pt>
                <c:pt idx="4049">
                  <c:v>41830</c:v>
                </c:pt>
                <c:pt idx="4050">
                  <c:v>41831</c:v>
                </c:pt>
                <c:pt idx="4051">
                  <c:v>41834</c:v>
                </c:pt>
                <c:pt idx="4052">
                  <c:v>41835</c:v>
                </c:pt>
                <c:pt idx="4053">
                  <c:v>41836</c:v>
                </c:pt>
                <c:pt idx="4054">
                  <c:v>41837</c:v>
                </c:pt>
                <c:pt idx="4055">
                  <c:v>41838</c:v>
                </c:pt>
                <c:pt idx="4056">
                  <c:v>41841</c:v>
                </c:pt>
                <c:pt idx="4057">
                  <c:v>41842</c:v>
                </c:pt>
                <c:pt idx="4058">
                  <c:v>41843</c:v>
                </c:pt>
                <c:pt idx="4059">
                  <c:v>41844</c:v>
                </c:pt>
                <c:pt idx="4060">
                  <c:v>41845</c:v>
                </c:pt>
                <c:pt idx="4061">
                  <c:v>41848</c:v>
                </c:pt>
                <c:pt idx="4062">
                  <c:v>41849</c:v>
                </c:pt>
                <c:pt idx="4063">
                  <c:v>41850</c:v>
                </c:pt>
                <c:pt idx="4064">
                  <c:v>41851</c:v>
                </c:pt>
                <c:pt idx="4065">
                  <c:v>41852</c:v>
                </c:pt>
                <c:pt idx="4066">
                  <c:v>41855</c:v>
                </c:pt>
                <c:pt idx="4067">
                  <c:v>41856</c:v>
                </c:pt>
                <c:pt idx="4068">
                  <c:v>41857</c:v>
                </c:pt>
                <c:pt idx="4069">
                  <c:v>41858</c:v>
                </c:pt>
                <c:pt idx="4070">
                  <c:v>41859</c:v>
                </c:pt>
                <c:pt idx="4071">
                  <c:v>41862</c:v>
                </c:pt>
                <c:pt idx="4072">
                  <c:v>41863</c:v>
                </c:pt>
                <c:pt idx="4073">
                  <c:v>41864</c:v>
                </c:pt>
                <c:pt idx="4074">
                  <c:v>41865</c:v>
                </c:pt>
                <c:pt idx="4075">
                  <c:v>41866</c:v>
                </c:pt>
                <c:pt idx="4076">
                  <c:v>41869</c:v>
                </c:pt>
                <c:pt idx="4077">
                  <c:v>41870</c:v>
                </c:pt>
                <c:pt idx="4078">
                  <c:v>41871</c:v>
                </c:pt>
                <c:pt idx="4079">
                  <c:v>41872</c:v>
                </c:pt>
                <c:pt idx="4080">
                  <c:v>41873</c:v>
                </c:pt>
                <c:pt idx="4081">
                  <c:v>41876</c:v>
                </c:pt>
                <c:pt idx="4082">
                  <c:v>41877</c:v>
                </c:pt>
                <c:pt idx="4083">
                  <c:v>41878</c:v>
                </c:pt>
                <c:pt idx="4084">
                  <c:v>41879</c:v>
                </c:pt>
                <c:pt idx="4085">
                  <c:v>41880</c:v>
                </c:pt>
                <c:pt idx="4086">
                  <c:v>41883</c:v>
                </c:pt>
                <c:pt idx="4087">
                  <c:v>41884</c:v>
                </c:pt>
                <c:pt idx="4088">
                  <c:v>41885</c:v>
                </c:pt>
                <c:pt idx="4089">
                  <c:v>41886</c:v>
                </c:pt>
                <c:pt idx="4090">
                  <c:v>41887</c:v>
                </c:pt>
                <c:pt idx="4091">
                  <c:v>41890</c:v>
                </c:pt>
                <c:pt idx="4092">
                  <c:v>41891</c:v>
                </c:pt>
                <c:pt idx="4093">
                  <c:v>41892</c:v>
                </c:pt>
                <c:pt idx="4094">
                  <c:v>41893</c:v>
                </c:pt>
                <c:pt idx="4095">
                  <c:v>41894</c:v>
                </c:pt>
                <c:pt idx="4096">
                  <c:v>41897</c:v>
                </c:pt>
                <c:pt idx="4097">
                  <c:v>41898</c:v>
                </c:pt>
                <c:pt idx="4098">
                  <c:v>41899</c:v>
                </c:pt>
                <c:pt idx="4099">
                  <c:v>41900</c:v>
                </c:pt>
                <c:pt idx="4100">
                  <c:v>41901</c:v>
                </c:pt>
                <c:pt idx="4101">
                  <c:v>41904</c:v>
                </c:pt>
                <c:pt idx="4102">
                  <c:v>41905</c:v>
                </c:pt>
                <c:pt idx="4103">
                  <c:v>41906</c:v>
                </c:pt>
                <c:pt idx="4104">
                  <c:v>41907</c:v>
                </c:pt>
                <c:pt idx="4105">
                  <c:v>41908</c:v>
                </c:pt>
                <c:pt idx="4106">
                  <c:v>41911</c:v>
                </c:pt>
                <c:pt idx="4107">
                  <c:v>41912</c:v>
                </c:pt>
                <c:pt idx="4108">
                  <c:v>41913</c:v>
                </c:pt>
                <c:pt idx="4109">
                  <c:v>41914</c:v>
                </c:pt>
                <c:pt idx="4110">
                  <c:v>41915</c:v>
                </c:pt>
                <c:pt idx="4111">
                  <c:v>41918</c:v>
                </c:pt>
                <c:pt idx="4112">
                  <c:v>41919</c:v>
                </c:pt>
                <c:pt idx="4113">
                  <c:v>41920</c:v>
                </c:pt>
                <c:pt idx="4114">
                  <c:v>41921</c:v>
                </c:pt>
                <c:pt idx="4115">
                  <c:v>41922</c:v>
                </c:pt>
                <c:pt idx="4116">
                  <c:v>41925</c:v>
                </c:pt>
                <c:pt idx="4117">
                  <c:v>41926</c:v>
                </c:pt>
                <c:pt idx="4118">
                  <c:v>41927</c:v>
                </c:pt>
                <c:pt idx="4119">
                  <c:v>41928</c:v>
                </c:pt>
                <c:pt idx="4120">
                  <c:v>41929</c:v>
                </c:pt>
                <c:pt idx="4121">
                  <c:v>41932</c:v>
                </c:pt>
                <c:pt idx="4122">
                  <c:v>41933</c:v>
                </c:pt>
                <c:pt idx="4123">
                  <c:v>41934</c:v>
                </c:pt>
                <c:pt idx="4124">
                  <c:v>41935</c:v>
                </c:pt>
                <c:pt idx="4125">
                  <c:v>41936</c:v>
                </c:pt>
                <c:pt idx="4126">
                  <c:v>41939</c:v>
                </c:pt>
                <c:pt idx="4127">
                  <c:v>41940</c:v>
                </c:pt>
                <c:pt idx="4128">
                  <c:v>41941</c:v>
                </c:pt>
                <c:pt idx="4129">
                  <c:v>41942</c:v>
                </c:pt>
                <c:pt idx="4130">
                  <c:v>41943</c:v>
                </c:pt>
                <c:pt idx="4131">
                  <c:v>41946</c:v>
                </c:pt>
                <c:pt idx="4132">
                  <c:v>41947</c:v>
                </c:pt>
                <c:pt idx="4133">
                  <c:v>41948</c:v>
                </c:pt>
                <c:pt idx="4134">
                  <c:v>41949</c:v>
                </c:pt>
                <c:pt idx="4135">
                  <c:v>41950</c:v>
                </c:pt>
                <c:pt idx="4136">
                  <c:v>41953</c:v>
                </c:pt>
                <c:pt idx="4137">
                  <c:v>41954</c:v>
                </c:pt>
                <c:pt idx="4138">
                  <c:v>41955</c:v>
                </c:pt>
                <c:pt idx="4139">
                  <c:v>41956</c:v>
                </c:pt>
                <c:pt idx="4140">
                  <c:v>41957</c:v>
                </c:pt>
                <c:pt idx="4141">
                  <c:v>41960</c:v>
                </c:pt>
                <c:pt idx="4142">
                  <c:v>41961</c:v>
                </c:pt>
                <c:pt idx="4143">
                  <c:v>41962</c:v>
                </c:pt>
                <c:pt idx="4144">
                  <c:v>41963</c:v>
                </c:pt>
                <c:pt idx="4145">
                  <c:v>41964</c:v>
                </c:pt>
                <c:pt idx="4146">
                  <c:v>41967</c:v>
                </c:pt>
                <c:pt idx="4147">
                  <c:v>41968</c:v>
                </c:pt>
                <c:pt idx="4148">
                  <c:v>41969</c:v>
                </c:pt>
                <c:pt idx="4149">
                  <c:v>41970</c:v>
                </c:pt>
                <c:pt idx="4150">
                  <c:v>41971</c:v>
                </c:pt>
                <c:pt idx="4151">
                  <c:v>41974</c:v>
                </c:pt>
                <c:pt idx="4152">
                  <c:v>41975</c:v>
                </c:pt>
                <c:pt idx="4153">
                  <c:v>41976</c:v>
                </c:pt>
                <c:pt idx="4154">
                  <c:v>41977</c:v>
                </c:pt>
                <c:pt idx="4155">
                  <c:v>41978</c:v>
                </c:pt>
                <c:pt idx="4156">
                  <c:v>41981</c:v>
                </c:pt>
                <c:pt idx="4157">
                  <c:v>41982</c:v>
                </c:pt>
                <c:pt idx="4158">
                  <c:v>41983</c:v>
                </c:pt>
                <c:pt idx="4159">
                  <c:v>41984</c:v>
                </c:pt>
                <c:pt idx="4160">
                  <c:v>41985</c:v>
                </c:pt>
                <c:pt idx="4161">
                  <c:v>41988</c:v>
                </c:pt>
                <c:pt idx="4162">
                  <c:v>41989</c:v>
                </c:pt>
                <c:pt idx="4163">
                  <c:v>41990</c:v>
                </c:pt>
                <c:pt idx="4164">
                  <c:v>41991</c:v>
                </c:pt>
                <c:pt idx="4165">
                  <c:v>41992</c:v>
                </c:pt>
                <c:pt idx="4166">
                  <c:v>41995</c:v>
                </c:pt>
                <c:pt idx="4167">
                  <c:v>41996</c:v>
                </c:pt>
                <c:pt idx="4168">
                  <c:v>41997</c:v>
                </c:pt>
                <c:pt idx="4169">
                  <c:v>41998</c:v>
                </c:pt>
                <c:pt idx="4170">
                  <c:v>41999</c:v>
                </c:pt>
                <c:pt idx="4171">
                  <c:v>42002</c:v>
                </c:pt>
                <c:pt idx="4172">
                  <c:v>42003</c:v>
                </c:pt>
                <c:pt idx="4173">
                  <c:v>42004</c:v>
                </c:pt>
                <c:pt idx="4174">
                  <c:v>42005</c:v>
                </c:pt>
                <c:pt idx="4175">
                  <c:v>42006</c:v>
                </c:pt>
                <c:pt idx="4176">
                  <c:v>42009</c:v>
                </c:pt>
                <c:pt idx="4177">
                  <c:v>42010</c:v>
                </c:pt>
                <c:pt idx="4178">
                  <c:v>42011</c:v>
                </c:pt>
                <c:pt idx="4179">
                  <c:v>42012</c:v>
                </c:pt>
                <c:pt idx="4180">
                  <c:v>42013</c:v>
                </c:pt>
                <c:pt idx="4181">
                  <c:v>42016</c:v>
                </c:pt>
                <c:pt idx="4182">
                  <c:v>42017</c:v>
                </c:pt>
                <c:pt idx="4183">
                  <c:v>42018</c:v>
                </c:pt>
                <c:pt idx="4184">
                  <c:v>42019</c:v>
                </c:pt>
                <c:pt idx="4185">
                  <c:v>42020</c:v>
                </c:pt>
                <c:pt idx="4186">
                  <c:v>42023</c:v>
                </c:pt>
                <c:pt idx="4187">
                  <c:v>42024</c:v>
                </c:pt>
                <c:pt idx="4188">
                  <c:v>42025</c:v>
                </c:pt>
                <c:pt idx="4189">
                  <c:v>42026</c:v>
                </c:pt>
                <c:pt idx="4190">
                  <c:v>42027</c:v>
                </c:pt>
                <c:pt idx="4191">
                  <c:v>42030</c:v>
                </c:pt>
                <c:pt idx="4192">
                  <c:v>42031</c:v>
                </c:pt>
                <c:pt idx="4193">
                  <c:v>42032</c:v>
                </c:pt>
                <c:pt idx="4194">
                  <c:v>42033</c:v>
                </c:pt>
                <c:pt idx="4195">
                  <c:v>42034</c:v>
                </c:pt>
                <c:pt idx="4196">
                  <c:v>42037</c:v>
                </c:pt>
                <c:pt idx="4197">
                  <c:v>42038</c:v>
                </c:pt>
                <c:pt idx="4198">
                  <c:v>42039</c:v>
                </c:pt>
                <c:pt idx="4199">
                  <c:v>42040</c:v>
                </c:pt>
                <c:pt idx="4200">
                  <c:v>42041</c:v>
                </c:pt>
                <c:pt idx="4201">
                  <c:v>42044</c:v>
                </c:pt>
                <c:pt idx="4202">
                  <c:v>42045</c:v>
                </c:pt>
                <c:pt idx="4203">
                  <c:v>42046</c:v>
                </c:pt>
                <c:pt idx="4204">
                  <c:v>42047</c:v>
                </c:pt>
                <c:pt idx="4205">
                  <c:v>42048</c:v>
                </c:pt>
                <c:pt idx="4206">
                  <c:v>42051</c:v>
                </c:pt>
                <c:pt idx="4207">
                  <c:v>42052</c:v>
                </c:pt>
                <c:pt idx="4208">
                  <c:v>42053</c:v>
                </c:pt>
                <c:pt idx="4209">
                  <c:v>42054</c:v>
                </c:pt>
                <c:pt idx="4210">
                  <c:v>42055</c:v>
                </c:pt>
                <c:pt idx="4211">
                  <c:v>42058</c:v>
                </c:pt>
                <c:pt idx="4212">
                  <c:v>42059</c:v>
                </c:pt>
                <c:pt idx="4213">
                  <c:v>42060</c:v>
                </c:pt>
                <c:pt idx="4214">
                  <c:v>42061</c:v>
                </c:pt>
                <c:pt idx="4215">
                  <c:v>42062</c:v>
                </c:pt>
                <c:pt idx="4216">
                  <c:v>42065</c:v>
                </c:pt>
                <c:pt idx="4217">
                  <c:v>42066</c:v>
                </c:pt>
                <c:pt idx="4218">
                  <c:v>42067</c:v>
                </c:pt>
                <c:pt idx="4219">
                  <c:v>42068</c:v>
                </c:pt>
                <c:pt idx="4220">
                  <c:v>42069</c:v>
                </c:pt>
                <c:pt idx="4221">
                  <c:v>42072</c:v>
                </c:pt>
                <c:pt idx="4222">
                  <c:v>42073</c:v>
                </c:pt>
                <c:pt idx="4223">
                  <c:v>42074</c:v>
                </c:pt>
                <c:pt idx="4224">
                  <c:v>42075</c:v>
                </c:pt>
                <c:pt idx="4225">
                  <c:v>42076</c:v>
                </c:pt>
                <c:pt idx="4226">
                  <c:v>42079</c:v>
                </c:pt>
                <c:pt idx="4227">
                  <c:v>42080</c:v>
                </c:pt>
                <c:pt idx="4228">
                  <c:v>42081</c:v>
                </c:pt>
                <c:pt idx="4229">
                  <c:v>42082</c:v>
                </c:pt>
                <c:pt idx="4230">
                  <c:v>42083</c:v>
                </c:pt>
                <c:pt idx="4231">
                  <c:v>42086</c:v>
                </c:pt>
                <c:pt idx="4232">
                  <c:v>42087</c:v>
                </c:pt>
                <c:pt idx="4233">
                  <c:v>42088</c:v>
                </c:pt>
                <c:pt idx="4234">
                  <c:v>42089</c:v>
                </c:pt>
                <c:pt idx="4235">
                  <c:v>42090</c:v>
                </c:pt>
                <c:pt idx="4236">
                  <c:v>42093</c:v>
                </c:pt>
                <c:pt idx="4237">
                  <c:v>42094</c:v>
                </c:pt>
                <c:pt idx="4238">
                  <c:v>42095</c:v>
                </c:pt>
                <c:pt idx="4239">
                  <c:v>42096</c:v>
                </c:pt>
                <c:pt idx="4240">
                  <c:v>42097</c:v>
                </c:pt>
                <c:pt idx="4241">
                  <c:v>42100</c:v>
                </c:pt>
                <c:pt idx="4242">
                  <c:v>42101</c:v>
                </c:pt>
                <c:pt idx="4243">
                  <c:v>42102</c:v>
                </c:pt>
                <c:pt idx="4244">
                  <c:v>42103</c:v>
                </c:pt>
                <c:pt idx="4245">
                  <c:v>42104</c:v>
                </c:pt>
                <c:pt idx="4246">
                  <c:v>42107</c:v>
                </c:pt>
                <c:pt idx="4247">
                  <c:v>42108</c:v>
                </c:pt>
                <c:pt idx="4248">
                  <c:v>42109</c:v>
                </c:pt>
                <c:pt idx="4249">
                  <c:v>42110</c:v>
                </c:pt>
                <c:pt idx="4250">
                  <c:v>42111</c:v>
                </c:pt>
                <c:pt idx="4251">
                  <c:v>42114</c:v>
                </c:pt>
                <c:pt idx="4252">
                  <c:v>42115</c:v>
                </c:pt>
                <c:pt idx="4253">
                  <c:v>42116</c:v>
                </c:pt>
                <c:pt idx="4254">
                  <c:v>42117</c:v>
                </c:pt>
                <c:pt idx="4255">
                  <c:v>42118</c:v>
                </c:pt>
                <c:pt idx="4256">
                  <c:v>42121</c:v>
                </c:pt>
                <c:pt idx="4257">
                  <c:v>42122</c:v>
                </c:pt>
                <c:pt idx="4258">
                  <c:v>42123</c:v>
                </c:pt>
                <c:pt idx="4259">
                  <c:v>42124</c:v>
                </c:pt>
                <c:pt idx="4260">
                  <c:v>42125</c:v>
                </c:pt>
                <c:pt idx="4261">
                  <c:v>42128</c:v>
                </c:pt>
                <c:pt idx="4262">
                  <c:v>42129</c:v>
                </c:pt>
                <c:pt idx="4263">
                  <c:v>42130</c:v>
                </c:pt>
                <c:pt idx="4264">
                  <c:v>42131</c:v>
                </c:pt>
                <c:pt idx="4265">
                  <c:v>42132</c:v>
                </c:pt>
                <c:pt idx="4266">
                  <c:v>42135</c:v>
                </c:pt>
                <c:pt idx="4267">
                  <c:v>42136</c:v>
                </c:pt>
                <c:pt idx="4268">
                  <c:v>42137</c:v>
                </c:pt>
                <c:pt idx="4269">
                  <c:v>42138</c:v>
                </c:pt>
                <c:pt idx="4270">
                  <c:v>42139</c:v>
                </c:pt>
                <c:pt idx="4271">
                  <c:v>42142</c:v>
                </c:pt>
                <c:pt idx="4272">
                  <c:v>42143</c:v>
                </c:pt>
                <c:pt idx="4273">
                  <c:v>42144</c:v>
                </c:pt>
                <c:pt idx="4274">
                  <c:v>42145</c:v>
                </c:pt>
                <c:pt idx="4275">
                  <c:v>42146</c:v>
                </c:pt>
                <c:pt idx="4276">
                  <c:v>42149</c:v>
                </c:pt>
                <c:pt idx="4277">
                  <c:v>42150</c:v>
                </c:pt>
                <c:pt idx="4278">
                  <c:v>42151</c:v>
                </c:pt>
                <c:pt idx="4279">
                  <c:v>42152</c:v>
                </c:pt>
                <c:pt idx="4280">
                  <c:v>42153</c:v>
                </c:pt>
                <c:pt idx="4281">
                  <c:v>42156</c:v>
                </c:pt>
                <c:pt idx="4282">
                  <c:v>42157</c:v>
                </c:pt>
                <c:pt idx="4283">
                  <c:v>42158</c:v>
                </c:pt>
                <c:pt idx="4284">
                  <c:v>42159</c:v>
                </c:pt>
                <c:pt idx="4285">
                  <c:v>42160</c:v>
                </c:pt>
                <c:pt idx="4286">
                  <c:v>42163</c:v>
                </c:pt>
                <c:pt idx="4287">
                  <c:v>42164</c:v>
                </c:pt>
                <c:pt idx="4288">
                  <c:v>42165</c:v>
                </c:pt>
                <c:pt idx="4289">
                  <c:v>42166</c:v>
                </c:pt>
                <c:pt idx="4290">
                  <c:v>42167</c:v>
                </c:pt>
                <c:pt idx="4291">
                  <c:v>42170</c:v>
                </c:pt>
                <c:pt idx="4292">
                  <c:v>42171</c:v>
                </c:pt>
                <c:pt idx="4293">
                  <c:v>42172</c:v>
                </c:pt>
                <c:pt idx="4294">
                  <c:v>42173</c:v>
                </c:pt>
                <c:pt idx="4295">
                  <c:v>42174</c:v>
                </c:pt>
                <c:pt idx="4296">
                  <c:v>42177</c:v>
                </c:pt>
                <c:pt idx="4297">
                  <c:v>42178</c:v>
                </c:pt>
                <c:pt idx="4298">
                  <c:v>42179</c:v>
                </c:pt>
                <c:pt idx="4299">
                  <c:v>42180</c:v>
                </c:pt>
                <c:pt idx="4300">
                  <c:v>42181</c:v>
                </c:pt>
                <c:pt idx="4301">
                  <c:v>42184</c:v>
                </c:pt>
                <c:pt idx="4302">
                  <c:v>42185</c:v>
                </c:pt>
                <c:pt idx="4303">
                  <c:v>42186</c:v>
                </c:pt>
                <c:pt idx="4304">
                  <c:v>42187</c:v>
                </c:pt>
                <c:pt idx="4305">
                  <c:v>42188</c:v>
                </c:pt>
                <c:pt idx="4306">
                  <c:v>42191</c:v>
                </c:pt>
                <c:pt idx="4307">
                  <c:v>42192</c:v>
                </c:pt>
                <c:pt idx="4308">
                  <c:v>42193</c:v>
                </c:pt>
                <c:pt idx="4309">
                  <c:v>42194</c:v>
                </c:pt>
                <c:pt idx="4310">
                  <c:v>42195</c:v>
                </c:pt>
                <c:pt idx="4311">
                  <c:v>42198</c:v>
                </c:pt>
                <c:pt idx="4312">
                  <c:v>42199</c:v>
                </c:pt>
                <c:pt idx="4313">
                  <c:v>42200</c:v>
                </c:pt>
                <c:pt idx="4314">
                  <c:v>42201</c:v>
                </c:pt>
                <c:pt idx="4315">
                  <c:v>42202</c:v>
                </c:pt>
                <c:pt idx="4316">
                  <c:v>42205</c:v>
                </c:pt>
                <c:pt idx="4317">
                  <c:v>42206</c:v>
                </c:pt>
                <c:pt idx="4318">
                  <c:v>42207</c:v>
                </c:pt>
                <c:pt idx="4319">
                  <c:v>42208</c:v>
                </c:pt>
                <c:pt idx="4320">
                  <c:v>42209</c:v>
                </c:pt>
                <c:pt idx="4321">
                  <c:v>42212</c:v>
                </c:pt>
                <c:pt idx="4322">
                  <c:v>42213</c:v>
                </c:pt>
                <c:pt idx="4323">
                  <c:v>42214</c:v>
                </c:pt>
                <c:pt idx="4324">
                  <c:v>42215</c:v>
                </c:pt>
                <c:pt idx="4325">
                  <c:v>42216</c:v>
                </c:pt>
                <c:pt idx="4326">
                  <c:v>42219</c:v>
                </c:pt>
                <c:pt idx="4327">
                  <c:v>42220</c:v>
                </c:pt>
                <c:pt idx="4328">
                  <c:v>42221</c:v>
                </c:pt>
                <c:pt idx="4329">
                  <c:v>42222</c:v>
                </c:pt>
                <c:pt idx="4330">
                  <c:v>42223</c:v>
                </c:pt>
                <c:pt idx="4331">
                  <c:v>42226</c:v>
                </c:pt>
                <c:pt idx="4332">
                  <c:v>42227</c:v>
                </c:pt>
                <c:pt idx="4333">
                  <c:v>42228</c:v>
                </c:pt>
                <c:pt idx="4334">
                  <c:v>42229</c:v>
                </c:pt>
                <c:pt idx="4335">
                  <c:v>42230</c:v>
                </c:pt>
                <c:pt idx="4336">
                  <c:v>42233</c:v>
                </c:pt>
                <c:pt idx="4337">
                  <c:v>42234</c:v>
                </c:pt>
                <c:pt idx="4338">
                  <c:v>42235</c:v>
                </c:pt>
                <c:pt idx="4339">
                  <c:v>42236</c:v>
                </c:pt>
                <c:pt idx="4340">
                  <c:v>42237</c:v>
                </c:pt>
                <c:pt idx="4341">
                  <c:v>42240</c:v>
                </c:pt>
                <c:pt idx="4342">
                  <c:v>42241</c:v>
                </c:pt>
                <c:pt idx="4343">
                  <c:v>42242</c:v>
                </c:pt>
                <c:pt idx="4344">
                  <c:v>42243</c:v>
                </c:pt>
                <c:pt idx="4345">
                  <c:v>42244</c:v>
                </c:pt>
                <c:pt idx="4346">
                  <c:v>42247</c:v>
                </c:pt>
                <c:pt idx="4347">
                  <c:v>42248</c:v>
                </c:pt>
                <c:pt idx="4348">
                  <c:v>42249</c:v>
                </c:pt>
                <c:pt idx="4349">
                  <c:v>42250</c:v>
                </c:pt>
                <c:pt idx="4350">
                  <c:v>42251</c:v>
                </c:pt>
                <c:pt idx="4351">
                  <c:v>42254</c:v>
                </c:pt>
                <c:pt idx="4352">
                  <c:v>42255</c:v>
                </c:pt>
                <c:pt idx="4353">
                  <c:v>42256</c:v>
                </c:pt>
                <c:pt idx="4354">
                  <c:v>42257</c:v>
                </c:pt>
                <c:pt idx="4355">
                  <c:v>42258</c:v>
                </c:pt>
                <c:pt idx="4356">
                  <c:v>42261</c:v>
                </c:pt>
                <c:pt idx="4357">
                  <c:v>42262</c:v>
                </c:pt>
                <c:pt idx="4358">
                  <c:v>42263</c:v>
                </c:pt>
                <c:pt idx="4359">
                  <c:v>42264</c:v>
                </c:pt>
                <c:pt idx="4360">
                  <c:v>42265</c:v>
                </c:pt>
                <c:pt idx="4361">
                  <c:v>42268</c:v>
                </c:pt>
                <c:pt idx="4362">
                  <c:v>42269</c:v>
                </c:pt>
                <c:pt idx="4363">
                  <c:v>42270</c:v>
                </c:pt>
                <c:pt idx="4364">
                  <c:v>42271</c:v>
                </c:pt>
                <c:pt idx="4365">
                  <c:v>42272</c:v>
                </c:pt>
                <c:pt idx="4366">
                  <c:v>42275</c:v>
                </c:pt>
                <c:pt idx="4367">
                  <c:v>42276</c:v>
                </c:pt>
                <c:pt idx="4368">
                  <c:v>42277</c:v>
                </c:pt>
                <c:pt idx="4369">
                  <c:v>42278</c:v>
                </c:pt>
                <c:pt idx="4370">
                  <c:v>42279</c:v>
                </c:pt>
                <c:pt idx="4371">
                  <c:v>42282</c:v>
                </c:pt>
                <c:pt idx="4372">
                  <c:v>42283</c:v>
                </c:pt>
                <c:pt idx="4373">
                  <c:v>42284</c:v>
                </c:pt>
                <c:pt idx="4374">
                  <c:v>42285</c:v>
                </c:pt>
                <c:pt idx="4375">
                  <c:v>42286</c:v>
                </c:pt>
                <c:pt idx="4376">
                  <c:v>42289</c:v>
                </c:pt>
                <c:pt idx="4377">
                  <c:v>42290</c:v>
                </c:pt>
                <c:pt idx="4378">
                  <c:v>42291</c:v>
                </c:pt>
                <c:pt idx="4379">
                  <c:v>42292</c:v>
                </c:pt>
                <c:pt idx="4380">
                  <c:v>42293</c:v>
                </c:pt>
                <c:pt idx="4381">
                  <c:v>42296</c:v>
                </c:pt>
                <c:pt idx="4382">
                  <c:v>42297</c:v>
                </c:pt>
                <c:pt idx="4383">
                  <c:v>42298</c:v>
                </c:pt>
                <c:pt idx="4384">
                  <c:v>42299</c:v>
                </c:pt>
                <c:pt idx="4385">
                  <c:v>42300</c:v>
                </c:pt>
                <c:pt idx="4386">
                  <c:v>42303</c:v>
                </c:pt>
                <c:pt idx="4387">
                  <c:v>42304</c:v>
                </c:pt>
                <c:pt idx="4388">
                  <c:v>42305</c:v>
                </c:pt>
                <c:pt idx="4389">
                  <c:v>42306</c:v>
                </c:pt>
                <c:pt idx="4390">
                  <c:v>42307</c:v>
                </c:pt>
                <c:pt idx="4391">
                  <c:v>42310</c:v>
                </c:pt>
                <c:pt idx="4392">
                  <c:v>42311</c:v>
                </c:pt>
                <c:pt idx="4393">
                  <c:v>42312</c:v>
                </c:pt>
                <c:pt idx="4394">
                  <c:v>42313</c:v>
                </c:pt>
                <c:pt idx="4395">
                  <c:v>42314</c:v>
                </c:pt>
                <c:pt idx="4396">
                  <c:v>42317</c:v>
                </c:pt>
                <c:pt idx="4397">
                  <c:v>42318</c:v>
                </c:pt>
                <c:pt idx="4398">
                  <c:v>42319</c:v>
                </c:pt>
                <c:pt idx="4399">
                  <c:v>42320</c:v>
                </c:pt>
                <c:pt idx="4400">
                  <c:v>42321</c:v>
                </c:pt>
                <c:pt idx="4401">
                  <c:v>42324</c:v>
                </c:pt>
                <c:pt idx="4402">
                  <c:v>42325</c:v>
                </c:pt>
                <c:pt idx="4403">
                  <c:v>42326</c:v>
                </c:pt>
                <c:pt idx="4404">
                  <c:v>42327</c:v>
                </c:pt>
                <c:pt idx="4405">
                  <c:v>42328</c:v>
                </c:pt>
                <c:pt idx="4406">
                  <c:v>42331</c:v>
                </c:pt>
                <c:pt idx="4407">
                  <c:v>42332</c:v>
                </c:pt>
                <c:pt idx="4408">
                  <c:v>42333</c:v>
                </c:pt>
                <c:pt idx="4409">
                  <c:v>42334</c:v>
                </c:pt>
                <c:pt idx="4410">
                  <c:v>42335</c:v>
                </c:pt>
                <c:pt idx="4411">
                  <c:v>42338</c:v>
                </c:pt>
                <c:pt idx="4412">
                  <c:v>42339</c:v>
                </c:pt>
                <c:pt idx="4413">
                  <c:v>42340</c:v>
                </c:pt>
                <c:pt idx="4414">
                  <c:v>42341</c:v>
                </c:pt>
                <c:pt idx="4415">
                  <c:v>42342</c:v>
                </c:pt>
                <c:pt idx="4416">
                  <c:v>42345</c:v>
                </c:pt>
                <c:pt idx="4417">
                  <c:v>42346</c:v>
                </c:pt>
                <c:pt idx="4418">
                  <c:v>42347</c:v>
                </c:pt>
                <c:pt idx="4419">
                  <c:v>42348</c:v>
                </c:pt>
                <c:pt idx="4420">
                  <c:v>42349</c:v>
                </c:pt>
                <c:pt idx="4421">
                  <c:v>42352</c:v>
                </c:pt>
                <c:pt idx="4422">
                  <c:v>42353</c:v>
                </c:pt>
                <c:pt idx="4423">
                  <c:v>42354</c:v>
                </c:pt>
                <c:pt idx="4424">
                  <c:v>42355</c:v>
                </c:pt>
                <c:pt idx="4425">
                  <c:v>42356</c:v>
                </c:pt>
                <c:pt idx="4426">
                  <c:v>42359</c:v>
                </c:pt>
                <c:pt idx="4427">
                  <c:v>42360</c:v>
                </c:pt>
                <c:pt idx="4428">
                  <c:v>42361</c:v>
                </c:pt>
                <c:pt idx="4429">
                  <c:v>42362</c:v>
                </c:pt>
                <c:pt idx="4430">
                  <c:v>42363</c:v>
                </c:pt>
                <c:pt idx="4431">
                  <c:v>42366</c:v>
                </c:pt>
                <c:pt idx="4432">
                  <c:v>42367</c:v>
                </c:pt>
                <c:pt idx="4433">
                  <c:v>42368</c:v>
                </c:pt>
                <c:pt idx="4434">
                  <c:v>42369</c:v>
                </c:pt>
                <c:pt idx="4435">
                  <c:v>42370</c:v>
                </c:pt>
                <c:pt idx="4436">
                  <c:v>42373</c:v>
                </c:pt>
                <c:pt idx="4437">
                  <c:v>42374</c:v>
                </c:pt>
                <c:pt idx="4438">
                  <c:v>42375</c:v>
                </c:pt>
                <c:pt idx="4439">
                  <c:v>42376</c:v>
                </c:pt>
                <c:pt idx="4440">
                  <c:v>42377</c:v>
                </c:pt>
                <c:pt idx="4441">
                  <c:v>42380</c:v>
                </c:pt>
                <c:pt idx="4442">
                  <c:v>42381</c:v>
                </c:pt>
                <c:pt idx="4443">
                  <c:v>42382</c:v>
                </c:pt>
                <c:pt idx="4444">
                  <c:v>42383</c:v>
                </c:pt>
                <c:pt idx="4445">
                  <c:v>42384</c:v>
                </c:pt>
                <c:pt idx="4446">
                  <c:v>42387</c:v>
                </c:pt>
                <c:pt idx="4447">
                  <c:v>42388</c:v>
                </c:pt>
                <c:pt idx="4448">
                  <c:v>42389</c:v>
                </c:pt>
                <c:pt idx="4449">
                  <c:v>42390</c:v>
                </c:pt>
                <c:pt idx="4450">
                  <c:v>42391</c:v>
                </c:pt>
                <c:pt idx="4451">
                  <c:v>42394</c:v>
                </c:pt>
                <c:pt idx="4452">
                  <c:v>42395</c:v>
                </c:pt>
                <c:pt idx="4453">
                  <c:v>42396</c:v>
                </c:pt>
                <c:pt idx="4454">
                  <c:v>42397</c:v>
                </c:pt>
                <c:pt idx="4455">
                  <c:v>42398</c:v>
                </c:pt>
                <c:pt idx="4456">
                  <c:v>42401</c:v>
                </c:pt>
                <c:pt idx="4457">
                  <c:v>42402</c:v>
                </c:pt>
                <c:pt idx="4458">
                  <c:v>42403</c:v>
                </c:pt>
                <c:pt idx="4459">
                  <c:v>42404</c:v>
                </c:pt>
                <c:pt idx="4460">
                  <c:v>42405</c:v>
                </c:pt>
                <c:pt idx="4461">
                  <c:v>42408</c:v>
                </c:pt>
                <c:pt idx="4462">
                  <c:v>42409</c:v>
                </c:pt>
                <c:pt idx="4463">
                  <c:v>42410</c:v>
                </c:pt>
                <c:pt idx="4464">
                  <c:v>42411</c:v>
                </c:pt>
                <c:pt idx="4465">
                  <c:v>42412</c:v>
                </c:pt>
                <c:pt idx="4466">
                  <c:v>42415</c:v>
                </c:pt>
                <c:pt idx="4467">
                  <c:v>42416</c:v>
                </c:pt>
                <c:pt idx="4468">
                  <c:v>42417</c:v>
                </c:pt>
                <c:pt idx="4469">
                  <c:v>42418</c:v>
                </c:pt>
                <c:pt idx="4470">
                  <c:v>42419</c:v>
                </c:pt>
                <c:pt idx="4471">
                  <c:v>42422</c:v>
                </c:pt>
                <c:pt idx="4472">
                  <c:v>42423</c:v>
                </c:pt>
                <c:pt idx="4473">
                  <c:v>42424</c:v>
                </c:pt>
                <c:pt idx="4474">
                  <c:v>42425</c:v>
                </c:pt>
                <c:pt idx="4475">
                  <c:v>42426</c:v>
                </c:pt>
                <c:pt idx="4476">
                  <c:v>42429</c:v>
                </c:pt>
                <c:pt idx="4477">
                  <c:v>42430</c:v>
                </c:pt>
                <c:pt idx="4478">
                  <c:v>42431</c:v>
                </c:pt>
                <c:pt idx="4479">
                  <c:v>42432</c:v>
                </c:pt>
                <c:pt idx="4480">
                  <c:v>42433</c:v>
                </c:pt>
                <c:pt idx="4481">
                  <c:v>42436</c:v>
                </c:pt>
                <c:pt idx="4482">
                  <c:v>42437</c:v>
                </c:pt>
                <c:pt idx="4483">
                  <c:v>42438</c:v>
                </c:pt>
                <c:pt idx="4484">
                  <c:v>42439</c:v>
                </c:pt>
                <c:pt idx="4485">
                  <c:v>42440</c:v>
                </c:pt>
                <c:pt idx="4486">
                  <c:v>42443</c:v>
                </c:pt>
                <c:pt idx="4487">
                  <c:v>42444</c:v>
                </c:pt>
                <c:pt idx="4488">
                  <c:v>42445</c:v>
                </c:pt>
                <c:pt idx="4489">
                  <c:v>42446</c:v>
                </c:pt>
                <c:pt idx="4490">
                  <c:v>42447</c:v>
                </c:pt>
                <c:pt idx="4491">
                  <c:v>42450</c:v>
                </c:pt>
                <c:pt idx="4492">
                  <c:v>42451</c:v>
                </c:pt>
                <c:pt idx="4493">
                  <c:v>42452</c:v>
                </c:pt>
                <c:pt idx="4494">
                  <c:v>42453</c:v>
                </c:pt>
                <c:pt idx="4495">
                  <c:v>42454</c:v>
                </c:pt>
                <c:pt idx="4496">
                  <c:v>42457</c:v>
                </c:pt>
                <c:pt idx="4497">
                  <c:v>42458</c:v>
                </c:pt>
                <c:pt idx="4498">
                  <c:v>42459</c:v>
                </c:pt>
                <c:pt idx="4499">
                  <c:v>42460</c:v>
                </c:pt>
                <c:pt idx="4500">
                  <c:v>42461</c:v>
                </c:pt>
                <c:pt idx="4501">
                  <c:v>42464</c:v>
                </c:pt>
                <c:pt idx="4502">
                  <c:v>42465</c:v>
                </c:pt>
                <c:pt idx="4503">
                  <c:v>42466</c:v>
                </c:pt>
                <c:pt idx="4504">
                  <c:v>42467</c:v>
                </c:pt>
                <c:pt idx="4505">
                  <c:v>42468</c:v>
                </c:pt>
                <c:pt idx="4506">
                  <c:v>42471</c:v>
                </c:pt>
                <c:pt idx="4507">
                  <c:v>42472</c:v>
                </c:pt>
                <c:pt idx="4508">
                  <c:v>42473</c:v>
                </c:pt>
                <c:pt idx="4509">
                  <c:v>42474</c:v>
                </c:pt>
                <c:pt idx="4510">
                  <c:v>42475</c:v>
                </c:pt>
                <c:pt idx="4511">
                  <c:v>42478</c:v>
                </c:pt>
                <c:pt idx="4512">
                  <c:v>42479</c:v>
                </c:pt>
                <c:pt idx="4513">
                  <c:v>42480</c:v>
                </c:pt>
                <c:pt idx="4514">
                  <c:v>42481</c:v>
                </c:pt>
                <c:pt idx="4515">
                  <c:v>42482</c:v>
                </c:pt>
                <c:pt idx="4516">
                  <c:v>42485</c:v>
                </c:pt>
                <c:pt idx="4517">
                  <c:v>42486</c:v>
                </c:pt>
                <c:pt idx="4518">
                  <c:v>42487</c:v>
                </c:pt>
                <c:pt idx="4519">
                  <c:v>42488</c:v>
                </c:pt>
                <c:pt idx="4520">
                  <c:v>42489</c:v>
                </c:pt>
                <c:pt idx="4521">
                  <c:v>42492</c:v>
                </c:pt>
                <c:pt idx="4522">
                  <c:v>42493</c:v>
                </c:pt>
                <c:pt idx="4523">
                  <c:v>42494</c:v>
                </c:pt>
                <c:pt idx="4524">
                  <c:v>42495</c:v>
                </c:pt>
                <c:pt idx="4525">
                  <c:v>42496</c:v>
                </c:pt>
                <c:pt idx="4526">
                  <c:v>42499</c:v>
                </c:pt>
                <c:pt idx="4527">
                  <c:v>42500</c:v>
                </c:pt>
                <c:pt idx="4528">
                  <c:v>42501</c:v>
                </c:pt>
                <c:pt idx="4529">
                  <c:v>42502</c:v>
                </c:pt>
                <c:pt idx="4530">
                  <c:v>42503</c:v>
                </c:pt>
                <c:pt idx="4531">
                  <c:v>42506</c:v>
                </c:pt>
                <c:pt idx="4532">
                  <c:v>42507</c:v>
                </c:pt>
                <c:pt idx="4533">
                  <c:v>42508</c:v>
                </c:pt>
                <c:pt idx="4534">
                  <c:v>42509</c:v>
                </c:pt>
                <c:pt idx="4535">
                  <c:v>42510</c:v>
                </c:pt>
                <c:pt idx="4536">
                  <c:v>42513</c:v>
                </c:pt>
                <c:pt idx="4537">
                  <c:v>42514</c:v>
                </c:pt>
                <c:pt idx="4538">
                  <c:v>42515</c:v>
                </c:pt>
                <c:pt idx="4539">
                  <c:v>42516</c:v>
                </c:pt>
                <c:pt idx="4540">
                  <c:v>42517</c:v>
                </c:pt>
                <c:pt idx="4541">
                  <c:v>42520</c:v>
                </c:pt>
                <c:pt idx="4542">
                  <c:v>42521</c:v>
                </c:pt>
                <c:pt idx="4543">
                  <c:v>42522</c:v>
                </c:pt>
                <c:pt idx="4544">
                  <c:v>42523</c:v>
                </c:pt>
                <c:pt idx="4545">
                  <c:v>42524</c:v>
                </c:pt>
                <c:pt idx="4546">
                  <c:v>42527</c:v>
                </c:pt>
                <c:pt idx="4547">
                  <c:v>42528</c:v>
                </c:pt>
                <c:pt idx="4548">
                  <c:v>42529</c:v>
                </c:pt>
                <c:pt idx="4549">
                  <c:v>42530</c:v>
                </c:pt>
                <c:pt idx="4550">
                  <c:v>42531</c:v>
                </c:pt>
                <c:pt idx="4551">
                  <c:v>42534</c:v>
                </c:pt>
                <c:pt idx="4552">
                  <c:v>42535</c:v>
                </c:pt>
                <c:pt idx="4553">
                  <c:v>42536</c:v>
                </c:pt>
                <c:pt idx="4554">
                  <c:v>42537</c:v>
                </c:pt>
                <c:pt idx="4555">
                  <c:v>42538</c:v>
                </c:pt>
                <c:pt idx="4556">
                  <c:v>42541</c:v>
                </c:pt>
                <c:pt idx="4557">
                  <c:v>42542</c:v>
                </c:pt>
                <c:pt idx="4558">
                  <c:v>42543</c:v>
                </c:pt>
                <c:pt idx="4559">
                  <c:v>42544</c:v>
                </c:pt>
                <c:pt idx="4560">
                  <c:v>42545</c:v>
                </c:pt>
                <c:pt idx="4561">
                  <c:v>42548</c:v>
                </c:pt>
                <c:pt idx="4562">
                  <c:v>42549</c:v>
                </c:pt>
                <c:pt idx="4563">
                  <c:v>42550</c:v>
                </c:pt>
                <c:pt idx="4564">
                  <c:v>42551</c:v>
                </c:pt>
                <c:pt idx="4565">
                  <c:v>42552</c:v>
                </c:pt>
                <c:pt idx="4566">
                  <c:v>42555</c:v>
                </c:pt>
                <c:pt idx="4567">
                  <c:v>42556</c:v>
                </c:pt>
                <c:pt idx="4568">
                  <c:v>42557</c:v>
                </c:pt>
                <c:pt idx="4569">
                  <c:v>42558</c:v>
                </c:pt>
                <c:pt idx="4570">
                  <c:v>42559</c:v>
                </c:pt>
                <c:pt idx="4571">
                  <c:v>42562</c:v>
                </c:pt>
                <c:pt idx="4572">
                  <c:v>42563</c:v>
                </c:pt>
                <c:pt idx="4573">
                  <c:v>42564</c:v>
                </c:pt>
                <c:pt idx="4574">
                  <c:v>42565</c:v>
                </c:pt>
                <c:pt idx="4575">
                  <c:v>42566</c:v>
                </c:pt>
                <c:pt idx="4576">
                  <c:v>42569</c:v>
                </c:pt>
                <c:pt idx="4577">
                  <c:v>42570</c:v>
                </c:pt>
                <c:pt idx="4578">
                  <c:v>42571</c:v>
                </c:pt>
                <c:pt idx="4579">
                  <c:v>42572</c:v>
                </c:pt>
                <c:pt idx="4580">
                  <c:v>42573</c:v>
                </c:pt>
                <c:pt idx="4581">
                  <c:v>42576</c:v>
                </c:pt>
                <c:pt idx="4582">
                  <c:v>42577</c:v>
                </c:pt>
                <c:pt idx="4583">
                  <c:v>42578</c:v>
                </c:pt>
                <c:pt idx="4584">
                  <c:v>42579</c:v>
                </c:pt>
                <c:pt idx="4585">
                  <c:v>42580</c:v>
                </c:pt>
                <c:pt idx="4586">
                  <c:v>42583</c:v>
                </c:pt>
                <c:pt idx="4587">
                  <c:v>42584</c:v>
                </c:pt>
                <c:pt idx="4588">
                  <c:v>42585</c:v>
                </c:pt>
                <c:pt idx="4589">
                  <c:v>42586</c:v>
                </c:pt>
                <c:pt idx="4590">
                  <c:v>42587</c:v>
                </c:pt>
                <c:pt idx="4591">
                  <c:v>42590</c:v>
                </c:pt>
                <c:pt idx="4592">
                  <c:v>42591</c:v>
                </c:pt>
                <c:pt idx="4593">
                  <c:v>42592</c:v>
                </c:pt>
                <c:pt idx="4594">
                  <c:v>42593</c:v>
                </c:pt>
                <c:pt idx="4595">
                  <c:v>42594</c:v>
                </c:pt>
                <c:pt idx="4596">
                  <c:v>42597</c:v>
                </c:pt>
                <c:pt idx="4597">
                  <c:v>42598</c:v>
                </c:pt>
                <c:pt idx="4598">
                  <c:v>42599</c:v>
                </c:pt>
                <c:pt idx="4599">
                  <c:v>42600</c:v>
                </c:pt>
                <c:pt idx="4600">
                  <c:v>42601</c:v>
                </c:pt>
                <c:pt idx="4601">
                  <c:v>42604</c:v>
                </c:pt>
                <c:pt idx="4602">
                  <c:v>42605</c:v>
                </c:pt>
                <c:pt idx="4603">
                  <c:v>42606</c:v>
                </c:pt>
                <c:pt idx="4604">
                  <c:v>42607</c:v>
                </c:pt>
                <c:pt idx="4605">
                  <c:v>42608</c:v>
                </c:pt>
                <c:pt idx="4606">
                  <c:v>42611</c:v>
                </c:pt>
                <c:pt idx="4607">
                  <c:v>42612</c:v>
                </c:pt>
                <c:pt idx="4608">
                  <c:v>42613</c:v>
                </c:pt>
                <c:pt idx="4609">
                  <c:v>42614</c:v>
                </c:pt>
                <c:pt idx="4610">
                  <c:v>42615</c:v>
                </c:pt>
                <c:pt idx="4611">
                  <c:v>42618</c:v>
                </c:pt>
                <c:pt idx="4612">
                  <c:v>42619</c:v>
                </c:pt>
                <c:pt idx="4613">
                  <c:v>42620</c:v>
                </c:pt>
                <c:pt idx="4614">
                  <c:v>42621</c:v>
                </c:pt>
                <c:pt idx="4615">
                  <c:v>42622</c:v>
                </c:pt>
                <c:pt idx="4616">
                  <c:v>42625</c:v>
                </c:pt>
                <c:pt idx="4617">
                  <c:v>42626</c:v>
                </c:pt>
                <c:pt idx="4618">
                  <c:v>42627</c:v>
                </c:pt>
                <c:pt idx="4619">
                  <c:v>42628</c:v>
                </c:pt>
                <c:pt idx="4620">
                  <c:v>42629</c:v>
                </c:pt>
                <c:pt idx="4621">
                  <c:v>42632</c:v>
                </c:pt>
                <c:pt idx="4622">
                  <c:v>42633</c:v>
                </c:pt>
                <c:pt idx="4623">
                  <c:v>42634</c:v>
                </c:pt>
                <c:pt idx="4624">
                  <c:v>42635</c:v>
                </c:pt>
                <c:pt idx="4625">
                  <c:v>42636</c:v>
                </c:pt>
                <c:pt idx="4626">
                  <c:v>42639</c:v>
                </c:pt>
                <c:pt idx="4627">
                  <c:v>42640</c:v>
                </c:pt>
                <c:pt idx="4628">
                  <c:v>42641</c:v>
                </c:pt>
                <c:pt idx="4629">
                  <c:v>42642</c:v>
                </c:pt>
                <c:pt idx="4630">
                  <c:v>42643</c:v>
                </c:pt>
                <c:pt idx="4631">
                  <c:v>42646</c:v>
                </c:pt>
                <c:pt idx="4632">
                  <c:v>42647</c:v>
                </c:pt>
                <c:pt idx="4633">
                  <c:v>42648</c:v>
                </c:pt>
                <c:pt idx="4634">
                  <c:v>42649</c:v>
                </c:pt>
                <c:pt idx="4635">
                  <c:v>42650</c:v>
                </c:pt>
                <c:pt idx="4636">
                  <c:v>42653</c:v>
                </c:pt>
                <c:pt idx="4637">
                  <c:v>42654</c:v>
                </c:pt>
                <c:pt idx="4638">
                  <c:v>42655</c:v>
                </c:pt>
                <c:pt idx="4639">
                  <c:v>42656</c:v>
                </c:pt>
                <c:pt idx="4640">
                  <c:v>42657</c:v>
                </c:pt>
                <c:pt idx="4641">
                  <c:v>42660</c:v>
                </c:pt>
                <c:pt idx="4642">
                  <c:v>42661</c:v>
                </c:pt>
                <c:pt idx="4643">
                  <c:v>42662</c:v>
                </c:pt>
                <c:pt idx="4644">
                  <c:v>42663</c:v>
                </c:pt>
                <c:pt idx="4645">
                  <c:v>42664</c:v>
                </c:pt>
                <c:pt idx="4646">
                  <c:v>42667</c:v>
                </c:pt>
                <c:pt idx="4647">
                  <c:v>42668</c:v>
                </c:pt>
                <c:pt idx="4648">
                  <c:v>42669</c:v>
                </c:pt>
                <c:pt idx="4649">
                  <c:v>42670</c:v>
                </c:pt>
                <c:pt idx="4650">
                  <c:v>42671</c:v>
                </c:pt>
                <c:pt idx="4651">
                  <c:v>42674</c:v>
                </c:pt>
                <c:pt idx="4652">
                  <c:v>42675</c:v>
                </c:pt>
                <c:pt idx="4653">
                  <c:v>42676</c:v>
                </c:pt>
                <c:pt idx="4654">
                  <c:v>42677</c:v>
                </c:pt>
                <c:pt idx="4655">
                  <c:v>42678</c:v>
                </c:pt>
                <c:pt idx="4656">
                  <c:v>42681</c:v>
                </c:pt>
                <c:pt idx="4657">
                  <c:v>42682</c:v>
                </c:pt>
                <c:pt idx="4658">
                  <c:v>42683</c:v>
                </c:pt>
                <c:pt idx="4659">
                  <c:v>42684</c:v>
                </c:pt>
                <c:pt idx="4660">
                  <c:v>42685</c:v>
                </c:pt>
                <c:pt idx="4661">
                  <c:v>42688</c:v>
                </c:pt>
                <c:pt idx="4662">
                  <c:v>42689</c:v>
                </c:pt>
                <c:pt idx="4663">
                  <c:v>42690</c:v>
                </c:pt>
                <c:pt idx="4664">
                  <c:v>42691</c:v>
                </c:pt>
                <c:pt idx="4665">
                  <c:v>42692</c:v>
                </c:pt>
                <c:pt idx="4666">
                  <c:v>42695</c:v>
                </c:pt>
                <c:pt idx="4667">
                  <c:v>42696</c:v>
                </c:pt>
                <c:pt idx="4668">
                  <c:v>42697</c:v>
                </c:pt>
                <c:pt idx="4669">
                  <c:v>42698</c:v>
                </c:pt>
                <c:pt idx="4670">
                  <c:v>42699</c:v>
                </c:pt>
                <c:pt idx="4671">
                  <c:v>42702</c:v>
                </c:pt>
                <c:pt idx="4672">
                  <c:v>42703</c:v>
                </c:pt>
                <c:pt idx="4673">
                  <c:v>42704</c:v>
                </c:pt>
                <c:pt idx="4674">
                  <c:v>42705</c:v>
                </c:pt>
                <c:pt idx="4675">
                  <c:v>42706</c:v>
                </c:pt>
                <c:pt idx="4676">
                  <c:v>42709</c:v>
                </c:pt>
                <c:pt idx="4677">
                  <c:v>42710</c:v>
                </c:pt>
                <c:pt idx="4678">
                  <c:v>42711</c:v>
                </c:pt>
                <c:pt idx="4679">
                  <c:v>42712</c:v>
                </c:pt>
                <c:pt idx="4680">
                  <c:v>42713</c:v>
                </c:pt>
                <c:pt idx="4681">
                  <c:v>42716</c:v>
                </c:pt>
                <c:pt idx="4682">
                  <c:v>42717</c:v>
                </c:pt>
                <c:pt idx="4683">
                  <c:v>42718</c:v>
                </c:pt>
                <c:pt idx="4684">
                  <c:v>42719</c:v>
                </c:pt>
                <c:pt idx="4685">
                  <c:v>42720</c:v>
                </c:pt>
                <c:pt idx="4686">
                  <c:v>42723</c:v>
                </c:pt>
                <c:pt idx="4687">
                  <c:v>42724</c:v>
                </c:pt>
                <c:pt idx="4688">
                  <c:v>42725</c:v>
                </c:pt>
                <c:pt idx="4689">
                  <c:v>42726</c:v>
                </c:pt>
                <c:pt idx="4690">
                  <c:v>42727</c:v>
                </c:pt>
                <c:pt idx="4691">
                  <c:v>42730</c:v>
                </c:pt>
                <c:pt idx="4692">
                  <c:v>42731</c:v>
                </c:pt>
                <c:pt idx="4693">
                  <c:v>42732</c:v>
                </c:pt>
                <c:pt idx="4694">
                  <c:v>42733</c:v>
                </c:pt>
                <c:pt idx="4695">
                  <c:v>42734</c:v>
                </c:pt>
                <c:pt idx="4696">
                  <c:v>42737</c:v>
                </c:pt>
                <c:pt idx="4697">
                  <c:v>42738</c:v>
                </c:pt>
                <c:pt idx="4698">
                  <c:v>42739</c:v>
                </c:pt>
                <c:pt idx="4699">
                  <c:v>42740</c:v>
                </c:pt>
                <c:pt idx="4700">
                  <c:v>42741</c:v>
                </c:pt>
                <c:pt idx="4701">
                  <c:v>42744</c:v>
                </c:pt>
                <c:pt idx="4702">
                  <c:v>42745</c:v>
                </c:pt>
                <c:pt idx="4703">
                  <c:v>42746</c:v>
                </c:pt>
                <c:pt idx="4704">
                  <c:v>42747</c:v>
                </c:pt>
                <c:pt idx="4705">
                  <c:v>42748</c:v>
                </c:pt>
                <c:pt idx="4706">
                  <c:v>42751</c:v>
                </c:pt>
                <c:pt idx="4707">
                  <c:v>42752</c:v>
                </c:pt>
                <c:pt idx="4708">
                  <c:v>42753</c:v>
                </c:pt>
                <c:pt idx="4709">
                  <c:v>42754</c:v>
                </c:pt>
                <c:pt idx="4710">
                  <c:v>42755</c:v>
                </c:pt>
                <c:pt idx="4711">
                  <c:v>42758</c:v>
                </c:pt>
                <c:pt idx="4712">
                  <c:v>42759</c:v>
                </c:pt>
                <c:pt idx="4713">
                  <c:v>42760</c:v>
                </c:pt>
                <c:pt idx="4714">
                  <c:v>42761</c:v>
                </c:pt>
                <c:pt idx="4715">
                  <c:v>42762</c:v>
                </c:pt>
                <c:pt idx="4716">
                  <c:v>42765</c:v>
                </c:pt>
                <c:pt idx="4717">
                  <c:v>42766</c:v>
                </c:pt>
                <c:pt idx="4718">
                  <c:v>42767</c:v>
                </c:pt>
                <c:pt idx="4719">
                  <c:v>42768</c:v>
                </c:pt>
                <c:pt idx="4720">
                  <c:v>42769</c:v>
                </c:pt>
                <c:pt idx="4721">
                  <c:v>42772</c:v>
                </c:pt>
                <c:pt idx="4722">
                  <c:v>42773</c:v>
                </c:pt>
                <c:pt idx="4723">
                  <c:v>42774</c:v>
                </c:pt>
                <c:pt idx="4724">
                  <c:v>42775</c:v>
                </c:pt>
                <c:pt idx="4725">
                  <c:v>42776</c:v>
                </c:pt>
                <c:pt idx="4726">
                  <c:v>42779</c:v>
                </c:pt>
                <c:pt idx="4727">
                  <c:v>42780</c:v>
                </c:pt>
                <c:pt idx="4728">
                  <c:v>42781</c:v>
                </c:pt>
                <c:pt idx="4729">
                  <c:v>42782</c:v>
                </c:pt>
                <c:pt idx="4730">
                  <c:v>42783</c:v>
                </c:pt>
                <c:pt idx="4731">
                  <c:v>42786</c:v>
                </c:pt>
                <c:pt idx="4732">
                  <c:v>42787</c:v>
                </c:pt>
                <c:pt idx="4733">
                  <c:v>42788</c:v>
                </c:pt>
                <c:pt idx="4734">
                  <c:v>42789</c:v>
                </c:pt>
                <c:pt idx="4735">
                  <c:v>42790</c:v>
                </c:pt>
                <c:pt idx="4736">
                  <c:v>42793</c:v>
                </c:pt>
                <c:pt idx="4737">
                  <c:v>42794</c:v>
                </c:pt>
                <c:pt idx="4738">
                  <c:v>42795</c:v>
                </c:pt>
                <c:pt idx="4739">
                  <c:v>42796</c:v>
                </c:pt>
                <c:pt idx="4740">
                  <c:v>42797</c:v>
                </c:pt>
                <c:pt idx="4741">
                  <c:v>42800</c:v>
                </c:pt>
                <c:pt idx="4742">
                  <c:v>42801</c:v>
                </c:pt>
                <c:pt idx="4743">
                  <c:v>42802</c:v>
                </c:pt>
                <c:pt idx="4744">
                  <c:v>42803</c:v>
                </c:pt>
                <c:pt idx="4745">
                  <c:v>42804</c:v>
                </c:pt>
                <c:pt idx="4746">
                  <c:v>42807</c:v>
                </c:pt>
                <c:pt idx="4747">
                  <c:v>42808</c:v>
                </c:pt>
                <c:pt idx="4748">
                  <c:v>42809</c:v>
                </c:pt>
                <c:pt idx="4749">
                  <c:v>42810</c:v>
                </c:pt>
                <c:pt idx="4750">
                  <c:v>42811</c:v>
                </c:pt>
                <c:pt idx="4751">
                  <c:v>42814</c:v>
                </c:pt>
                <c:pt idx="4752">
                  <c:v>42815</c:v>
                </c:pt>
                <c:pt idx="4753">
                  <c:v>42816</c:v>
                </c:pt>
                <c:pt idx="4754">
                  <c:v>42817</c:v>
                </c:pt>
                <c:pt idx="4755">
                  <c:v>42818</c:v>
                </c:pt>
                <c:pt idx="4756">
                  <c:v>42821</c:v>
                </c:pt>
                <c:pt idx="4757">
                  <c:v>42822</c:v>
                </c:pt>
                <c:pt idx="4758">
                  <c:v>42823</c:v>
                </c:pt>
                <c:pt idx="4759">
                  <c:v>42824</c:v>
                </c:pt>
                <c:pt idx="4760">
                  <c:v>42825</c:v>
                </c:pt>
                <c:pt idx="4761">
                  <c:v>42828</c:v>
                </c:pt>
                <c:pt idx="4762">
                  <c:v>42829</c:v>
                </c:pt>
                <c:pt idx="4763">
                  <c:v>42830</c:v>
                </c:pt>
                <c:pt idx="4764">
                  <c:v>42831</c:v>
                </c:pt>
                <c:pt idx="4765">
                  <c:v>42832</c:v>
                </c:pt>
                <c:pt idx="4766">
                  <c:v>42835</c:v>
                </c:pt>
                <c:pt idx="4767">
                  <c:v>42836</c:v>
                </c:pt>
                <c:pt idx="4768">
                  <c:v>42837</c:v>
                </c:pt>
                <c:pt idx="4769">
                  <c:v>42838</c:v>
                </c:pt>
                <c:pt idx="4770">
                  <c:v>42839</c:v>
                </c:pt>
                <c:pt idx="4771">
                  <c:v>42842</c:v>
                </c:pt>
                <c:pt idx="4772">
                  <c:v>42843</c:v>
                </c:pt>
                <c:pt idx="4773">
                  <c:v>42844</c:v>
                </c:pt>
                <c:pt idx="4774">
                  <c:v>42845</c:v>
                </c:pt>
                <c:pt idx="4775">
                  <c:v>42846</c:v>
                </c:pt>
                <c:pt idx="4776">
                  <c:v>42849</c:v>
                </c:pt>
                <c:pt idx="4777">
                  <c:v>42850</c:v>
                </c:pt>
                <c:pt idx="4778">
                  <c:v>42851</c:v>
                </c:pt>
                <c:pt idx="4779">
                  <c:v>42852</c:v>
                </c:pt>
                <c:pt idx="4780">
                  <c:v>42853</c:v>
                </c:pt>
                <c:pt idx="4781">
                  <c:v>42856</c:v>
                </c:pt>
                <c:pt idx="4782">
                  <c:v>42857</c:v>
                </c:pt>
                <c:pt idx="4783">
                  <c:v>42858</c:v>
                </c:pt>
                <c:pt idx="4784">
                  <c:v>42859</c:v>
                </c:pt>
                <c:pt idx="4785">
                  <c:v>42860</c:v>
                </c:pt>
                <c:pt idx="4786">
                  <c:v>42863</c:v>
                </c:pt>
                <c:pt idx="4787">
                  <c:v>42864</c:v>
                </c:pt>
                <c:pt idx="4788">
                  <c:v>42865</c:v>
                </c:pt>
                <c:pt idx="4789">
                  <c:v>42866</c:v>
                </c:pt>
                <c:pt idx="4790">
                  <c:v>42867</c:v>
                </c:pt>
                <c:pt idx="4791">
                  <c:v>42870</c:v>
                </c:pt>
                <c:pt idx="4792">
                  <c:v>42871</c:v>
                </c:pt>
                <c:pt idx="4793">
                  <c:v>42872</c:v>
                </c:pt>
                <c:pt idx="4794">
                  <c:v>42873</c:v>
                </c:pt>
                <c:pt idx="4795">
                  <c:v>42874</c:v>
                </c:pt>
                <c:pt idx="4796">
                  <c:v>42877</c:v>
                </c:pt>
                <c:pt idx="4797">
                  <c:v>42878</c:v>
                </c:pt>
                <c:pt idx="4798">
                  <c:v>42879</c:v>
                </c:pt>
                <c:pt idx="4799">
                  <c:v>42880</c:v>
                </c:pt>
                <c:pt idx="4800">
                  <c:v>42881</c:v>
                </c:pt>
                <c:pt idx="4801">
                  <c:v>42884</c:v>
                </c:pt>
                <c:pt idx="4802">
                  <c:v>42885</c:v>
                </c:pt>
                <c:pt idx="4803">
                  <c:v>42886</c:v>
                </c:pt>
                <c:pt idx="4804">
                  <c:v>42887</c:v>
                </c:pt>
                <c:pt idx="4805">
                  <c:v>42888</c:v>
                </c:pt>
                <c:pt idx="4806">
                  <c:v>42891</c:v>
                </c:pt>
                <c:pt idx="4807">
                  <c:v>42892</c:v>
                </c:pt>
                <c:pt idx="4808">
                  <c:v>42893</c:v>
                </c:pt>
                <c:pt idx="4809">
                  <c:v>42894</c:v>
                </c:pt>
                <c:pt idx="4810">
                  <c:v>42895</c:v>
                </c:pt>
                <c:pt idx="4811">
                  <c:v>42898</c:v>
                </c:pt>
                <c:pt idx="4812">
                  <c:v>42899</c:v>
                </c:pt>
                <c:pt idx="4813">
                  <c:v>42900</c:v>
                </c:pt>
                <c:pt idx="4814">
                  <c:v>42901</c:v>
                </c:pt>
                <c:pt idx="4815">
                  <c:v>42902</c:v>
                </c:pt>
                <c:pt idx="4816">
                  <c:v>42905</c:v>
                </c:pt>
                <c:pt idx="4817">
                  <c:v>42906</c:v>
                </c:pt>
                <c:pt idx="4818">
                  <c:v>42907</c:v>
                </c:pt>
                <c:pt idx="4819">
                  <c:v>42908</c:v>
                </c:pt>
                <c:pt idx="4820">
                  <c:v>42909</c:v>
                </c:pt>
                <c:pt idx="4821">
                  <c:v>42912</c:v>
                </c:pt>
                <c:pt idx="4822">
                  <c:v>42913</c:v>
                </c:pt>
                <c:pt idx="4823">
                  <c:v>42914</c:v>
                </c:pt>
                <c:pt idx="4824">
                  <c:v>42915</c:v>
                </c:pt>
                <c:pt idx="4825">
                  <c:v>42916</c:v>
                </c:pt>
                <c:pt idx="4826">
                  <c:v>42919</c:v>
                </c:pt>
                <c:pt idx="4827">
                  <c:v>42920</c:v>
                </c:pt>
                <c:pt idx="4828">
                  <c:v>42921</c:v>
                </c:pt>
                <c:pt idx="4829">
                  <c:v>42922</c:v>
                </c:pt>
                <c:pt idx="4830">
                  <c:v>42923</c:v>
                </c:pt>
                <c:pt idx="4831">
                  <c:v>42926</c:v>
                </c:pt>
                <c:pt idx="4832">
                  <c:v>42927</c:v>
                </c:pt>
                <c:pt idx="4833">
                  <c:v>42928</c:v>
                </c:pt>
                <c:pt idx="4834">
                  <c:v>42929</c:v>
                </c:pt>
                <c:pt idx="4835">
                  <c:v>42930</c:v>
                </c:pt>
                <c:pt idx="4836">
                  <c:v>42933</c:v>
                </c:pt>
                <c:pt idx="4837">
                  <c:v>42934</c:v>
                </c:pt>
                <c:pt idx="4838">
                  <c:v>42935</c:v>
                </c:pt>
                <c:pt idx="4839">
                  <c:v>42936</c:v>
                </c:pt>
                <c:pt idx="4840">
                  <c:v>42937</c:v>
                </c:pt>
                <c:pt idx="4841">
                  <c:v>42940</c:v>
                </c:pt>
                <c:pt idx="4842">
                  <c:v>42941</c:v>
                </c:pt>
                <c:pt idx="4843">
                  <c:v>42942</c:v>
                </c:pt>
                <c:pt idx="4844">
                  <c:v>42943</c:v>
                </c:pt>
                <c:pt idx="4845">
                  <c:v>42944</c:v>
                </c:pt>
                <c:pt idx="4846">
                  <c:v>42947</c:v>
                </c:pt>
                <c:pt idx="4847">
                  <c:v>42948</c:v>
                </c:pt>
                <c:pt idx="4848">
                  <c:v>42949</c:v>
                </c:pt>
                <c:pt idx="4849">
                  <c:v>42950</c:v>
                </c:pt>
                <c:pt idx="4850">
                  <c:v>42951</c:v>
                </c:pt>
                <c:pt idx="4851">
                  <c:v>42954</c:v>
                </c:pt>
                <c:pt idx="4852">
                  <c:v>42955</c:v>
                </c:pt>
                <c:pt idx="4853">
                  <c:v>42956</c:v>
                </c:pt>
                <c:pt idx="4854">
                  <c:v>42957</c:v>
                </c:pt>
                <c:pt idx="4855">
                  <c:v>42958</c:v>
                </c:pt>
                <c:pt idx="4856">
                  <c:v>42961</c:v>
                </c:pt>
                <c:pt idx="4857">
                  <c:v>42962</c:v>
                </c:pt>
                <c:pt idx="4858">
                  <c:v>42963</c:v>
                </c:pt>
                <c:pt idx="4859">
                  <c:v>42964</c:v>
                </c:pt>
                <c:pt idx="4860">
                  <c:v>42965</c:v>
                </c:pt>
                <c:pt idx="4861">
                  <c:v>42968</c:v>
                </c:pt>
                <c:pt idx="4862">
                  <c:v>42969</c:v>
                </c:pt>
                <c:pt idx="4863">
                  <c:v>42970</c:v>
                </c:pt>
                <c:pt idx="4864">
                  <c:v>42971</c:v>
                </c:pt>
                <c:pt idx="4865">
                  <c:v>42972</c:v>
                </c:pt>
                <c:pt idx="4866">
                  <c:v>42975</c:v>
                </c:pt>
                <c:pt idx="4867">
                  <c:v>42976</c:v>
                </c:pt>
                <c:pt idx="4868">
                  <c:v>42977</c:v>
                </c:pt>
                <c:pt idx="4869">
                  <c:v>42978</c:v>
                </c:pt>
                <c:pt idx="4870">
                  <c:v>42979</c:v>
                </c:pt>
                <c:pt idx="4871">
                  <c:v>42982</c:v>
                </c:pt>
                <c:pt idx="4872">
                  <c:v>42983</c:v>
                </c:pt>
                <c:pt idx="4873">
                  <c:v>42984</c:v>
                </c:pt>
                <c:pt idx="4874">
                  <c:v>42985</c:v>
                </c:pt>
                <c:pt idx="4875">
                  <c:v>42986</c:v>
                </c:pt>
                <c:pt idx="4876">
                  <c:v>42989</c:v>
                </c:pt>
                <c:pt idx="4877">
                  <c:v>42990</c:v>
                </c:pt>
                <c:pt idx="4878">
                  <c:v>42991</c:v>
                </c:pt>
                <c:pt idx="4879">
                  <c:v>42992</c:v>
                </c:pt>
                <c:pt idx="4880">
                  <c:v>42993</c:v>
                </c:pt>
                <c:pt idx="4881">
                  <c:v>42996</c:v>
                </c:pt>
                <c:pt idx="4882">
                  <c:v>42997</c:v>
                </c:pt>
                <c:pt idx="4883">
                  <c:v>42998</c:v>
                </c:pt>
                <c:pt idx="4884">
                  <c:v>42999</c:v>
                </c:pt>
                <c:pt idx="4885">
                  <c:v>43000</c:v>
                </c:pt>
                <c:pt idx="4886">
                  <c:v>43003</c:v>
                </c:pt>
                <c:pt idx="4887">
                  <c:v>43004</c:v>
                </c:pt>
                <c:pt idx="4888">
                  <c:v>43005</c:v>
                </c:pt>
                <c:pt idx="4889">
                  <c:v>43006</c:v>
                </c:pt>
                <c:pt idx="4890">
                  <c:v>43007</c:v>
                </c:pt>
                <c:pt idx="4891">
                  <c:v>43010</c:v>
                </c:pt>
                <c:pt idx="4892">
                  <c:v>43011</c:v>
                </c:pt>
                <c:pt idx="4893">
                  <c:v>43012</c:v>
                </c:pt>
                <c:pt idx="4894">
                  <c:v>43013</c:v>
                </c:pt>
                <c:pt idx="4895">
                  <c:v>43014</c:v>
                </c:pt>
                <c:pt idx="4896">
                  <c:v>43017</c:v>
                </c:pt>
                <c:pt idx="4897">
                  <c:v>43018</c:v>
                </c:pt>
                <c:pt idx="4898">
                  <c:v>43019</c:v>
                </c:pt>
                <c:pt idx="4899">
                  <c:v>43020</c:v>
                </c:pt>
                <c:pt idx="4900">
                  <c:v>43021</c:v>
                </c:pt>
                <c:pt idx="4901">
                  <c:v>43024</c:v>
                </c:pt>
                <c:pt idx="4902">
                  <c:v>43025</c:v>
                </c:pt>
                <c:pt idx="4903">
                  <c:v>43026</c:v>
                </c:pt>
                <c:pt idx="4904">
                  <c:v>43027</c:v>
                </c:pt>
                <c:pt idx="4905">
                  <c:v>43028</c:v>
                </c:pt>
                <c:pt idx="4906">
                  <c:v>43031</c:v>
                </c:pt>
                <c:pt idx="4907">
                  <c:v>43032</c:v>
                </c:pt>
                <c:pt idx="4908">
                  <c:v>43033</c:v>
                </c:pt>
                <c:pt idx="4909">
                  <c:v>43034</c:v>
                </c:pt>
                <c:pt idx="4910">
                  <c:v>43035</c:v>
                </c:pt>
                <c:pt idx="4911">
                  <c:v>43038</c:v>
                </c:pt>
                <c:pt idx="4912">
                  <c:v>43039</c:v>
                </c:pt>
                <c:pt idx="4913">
                  <c:v>43040</c:v>
                </c:pt>
                <c:pt idx="4914">
                  <c:v>43041</c:v>
                </c:pt>
                <c:pt idx="4915">
                  <c:v>43042</c:v>
                </c:pt>
                <c:pt idx="4916">
                  <c:v>43045</c:v>
                </c:pt>
                <c:pt idx="4917">
                  <c:v>43046</c:v>
                </c:pt>
                <c:pt idx="4918">
                  <c:v>43047</c:v>
                </c:pt>
                <c:pt idx="4919">
                  <c:v>43048</c:v>
                </c:pt>
                <c:pt idx="4920">
                  <c:v>43049</c:v>
                </c:pt>
                <c:pt idx="4921">
                  <c:v>43052</c:v>
                </c:pt>
                <c:pt idx="4922">
                  <c:v>43053</c:v>
                </c:pt>
                <c:pt idx="4923">
                  <c:v>43054</c:v>
                </c:pt>
                <c:pt idx="4924">
                  <c:v>43055</c:v>
                </c:pt>
                <c:pt idx="4925">
                  <c:v>43056</c:v>
                </c:pt>
                <c:pt idx="4926">
                  <c:v>43059</c:v>
                </c:pt>
                <c:pt idx="4927">
                  <c:v>43060</c:v>
                </c:pt>
                <c:pt idx="4928">
                  <c:v>43061</c:v>
                </c:pt>
                <c:pt idx="4929">
                  <c:v>43062</c:v>
                </c:pt>
                <c:pt idx="4930">
                  <c:v>43063</c:v>
                </c:pt>
                <c:pt idx="4931">
                  <c:v>43066</c:v>
                </c:pt>
                <c:pt idx="4932">
                  <c:v>43067</c:v>
                </c:pt>
                <c:pt idx="4933">
                  <c:v>43068</c:v>
                </c:pt>
                <c:pt idx="4934">
                  <c:v>43069</c:v>
                </c:pt>
                <c:pt idx="4935">
                  <c:v>43070</c:v>
                </c:pt>
                <c:pt idx="4936">
                  <c:v>43073</c:v>
                </c:pt>
                <c:pt idx="4937">
                  <c:v>43074</c:v>
                </c:pt>
                <c:pt idx="4938">
                  <c:v>43075</c:v>
                </c:pt>
                <c:pt idx="4939">
                  <c:v>43076</c:v>
                </c:pt>
                <c:pt idx="4940">
                  <c:v>43077</c:v>
                </c:pt>
                <c:pt idx="4941">
                  <c:v>43080</c:v>
                </c:pt>
                <c:pt idx="4942">
                  <c:v>43081</c:v>
                </c:pt>
                <c:pt idx="4943">
                  <c:v>43082</c:v>
                </c:pt>
                <c:pt idx="4944">
                  <c:v>43083</c:v>
                </c:pt>
                <c:pt idx="4945">
                  <c:v>43084</c:v>
                </c:pt>
                <c:pt idx="4946">
                  <c:v>43087</c:v>
                </c:pt>
                <c:pt idx="4947">
                  <c:v>43088</c:v>
                </c:pt>
                <c:pt idx="4948">
                  <c:v>43089</c:v>
                </c:pt>
                <c:pt idx="4949">
                  <c:v>43090</c:v>
                </c:pt>
                <c:pt idx="4950">
                  <c:v>43091</c:v>
                </c:pt>
                <c:pt idx="4951">
                  <c:v>43094</c:v>
                </c:pt>
                <c:pt idx="4952">
                  <c:v>43095</c:v>
                </c:pt>
                <c:pt idx="4953">
                  <c:v>43096</c:v>
                </c:pt>
                <c:pt idx="4954">
                  <c:v>43097</c:v>
                </c:pt>
                <c:pt idx="4955">
                  <c:v>43098</c:v>
                </c:pt>
                <c:pt idx="4956">
                  <c:v>43101</c:v>
                </c:pt>
                <c:pt idx="4957">
                  <c:v>43102</c:v>
                </c:pt>
                <c:pt idx="4958">
                  <c:v>43103</c:v>
                </c:pt>
                <c:pt idx="4959">
                  <c:v>43104</c:v>
                </c:pt>
                <c:pt idx="4960">
                  <c:v>43105</c:v>
                </c:pt>
                <c:pt idx="4961">
                  <c:v>43108</c:v>
                </c:pt>
                <c:pt idx="4962">
                  <c:v>43109</c:v>
                </c:pt>
                <c:pt idx="4963">
                  <c:v>43110</c:v>
                </c:pt>
                <c:pt idx="4964">
                  <c:v>43111</c:v>
                </c:pt>
                <c:pt idx="4965">
                  <c:v>43112</c:v>
                </c:pt>
                <c:pt idx="4966">
                  <c:v>43115</c:v>
                </c:pt>
                <c:pt idx="4967">
                  <c:v>43116</c:v>
                </c:pt>
                <c:pt idx="4968">
                  <c:v>43117</c:v>
                </c:pt>
                <c:pt idx="4969">
                  <c:v>43118</c:v>
                </c:pt>
                <c:pt idx="4970">
                  <c:v>43119</c:v>
                </c:pt>
                <c:pt idx="4971">
                  <c:v>43122</c:v>
                </c:pt>
                <c:pt idx="4972">
                  <c:v>43123</c:v>
                </c:pt>
                <c:pt idx="4973">
                  <c:v>43124</c:v>
                </c:pt>
                <c:pt idx="4974">
                  <c:v>43125</c:v>
                </c:pt>
                <c:pt idx="4975">
                  <c:v>43126</c:v>
                </c:pt>
                <c:pt idx="4976">
                  <c:v>43129</c:v>
                </c:pt>
                <c:pt idx="4977">
                  <c:v>43130</c:v>
                </c:pt>
                <c:pt idx="4978">
                  <c:v>43131</c:v>
                </c:pt>
                <c:pt idx="4979">
                  <c:v>43132</c:v>
                </c:pt>
                <c:pt idx="4980">
                  <c:v>43133</c:v>
                </c:pt>
                <c:pt idx="4981">
                  <c:v>43136</c:v>
                </c:pt>
                <c:pt idx="4982">
                  <c:v>43137</c:v>
                </c:pt>
                <c:pt idx="4983">
                  <c:v>43138</c:v>
                </c:pt>
                <c:pt idx="4984">
                  <c:v>43139</c:v>
                </c:pt>
                <c:pt idx="4985">
                  <c:v>43140</c:v>
                </c:pt>
                <c:pt idx="4986">
                  <c:v>43143</c:v>
                </c:pt>
                <c:pt idx="4987">
                  <c:v>43144</c:v>
                </c:pt>
                <c:pt idx="4988">
                  <c:v>43145</c:v>
                </c:pt>
                <c:pt idx="4989">
                  <c:v>43146</c:v>
                </c:pt>
                <c:pt idx="4990">
                  <c:v>43147</c:v>
                </c:pt>
                <c:pt idx="4991">
                  <c:v>43150</c:v>
                </c:pt>
                <c:pt idx="4992">
                  <c:v>43151</c:v>
                </c:pt>
                <c:pt idx="4993">
                  <c:v>43152</c:v>
                </c:pt>
                <c:pt idx="4994">
                  <c:v>43153</c:v>
                </c:pt>
                <c:pt idx="4995">
                  <c:v>43154</c:v>
                </c:pt>
                <c:pt idx="4996">
                  <c:v>43157</c:v>
                </c:pt>
                <c:pt idx="4997">
                  <c:v>43158</c:v>
                </c:pt>
                <c:pt idx="4998">
                  <c:v>43159</c:v>
                </c:pt>
                <c:pt idx="4999">
                  <c:v>43160</c:v>
                </c:pt>
                <c:pt idx="5000">
                  <c:v>43161</c:v>
                </c:pt>
                <c:pt idx="5001">
                  <c:v>43164</c:v>
                </c:pt>
                <c:pt idx="5002">
                  <c:v>43165</c:v>
                </c:pt>
                <c:pt idx="5003">
                  <c:v>43166</c:v>
                </c:pt>
                <c:pt idx="5004">
                  <c:v>43167</c:v>
                </c:pt>
                <c:pt idx="5005">
                  <c:v>43168</c:v>
                </c:pt>
                <c:pt idx="5006">
                  <c:v>43171</c:v>
                </c:pt>
                <c:pt idx="5007">
                  <c:v>43172</c:v>
                </c:pt>
                <c:pt idx="5008">
                  <c:v>43173</c:v>
                </c:pt>
                <c:pt idx="5009">
                  <c:v>43174</c:v>
                </c:pt>
                <c:pt idx="5010">
                  <c:v>43175</c:v>
                </c:pt>
                <c:pt idx="5011">
                  <c:v>43178</c:v>
                </c:pt>
                <c:pt idx="5012">
                  <c:v>43179</c:v>
                </c:pt>
                <c:pt idx="5013">
                  <c:v>43180</c:v>
                </c:pt>
                <c:pt idx="5014">
                  <c:v>43181</c:v>
                </c:pt>
                <c:pt idx="5015">
                  <c:v>43182</c:v>
                </c:pt>
                <c:pt idx="5016">
                  <c:v>43185</c:v>
                </c:pt>
                <c:pt idx="5017">
                  <c:v>43186</c:v>
                </c:pt>
                <c:pt idx="5018">
                  <c:v>43187</c:v>
                </c:pt>
                <c:pt idx="5019">
                  <c:v>43188</c:v>
                </c:pt>
                <c:pt idx="5020">
                  <c:v>43189</c:v>
                </c:pt>
                <c:pt idx="5021">
                  <c:v>43192</c:v>
                </c:pt>
                <c:pt idx="5022">
                  <c:v>43193</c:v>
                </c:pt>
                <c:pt idx="5023">
                  <c:v>43194</c:v>
                </c:pt>
                <c:pt idx="5024">
                  <c:v>43195</c:v>
                </c:pt>
                <c:pt idx="5025">
                  <c:v>43196</c:v>
                </c:pt>
                <c:pt idx="5026">
                  <c:v>43199</c:v>
                </c:pt>
                <c:pt idx="5027">
                  <c:v>43200</c:v>
                </c:pt>
                <c:pt idx="5028">
                  <c:v>43201</c:v>
                </c:pt>
                <c:pt idx="5029">
                  <c:v>43202</c:v>
                </c:pt>
                <c:pt idx="5030">
                  <c:v>43203</c:v>
                </c:pt>
                <c:pt idx="5031">
                  <c:v>43206</c:v>
                </c:pt>
                <c:pt idx="5032">
                  <c:v>43207</c:v>
                </c:pt>
                <c:pt idx="5033">
                  <c:v>43208</c:v>
                </c:pt>
                <c:pt idx="5034">
                  <c:v>43209</c:v>
                </c:pt>
                <c:pt idx="5035">
                  <c:v>43210</c:v>
                </c:pt>
                <c:pt idx="5036">
                  <c:v>43213</c:v>
                </c:pt>
                <c:pt idx="5037">
                  <c:v>43214</c:v>
                </c:pt>
                <c:pt idx="5038">
                  <c:v>43215</c:v>
                </c:pt>
                <c:pt idx="5039">
                  <c:v>43216</c:v>
                </c:pt>
                <c:pt idx="5040">
                  <c:v>43217</c:v>
                </c:pt>
                <c:pt idx="5041">
                  <c:v>43220</c:v>
                </c:pt>
                <c:pt idx="5042">
                  <c:v>43221</c:v>
                </c:pt>
                <c:pt idx="5043">
                  <c:v>43222</c:v>
                </c:pt>
                <c:pt idx="5044">
                  <c:v>43223</c:v>
                </c:pt>
                <c:pt idx="5045">
                  <c:v>43224</c:v>
                </c:pt>
                <c:pt idx="5046">
                  <c:v>43227</c:v>
                </c:pt>
                <c:pt idx="5047">
                  <c:v>43228</c:v>
                </c:pt>
                <c:pt idx="5048">
                  <c:v>43229</c:v>
                </c:pt>
                <c:pt idx="5049">
                  <c:v>43230</c:v>
                </c:pt>
                <c:pt idx="5050">
                  <c:v>43231</c:v>
                </c:pt>
                <c:pt idx="5051">
                  <c:v>43234</c:v>
                </c:pt>
                <c:pt idx="5052">
                  <c:v>43235</c:v>
                </c:pt>
                <c:pt idx="5053">
                  <c:v>43236</c:v>
                </c:pt>
                <c:pt idx="5054">
                  <c:v>43237</c:v>
                </c:pt>
                <c:pt idx="5055">
                  <c:v>43238</c:v>
                </c:pt>
                <c:pt idx="5056">
                  <c:v>43241</c:v>
                </c:pt>
                <c:pt idx="5057">
                  <c:v>43242</c:v>
                </c:pt>
                <c:pt idx="5058">
                  <c:v>43243</c:v>
                </c:pt>
                <c:pt idx="5059">
                  <c:v>43244</c:v>
                </c:pt>
                <c:pt idx="5060">
                  <c:v>43245</c:v>
                </c:pt>
                <c:pt idx="5061">
                  <c:v>43248</c:v>
                </c:pt>
                <c:pt idx="5062">
                  <c:v>43249</c:v>
                </c:pt>
                <c:pt idx="5063">
                  <c:v>43250</c:v>
                </c:pt>
                <c:pt idx="5064">
                  <c:v>43251</c:v>
                </c:pt>
                <c:pt idx="5065">
                  <c:v>43252</c:v>
                </c:pt>
                <c:pt idx="5066">
                  <c:v>43255</c:v>
                </c:pt>
                <c:pt idx="5067">
                  <c:v>43256</c:v>
                </c:pt>
                <c:pt idx="5068">
                  <c:v>43257</c:v>
                </c:pt>
                <c:pt idx="5069">
                  <c:v>43258</c:v>
                </c:pt>
                <c:pt idx="5070">
                  <c:v>43259</c:v>
                </c:pt>
                <c:pt idx="5071">
                  <c:v>43262</c:v>
                </c:pt>
                <c:pt idx="5072">
                  <c:v>43263</c:v>
                </c:pt>
                <c:pt idx="5073">
                  <c:v>43264</c:v>
                </c:pt>
                <c:pt idx="5074">
                  <c:v>43265</c:v>
                </c:pt>
                <c:pt idx="5075">
                  <c:v>43266</c:v>
                </c:pt>
                <c:pt idx="5076">
                  <c:v>43269</c:v>
                </c:pt>
                <c:pt idx="5077">
                  <c:v>43270</c:v>
                </c:pt>
                <c:pt idx="5078">
                  <c:v>43271</c:v>
                </c:pt>
                <c:pt idx="5079">
                  <c:v>43272</c:v>
                </c:pt>
                <c:pt idx="5080">
                  <c:v>43273</c:v>
                </c:pt>
                <c:pt idx="5081">
                  <c:v>43276</c:v>
                </c:pt>
                <c:pt idx="5082">
                  <c:v>43277</c:v>
                </c:pt>
                <c:pt idx="5083">
                  <c:v>43278</c:v>
                </c:pt>
                <c:pt idx="5084">
                  <c:v>43279</c:v>
                </c:pt>
                <c:pt idx="5085">
                  <c:v>43280</c:v>
                </c:pt>
                <c:pt idx="5086">
                  <c:v>43283</c:v>
                </c:pt>
                <c:pt idx="5087">
                  <c:v>43284</c:v>
                </c:pt>
                <c:pt idx="5088">
                  <c:v>43285</c:v>
                </c:pt>
                <c:pt idx="5089">
                  <c:v>43286</c:v>
                </c:pt>
                <c:pt idx="5090">
                  <c:v>43287</c:v>
                </c:pt>
                <c:pt idx="5091">
                  <c:v>43290</c:v>
                </c:pt>
                <c:pt idx="5092">
                  <c:v>43291</c:v>
                </c:pt>
                <c:pt idx="5093">
                  <c:v>43292</c:v>
                </c:pt>
                <c:pt idx="5094">
                  <c:v>43293</c:v>
                </c:pt>
                <c:pt idx="5095">
                  <c:v>43294</c:v>
                </c:pt>
                <c:pt idx="5096">
                  <c:v>43297</c:v>
                </c:pt>
                <c:pt idx="5097">
                  <c:v>43298</c:v>
                </c:pt>
                <c:pt idx="5098">
                  <c:v>43299</c:v>
                </c:pt>
                <c:pt idx="5099">
                  <c:v>43300</c:v>
                </c:pt>
                <c:pt idx="5100">
                  <c:v>43301</c:v>
                </c:pt>
                <c:pt idx="5101">
                  <c:v>43304</c:v>
                </c:pt>
                <c:pt idx="5102">
                  <c:v>43305</c:v>
                </c:pt>
                <c:pt idx="5103">
                  <c:v>43306</c:v>
                </c:pt>
                <c:pt idx="5104">
                  <c:v>43307</c:v>
                </c:pt>
                <c:pt idx="5105">
                  <c:v>43308</c:v>
                </c:pt>
                <c:pt idx="5106">
                  <c:v>43311</c:v>
                </c:pt>
                <c:pt idx="5107">
                  <c:v>43312</c:v>
                </c:pt>
                <c:pt idx="5108">
                  <c:v>43313</c:v>
                </c:pt>
                <c:pt idx="5109">
                  <c:v>43314</c:v>
                </c:pt>
                <c:pt idx="5110">
                  <c:v>43315</c:v>
                </c:pt>
                <c:pt idx="5111">
                  <c:v>43318</c:v>
                </c:pt>
                <c:pt idx="5112">
                  <c:v>43319</c:v>
                </c:pt>
                <c:pt idx="5113">
                  <c:v>43320</c:v>
                </c:pt>
                <c:pt idx="5114">
                  <c:v>43321</c:v>
                </c:pt>
                <c:pt idx="5115">
                  <c:v>43322</c:v>
                </c:pt>
                <c:pt idx="5116">
                  <c:v>43325</c:v>
                </c:pt>
                <c:pt idx="5117">
                  <c:v>43326</c:v>
                </c:pt>
                <c:pt idx="5118">
                  <c:v>43327</c:v>
                </c:pt>
                <c:pt idx="5119">
                  <c:v>43328</c:v>
                </c:pt>
                <c:pt idx="5120">
                  <c:v>43329</c:v>
                </c:pt>
                <c:pt idx="5121">
                  <c:v>43332</c:v>
                </c:pt>
                <c:pt idx="5122">
                  <c:v>43333</c:v>
                </c:pt>
                <c:pt idx="5123">
                  <c:v>43334</c:v>
                </c:pt>
                <c:pt idx="5124">
                  <c:v>43335</c:v>
                </c:pt>
                <c:pt idx="5125">
                  <c:v>43336</c:v>
                </c:pt>
                <c:pt idx="5126">
                  <c:v>43339</c:v>
                </c:pt>
                <c:pt idx="5127">
                  <c:v>43340</c:v>
                </c:pt>
                <c:pt idx="5128">
                  <c:v>43341</c:v>
                </c:pt>
                <c:pt idx="5129">
                  <c:v>43342</c:v>
                </c:pt>
                <c:pt idx="5130">
                  <c:v>43343</c:v>
                </c:pt>
                <c:pt idx="5131">
                  <c:v>43346</c:v>
                </c:pt>
                <c:pt idx="5132">
                  <c:v>43347</c:v>
                </c:pt>
                <c:pt idx="5133">
                  <c:v>43348</c:v>
                </c:pt>
                <c:pt idx="5134">
                  <c:v>43349</c:v>
                </c:pt>
                <c:pt idx="5135">
                  <c:v>43350</c:v>
                </c:pt>
                <c:pt idx="5136">
                  <c:v>43353</c:v>
                </c:pt>
                <c:pt idx="5137">
                  <c:v>43354</c:v>
                </c:pt>
                <c:pt idx="5138">
                  <c:v>43355</c:v>
                </c:pt>
                <c:pt idx="5139">
                  <c:v>43356</c:v>
                </c:pt>
                <c:pt idx="5140">
                  <c:v>43357</c:v>
                </c:pt>
                <c:pt idx="5141">
                  <c:v>43360</c:v>
                </c:pt>
                <c:pt idx="5142">
                  <c:v>43361</c:v>
                </c:pt>
                <c:pt idx="5143">
                  <c:v>43362</c:v>
                </c:pt>
                <c:pt idx="5144">
                  <c:v>43363</c:v>
                </c:pt>
                <c:pt idx="5145">
                  <c:v>43364</c:v>
                </c:pt>
                <c:pt idx="5146">
                  <c:v>43367</c:v>
                </c:pt>
                <c:pt idx="5147">
                  <c:v>43368</c:v>
                </c:pt>
                <c:pt idx="5148">
                  <c:v>43369</c:v>
                </c:pt>
                <c:pt idx="5149">
                  <c:v>43370</c:v>
                </c:pt>
                <c:pt idx="5150">
                  <c:v>43371</c:v>
                </c:pt>
                <c:pt idx="5151">
                  <c:v>43374</c:v>
                </c:pt>
                <c:pt idx="5152">
                  <c:v>43375</c:v>
                </c:pt>
                <c:pt idx="5153">
                  <c:v>43376</c:v>
                </c:pt>
                <c:pt idx="5154">
                  <c:v>43377</c:v>
                </c:pt>
                <c:pt idx="5155">
                  <c:v>43378</c:v>
                </c:pt>
                <c:pt idx="5156">
                  <c:v>43381</c:v>
                </c:pt>
                <c:pt idx="5157">
                  <c:v>43382</c:v>
                </c:pt>
                <c:pt idx="5158">
                  <c:v>43383</c:v>
                </c:pt>
                <c:pt idx="5159">
                  <c:v>43384</c:v>
                </c:pt>
                <c:pt idx="5160">
                  <c:v>43385</c:v>
                </c:pt>
                <c:pt idx="5161">
                  <c:v>43388</c:v>
                </c:pt>
                <c:pt idx="5162">
                  <c:v>43389</c:v>
                </c:pt>
                <c:pt idx="5163">
                  <c:v>43390</c:v>
                </c:pt>
                <c:pt idx="5164">
                  <c:v>43391</c:v>
                </c:pt>
                <c:pt idx="5165">
                  <c:v>43392</c:v>
                </c:pt>
                <c:pt idx="5166">
                  <c:v>43395</c:v>
                </c:pt>
                <c:pt idx="5167">
                  <c:v>43396</c:v>
                </c:pt>
                <c:pt idx="5168">
                  <c:v>43397</c:v>
                </c:pt>
                <c:pt idx="5169">
                  <c:v>43398</c:v>
                </c:pt>
                <c:pt idx="5170">
                  <c:v>43399</c:v>
                </c:pt>
                <c:pt idx="5171">
                  <c:v>43402</c:v>
                </c:pt>
                <c:pt idx="5172">
                  <c:v>43403</c:v>
                </c:pt>
                <c:pt idx="5173">
                  <c:v>43404</c:v>
                </c:pt>
                <c:pt idx="5174">
                  <c:v>43405</c:v>
                </c:pt>
                <c:pt idx="5175">
                  <c:v>43406</c:v>
                </c:pt>
                <c:pt idx="5176">
                  <c:v>43409</c:v>
                </c:pt>
                <c:pt idx="5177">
                  <c:v>43410</c:v>
                </c:pt>
                <c:pt idx="5178">
                  <c:v>43411</c:v>
                </c:pt>
                <c:pt idx="5179">
                  <c:v>43412</c:v>
                </c:pt>
                <c:pt idx="5180">
                  <c:v>43413</c:v>
                </c:pt>
                <c:pt idx="5181">
                  <c:v>43416</c:v>
                </c:pt>
                <c:pt idx="5182">
                  <c:v>43417</c:v>
                </c:pt>
                <c:pt idx="5183">
                  <c:v>43418</c:v>
                </c:pt>
                <c:pt idx="5184">
                  <c:v>43419</c:v>
                </c:pt>
                <c:pt idx="5185">
                  <c:v>43420</c:v>
                </c:pt>
                <c:pt idx="5186">
                  <c:v>43423</c:v>
                </c:pt>
                <c:pt idx="5187">
                  <c:v>43424</c:v>
                </c:pt>
                <c:pt idx="5188">
                  <c:v>43425</c:v>
                </c:pt>
                <c:pt idx="5189">
                  <c:v>43426</c:v>
                </c:pt>
                <c:pt idx="5190">
                  <c:v>43427</c:v>
                </c:pt>
                <c:pt idx="5191">
                  <c:v>43430</c:v>
                </c:pt>
                <c:pt idx="5192">
                  <c:v>43431</c:v>
                </c:pt>
                <c:pt idx="5193">
                  <c:v>43432</c:v>
                </c:pt>
                <c:pt idx="5194">
                  <c:v>43433</c:v>
                </c:pt>
                <c:pt idx="5195">
                  <c:v>43434</c:v>
                </c:pt>
                <c:pt idx="5196">
                  <c:v>43437</c:v>
                </c:pt>
                <c:pt idx="5197">
                  <c:v>43438</c:v>
                </c:pt>
                <c:pt idx="5198">
                  <c:v>43439</c:v>
                </c:pt>
                <c:pt idx="5199">
                  <c:v>43440</c:v>
                </c:pt>
                <c:pt idx="5200">
                  <c:v>43441</c:v>
                </c:pt>
                <c:pt idx="5201">
                  <c:v>43444</c:v>
                </c:pt>
                <c:pt idx="5202">
                  <c:v>43445</c:v>
                </c:pt>
                <c:pt idx="5203">
                  <c:v>43446</c:v>
                </c:pt>
                <c:pt idx="5204">
                  <c:v>43447</c:v>
                </c:pt>
                <c:pt idx="5205">
                  <c:v>43448</c:v>
                </c:pt>
                <c:pt idx="5206">
                  <c:v>43451</c:v>
                </c:pt>
                <c:pt idx="5207">
                  <c:v>43452</c:v>
                </c:pt>
                <c:pt idx="5208">
                  <c:v>43453</c:v>
                </c:pt>
                <c:pt idx="5209">
                  <c:v>43454</c:v>
                </c:pt>
                <c:pt idx="5210">
                  <c:v>43455</c:v>
                </c:pt>
                <c:pt idx="5211">
                  <c:v>43458</c:v>
                </c:pt>
                <c:pt idx="5212">
                  <c:v>43459</c:v>
                </c:pt>
                <c:pt idx="5213">
                  <c:v>43460</c:v>
                </c:pt>
                <c:pt idx="5214">
                  <c:v>43461</c:v>
                </c:pt>
                <c:pt idx="5215">
                  <c:v>43462</c:v>
                </c:pt>
                <c:pt idx="5216">
                  <c:v>43465</c:v>
                </c:pt>
                <c:pt idx="5217">
                  <c:v>43466</c:v>
                </c:pt>
                <c:pt idx="5218">
                  <c:v>43467</c:v>
                </c:pt>
                <c:pt idx="5219">
                  <c:v>43468</c:v>
                </c:pt>
                <c:pt idx="5220">
                  <c:v>43469</c:v>
                </c:pt>
                <c:pt idx="5221">
                  <c:v>43472</c:v>
                </c:pt>
                <c:pt idx="5222">
                  <c:v>43473</c:v>
                </c:pt>
                <c:pt idx="5223">
                  <c:v>43474</c:v>
                </c:pt>
                <c:pt idx="5224">
                  <c:v>43475</c:v>
                </c:pt>
                <c:pt idx="5225">
                  <c:v>43476</c:v>
                </c:pt>
                <c:pt idx="5226">
                  <c:v>43479</c:v>
                </c:pt>
                <c:pt idx="5227">
                  <c:v>43480</c:v>
                </c:pt>
                <c:pt idx="5228">
                  <c:v>43481</c:v>
                </c:pt>
                <c:pt idx="5229">
                  <c:v>43482</c:v>
                </c:pt>
                <c:pt idx="5230">
                  <c:v>43483</c:v>
                </c:pt>
                <c:pt idx="5231">
                  <c:v>43486</c:v>
                </c:pt>
                <c:pt idx="5232">
                  <c:v>43487</c:v>
                </c:pt>
                <c:pt idx="5233">
                  <c:v>43488</c:v>
                </c:pt>
                <c:pt idx="5234">
                  <c:v>43489</c:v>
                </c:pt>
                <c:pt idx="5235">
                  <c:v>43490</c:v>
                </c:pt>
                <c:pt idx="5236">
                  <c:v>43493</c:v>
                </c:pt>
                <c:pt idx="5237">
                  <c:v>43494</c:v>
                </c:pt>
                <c:pt idx="5238">
                  <c:v>43495</c:v>
                </c:pt>
                <c:pt idx="5239">
                  <c:v>43496</c:v>
                </c:pt>
                <c:pt idx="5240">
                  <c:v>43497</c:v>
                </c:pt>
                <c:pt idx="5241">
                  <c:v>43500</c:v>
                </c:pt>
                <c:pt idx="5242">
                  <c:v>43501</c:v>
                </c:pt>
                <c:pt idx="5243">
                  <c:v>43502</c:v>
                </c:pt>
                <c:pt idx="5244">
                  <c:v>43503</c:v>
                </c:pt>
                <c:pt idx="5245">
                  <c:v>43504</c:v>
                </c:pt>
                <c:pt idx="5246">
                  <c:v>43507</c:v>
                </c:pt>
                <c:pt idx="5247">
                  <c:v>43508</c:v>
                </c:pt>
                <c:pt idx="5248">
                  <c:v>43509</c:v>
                </c:pt>
                <c:pt idx="5249">
                  <c:v>43510</c:v>
                </c:pt>
                <c:pt idx="5250">
                  <c:v>43511</c:v>
                </c:pt>
                <c:pt idx="5251">
                  <c:v>43514</c:v>
                </c:pt>
                <c:pt idx="5252">
                  <c:v>43515</c:v>
                </c:pt>
                <c:pt idx="5253">
                  <c:v>43516</c:v>
                </c:pt>
                <c:pt idx="5254">
                  <c:v>43517</c:v>
                </c:pt>
                <c:pt idx="5255">
                  <c:v>43518</c:v>
                </c:pt>
                <c:pt idx="5256">
                  <c:v>43521</c:v>
                </c:pt>
                <c:pt idx="5257">
                  <c:v>43522</c:v>
                </c:pt>
                <c:pt idx="5258">
                  <c:v>43523</c:v>
                </c:pt>
                <c:pt idx="5259">
                  <c:v>43524</c:v>
                </c:pt>
                <c:pt idx="5260">
                  <c:v>43525</c:v>
                </c:pt>
                <c:pt idx="5261">
                  <c:v>43528</c:v>
                </c:pt>
                <c:pt idx="5262">
                  <c:v>43529</c:v>
                </c:pt>
                <c:pt idx="5263">
                  <c:v>43530</c:v>
                </c:pt>
                <c:pt idx="5264">
                  <c:v>43531</c:v>
                </c:pt>
                <c:pt idx="5265">
                  <c:v>43532</c:v>
                </c:pt>
                <c:pt idx="5266">
                  <c:v>43535</c:v>
                </c:pt>
                <c:pt idx="5267">
                  <c:v>43536</c:v>
                </c:pt>
                <c:pt idx="5268">
                  <c:v>43537</c:v>
                </c:pt>
                <c:pt idx="5269">
                  <c:v>43538</c:v>
                </c:pt>
                <c:pt idx="5270">
                  <c:v>43539</c:v>
                </c:pt>
                <c:pt idx="5271">
                  <c:v>43542</c:v>
                </c:pt>
                <c:pt idx="5272">
                  <c:v>43543</c:v>
                </c:pt>
                <c:pt idx="5273">
                  <c:v>43544</c:v>
                </c:pt>
                <c:pt idx="5274">
                  <c:v>43545</c:v>
                </c:pt>
                <c:pt idx="5275">
                  <c:v>43546</c:v>
                </c:pt>
                <c:pt idx="5276">
                  <c:v>43549</c:v>
                </c:pt>
                <c:pt idx="5277">
                  <c:v>43550</c:v>
                </c:pt>
                <c:pt idx="5278">
                  <c:v>43551</c:v>
                </c:pt>
                <c:pt idx="5279">
                  <c:v>43552</c:v>
                </c:pt>
                <c:pt idx="5280">
                  <c:v>43553</c:v>
                </c:pt>
                <c:pt idx="5281">
                  <c:v>43556</c:v>
                </c:pt>
                <c:pt idx="5282">
                  <c:v>43557</c:v>
                </c:pt>
                <c:pt idx="5283">
                  <c:v>43558</c:v>
                </c:pt>
                <c:pt idx="5284">
                  <c:v>43559</c:v>
                </c:pt>
                <c:pt idx="5285">
                  <c:v>43560</c:v>
                </c:pt>
                <c:pt idx="5286">
                  <c:v>43563</c:v>
                </c:pt>
                <c:pt idx="5287">
                  <c:v>43564</c:v>
                </c:pt>
                <c:pt idx="5288">
                  <c:v>43565</c:v>
                </c:pt>
                <c:pt idx="5289">
                  <c:v>43566</c:v>
                </c:pt>
                <c:pt idx="5290">
                  <c:v>43567</c:v>
                </c:pt>
                <c:pt idx="5291">
                  <c:v>43570</c:v>
                </c:pt>
                <c:pt idx="5292">
                  <c:v>43571</c:v>
                </c:pt>
                <c:pt idx="5293">
                  <c:v>43572</c:v>
                </c:pt>
                <c:pt idx="5294">
                  <c:v>43573</c:v>
                </c:pt>
                <c:pt idx="5295">
                  <c:v>43574</c:v>
                </c:pt>
                <c:pt idx="5296">
                  <c:v>43577</c:v>
                </c:pt>
                <c:pt idx="5297">
                  <c:v>43578</c:v>
                </c:pt>
                <c:pt idx="5298">
                  <c:v>43579</c:v>
                </c:pt>
                <c:pt idx="5299">
                  <c:v>43580</c:v>
                </c:pt>
                <c:pt idx="5300">
                  <c:v>43581</c:v>
                </c:pt>
                <c:pt idx="5301">
                  <c:v>43584</c:v>
                </c:pt>
                <c:pt idx="5302">
                  <c:v>43585</c:v>
                </c:pt>
                <c:pt idx="5303">
                  <c:v>43586</c:v>
                </c:pt>
                <c:pt idx="5304">
                  <c:v>43587</c:v>
                </c:pt>
                <c:pt idx="5305">
                  <c:v>43588</c:v>
                </c:pt>
                <c:pt idx="5306">
                  <c:v>43591</c:v>
                </c:pt>
                <c:pt idx="5307">
                  <c:v>43592</c:v>
                </c:pt>
                <c:pt idx="5308">
                  <c:v>43593</c:v>
                </c:pt>
                <c:pt idx="5309">
                  <c:v>43594</c:v>
                </c:pt>
                <c:pt idx="5310">
                  <c:v>43595</c:v>
                </c:pt>
                <c:pt idx="5311">
                  <c:v>43598</c:v>
                </c:pt>
                <c:pt idx="5312">
                  <c:v>43599</c:v>
                </c:pt>
                <c:pt idx="5313">
                  <c:v>43600</c:v>
                </c:pt>
                <c:pt idx="5314">
                  <c:v>43601</c:v>
                </c:pt>
                <c:pt idx="5315">
                  <c:v>43602</c:v>
                </c:pt>
                <c:pt idx="5316">
                  <c:v>43605</c:v>
                </c:pt>
                <c:pt idx="5317">
                  <c:v>43606</c:v>
                </c:pt>
                <c:pt idx="5318">
                  <c:v>43607</c:v>
                </c:pt>
                <c:pt idx="5319">
                  <c:v>43608</c:v>
                </c:pt>
                <c:pt idx="5320">
                  <c:v>43609</c:v>
                </c:pt>
                <c:pt idx="5321">
                  <c:v>43612</c:v>
                </c:pt>
                <c:pt idx="5322">
                  <c:v>43613</c:v>
                </c:pt>
                <c:pt idx="5323">
                  <c:v>43614</c:v>
                </c:pt>
                <c:pt idx="5324">
                  <c:v>43615</c:v>
                </c:pt>
                <c:pt idx="5325">
                  <c:v>43616</c:v>
                </c:pt>
                <c:pt idx="5326">
                  <c:v>43619</c:v>
                </c:pt>
                <c:pt idx="5327">
                  <c:v>43620</c:v>
                </c:pt>
                <c:pt idx="5328">
                  <c:v>43621</c:v>
                </c:pt>
                <c:pt idx="5329">
                  <c:v>43622</c:v>
                </c:pt>
                <c:pt idx="5330">
                  <c:v>43623</c:v>
                </c:pt>
                <c:pt idx="5331">
                  <c:v>43626</c:v>
                </c:pt>
                <c:pt idx="5332">
                  <c:v>43627</c:v>
                </c:pt>
                <c:pt idx="5333">
                  <c:v>43628</c:v>
                </c:pt>
                <c:pt idx="5334">
                  <c:v>43629</c:v>
                </c:pt>
                <c:pt idx="5335">
                  <c:v>43630</c:v>
                </c:pt>
                <c:pt idx="5336">
                  <c:v>43633</c:v>
                </c:pt>
                <c:pt idx="5337">
                  <c:v>43634</c:v>
                </c:pt>
                <c:pt idx="5338">
                  <c:v>43635</c:v>
                </c:pt>
                <c:pt idx="5339">
                  <c:v>43636</c:v>
                </c:pt>
                <c:pt idx="5340">
                  <c:v>43637</c:v>
                </c:pt>
                <c:pt idx="5341">
                  <c:v>43640</c:v>
                </c:pt>
                <c:pt idx="5342">
                  <c:v>43641</c:v>
                </c:pt>
                <c:pt idx="5343">
                  <c:v>43642</c:v>
                </c:pt>
                <c:pt idx="5344">
                  <c:v>43643</c:v>
                </c:pt>
                <c:pt idx="5345">
                  <c:v>43644</c:v>
                </c:pt>
                <c:pt idx="5346">
                  <c:v>43647</c:v>
                </c:pt>
                <c:pt idx="5347">
                  <c:v>43648</c:v>
                </c:pt>
                <c:pt idx="5348">
                  <c:v>43649</c:v>
                </c:pt>
                <c:pt idx="5349">
                  <c:v>43650</c:v>
                </c:pt>
                <c:pt idx="5350">
                  <c:v>43651</c:v>
                </c:pt>
                <c:pt idx="5351">
                  <c:v>43654</c:v>
                </c:pt>
                <c:pt idx="5352">
                  <c:v>43655</c:v>
                </c:pt>
                <c:pt idx="5353">
                  <c:v>43656</c:v>
                </c:pt>
                <c:pt idx="5354">
                  <c:v>43657</c:v>
                </c:pt>
                <c:pt idx="5355">
                  <c:v>43658</c:v>
                </c:pt>
                <c:pt idx="5356">
                  <c:v>43661</c:v>
                </c:pt>
                <c:pt idx="5357">
                  <c:v>43662</c:v>
                </c:pt>
                <c:pt idx="5358">
                  <c:v>43663</c:v>
                </c:pt>
                <c:pt idx="5359">
                  <c:v>43664</c:v>
                </c:pt>
                <c:pt idx="5360">
                  <c:v>43665</c:v>
                </c:pt>
                <c:pt idx="5361">
                  <c:v>43668</c:v>
                </c:pt>
                <c:pt idx="5362">
                  <c:v>43669</c:v>
                </c:pt>
                <c:pt idx="5363">
                  <c:v>43670</c:v>
                </c:pt>
                <c:pt idx="5364">
                  <c:v>43671</c:v>
                </c:pt>
                <c:pt idx="5365">
                  <c:v>43672</c:v>
                </c:pt>
                <c:pt idx="5366">
                  <c:v>43675</c:v>
                </c:pt>
                <c:pt idx="5367">
                  <c:v>43676</c:v>
                </c:pt>
                <c:pt idx="5368">
                  <c:v>43677</c:v>
                </c:pt>
                <c:pt idx="5369">
                  <c:v>43678</c:v>
                </c:pt>
                <c:pt idx="5370">
                  <c:v>43679</c:v>
                </c:pt>
                <c:pt idx="5371">
                  <c:v>43682</c:v>
                </c:pt>
                <c:pt idx="5372">
                  <c:v>43683</c:v>
                </c:pt>
                <c:pt idx="5373">
                  <c:v>43684</c:v>
                </c:pt>
                <c:pt idx="5374">
                  <c:v>43685</c:v>
                </c:pt>
                <c:pt idx="5375">
                  <c:v>43686</c:v>
                </c:pt>
                <c:pt idx="5376">
                  <c:v>43689</c:v>
                </c:pt>
                <c:pt idx="5377">
                  <c:v>43690</c:v>
                </c:pt>
                <c:pt idx="5378">
                  <c:v>43691</c:v>
                </c:pt>
                <c:pt idx="5379">
                  <c:v>43692</c:v>
                </c:pt>
                <c:pt idx="5380">
                  <c:v>43693</c:v>
                </c:pt>
                <c:pt idx="5381">
                  <c:v>43696</c:v>
                </c:pt>
                <c:pt idx="5382">
                  <c:v>43697</c:v>
                </c:pt>
                <c:pt idx="5383">
                  <c:v>43698</c:v>
                </c:pt>
                <c:pt idx="5384">
                  <c:v>43699</c:v>
                </c:pt>
                <c:pt idx="5385">
                  <c:v>43700</c:v>
                </c:pt>
                <c:pt idx="5386">
                  <c:v>43703</c:v>
                </c:pt>
                <c:pt idx="5387">
                  <c:v>43704</c:v>
                </c:pt>
                <c:pt idx="5388">
                  <c:v>43705</c:v>
                </c:pt>
                <c:pt idx="5389">
                  <c:v>43706</c:v>
                </c:pt>
                <c:pt idx="5390">
                  <c:v>43707</c:v>
                </c:pt>
                <c:pt idx="5391">
                  <c:v>43710</c:v>
                </c:pt>
                <c:pt idx="5392">
                  <c:v>43711</c:v>
                </c:pt>
                <c:pt idx="5393">
                  <c:v>43712</c:v>
                </c:pt>
                <c:pt idx="5394">
                  <c:v>43713</c:v>
                </c:pt>
                <c:pt idx="5395">
                  <c:v>43714</c:v>
                </c:pt>
                <c:pt idx="5396">
                  <c:v>43717</c:v>
                </c:pt>
                <c:pt idx="5397">
                  <c:v>43718</c:v>
                </c:pt>
                <c:pt idx="5398">
                  <c:v>43719</c:v>
                </c:pt>
                <c:pt idx="5399">
                  <c:v>43720</c:v>
                </c:pt>
                <c:pt idx="5400">
                  <c:v>43721</c:v>
                </c:pt>
                <c:pt idx="5401">
                  <c:v>43724</c:v>
                </c:pt>
                <c:pt idx="5402">
                  <c:v>43725</c:v>
                </c:pt>
                <c:pt idx="5403">
                  <c:v>43726</c:v>
                </c:pt>
                <c:pt idx="5404">
                  <c:v>43727</c:v>
                </c:pt>
                <c:pt idx="5405">
                  <c:v>43728</c:v>
                </c:pt>
                <c:pt idx="5406">
                  <c:v>43731</c:v>
                </c:pt>
                <c:pt idx="5407">
                  <c:v>43732</c:v>
                </c:pt>
                <c:pt idx="5408">
                  <c:v>43733</c:v>
                </c:pt>
                <c:pt idx="5409">
                  <c:v>43734</c:v>
                </c:pt>
                <c:pt idx="5410">
                  <c:v>43735</c:v>
                </c:pt>
                <c:pt idx="5411">
                  <c:v>43738</c:v>
                </c:pt>
                <c:pt idx="5412">
                  <c:v>43739</c:v>
                </c:pt>
                <c:pt idx="5413">
                  <c:v>43740</c:v>
                </c:pt>
                <c:pt idx="5414">
                  <c:v>43741</c:v>
                </c:pt>
                <c:pt idx="5415">
                  <c:v>43742</c:v>
                </c:pt>
                <c:pt idx="5416">
                  <c:v>43745</c:v>
                </c:pt>
                <c:pt idx="5417">
                  <c:v>43746</c:v>
                </c:pt>
                <c:pt idx="5418">
                  <c:v>43747</c:v>
                </c:pt>
                <c:pt idx="5419">
                  <c:v>43748</c:v>
                </c:pt>
                <c:pt idx="5420">
                  <c:v>43749</c:v>
                </c:pt>
                <c:pt idx="5421">
                  <c:v>43752</c:v>
                </c:pt>
                <c:pt idx="5422">
                  <c:v>43753</c:v>
                </c:pt>
                <c:pt idx="5423">
                  <c:v>43754</c:v>
                </c:pt>
                <c:pt idx="5424">
                  <c:v>43755</c:v>
                </c:pt>
                <c:pt idx="5425">
                  <c:v>43756</c:v>
                </c:pt>
                <c:pt idx="5426">
                  <c:v>43759</c:v>
                </c:pt>
                <c:pt idx="5427">
                  <c:v>43760</c:v>
                </c:pt>
                <c:pt idx="5428">
                  <c:v>43761</c:v>
                </c:pt>
                <c:pt idx="5429">
                  <c:v>43762</c:v>
                </c:pt>
                <c:pt idx="5430">
                  <c:v>43763</c:v>
                </c:pt>
                <c:pt idx="5431">
                  <c:v>43766</c:v>
                </c:pt>
                <c:pt idx="5432">
                  <c:v>43767</c:v>
                </c:pt>
                <c:pt idx="5433">
                  <c:v>43768</c:v>
                </c:pt>
                <c:pt idx="5434">
                  <c:v>43769</c:v>
                </c:pt>
                <c:pt idx="5435">
                  <c:v>43770</c:v>
                </c:pt>
                <c:pt idx="5436">
                  <c:v>43773</c:v>
                </c:pt>
                <c:pt idx="5437">
                  <c:v>43774</c:v>
                </c:pt>
                <c:pt idx="5438">
                  <c:v>43775</c:v>
                </c:pt>
                <c:pt idx="5439">
                  <c:v>43776</c:v>
                </c:pt>
                <c:pt idx="5440">
                  <c:v>43777</c:v>
                </c:pt>
                <c:pt idx="5441">
                  <c:v>43780</c:v>
                </c:pt>
                <c:pt idx="5442">
                  <c:v>43781</c:v>
                </c:pt>
                <c:pt idx="5443">
                  <c:v>43782</c:v>
                </c:pt>
                <c:pt idx="5444">
                  <c:v>43783</c:v>
                </c:pt>
                <c:pt idx="5445">
                  <c:v>43784</c:v>
                </c:pt>
                <c:pt idx="5446">
                  <c:v>43787</c:v>
                </c:pt>
                <c:pt idx="5447">
                  <c:v>43788</c:v>
                </c:pt>
                <c:pt idx="5448">
                  <c:v>43789</c:v>
                </c:pt>
                <c:pt idx="5449">
                  <c:v>43790</c:v>
                </c:pt>
                <c:pt idx="5450">
                  <c:v>43791</c:v>
                </c:pt>
                <c:pt idx="5451">
                  <c:v>43794</c:v>
                </c:pt>
                <c:pt idx="5452">
                  <c:v>43795</c:v>
                </c:pt>
                <c:pt idx="5453">
                  <c:v>43796</c:v>
                </c:pt>
                <c:pt idx="5454">
                  <c:v>43797</c:v>
                </c:pt>
                <c:pt idx="5455">
                  <c:v>43798</c:v>
                </c:pt>
                <c:pt idx="5456">
                  <c:v>43801</c:v>
                </c:pt>
                <c:pt idx="5457">
                  <c:v>43802</c:v>
                </c:pt>
                <c:pt idx="5458">
                  <c:v>43803</c:v>
                </c:pt>
                <c:pt idx="5459">
                  <c:v>43804</c:v>
                </c:pt>
                <c:pt idx="5460">
                  <c:v>43805</c:v>
                </c:pt>
                <c:pt idx="5461">
                  <c:v>43808</c:v>
                </c:pt>
                <c:pt idx="5462">
                  <c:v>43809</c:v>
                </c:pt>
                <c:pt idx="5463">
                  <c:v>43810</c:v>
                </c:pt>
                <c:pt idx="5464">
                  <c:v>43811</c:v>
                </c:pt>
                <c:pt idx="5465">
                  <c:v>43812</c:v>
                </c:pt>
                <c:pt idx="5466">
                  <c:v>43815</c:v>
                </c:pt>
                <c:pt idx="5467">
                  <c:v>43816</c:v>
                </c:pt>
                <c:pt idx="5468">
                  <c:v>43817</c:v>
                </c:pt>
                <c:pt idx="5469">
                  <c:v>43818</c:v>
                </c:pt>
                <c:pt idx="5470">
                  <c:v>43819</c:v>
                </c:pt>
                <c:pt idx="5471">
                  <c:v>43822</c:v>
                </c:pt>
                <c:pt idx="5472">
                  <c:v>43823</c:v>
                </c:pt>
                <c:pt idx="5473">
                  <c:v>43824</c:v>
                </c:pt>
                <c:pt idx="5474">
                  <c:v>43825</c:v>
                </c:pt>
                <c:pt idx="5475">
                  <c:v>43826</c:v>
                </c:pt>
                <c:pt idx="5476">
                  <c:v>43829</c:v>
                </c:pt>
                <c:pt idx="5477">
                  <c:v>43830</c:v>
                </c:pt>
                <c:pt idx="5478">
                  <c:v>43831</c:v>
                </c:pt>
                <c:pt idx="5479">
                  <c:v>43832</c:v>
                </c:pt>
                <c:pt idx="5480">
                  <c:v>43833</c:v>
                </c:pt>
                <c:pt idx="5481">
                  <c:v>43836</c:v>
                </c:pt>
                <c:pt idx="5482">
                  <c:v>43837</c:v>
                </c:pt>
                <c:pt idx="5483">
                  <c:v>43838</c:v>
                </c:pt>
                <c:pt idx="5484">
                  <c:v>43839</c:v>
                </c:pt>
                <c:pt idx="5485">
                  <c:v>43840</c:v>
                </c:pt>
                <c:pt idx="5486">
                  <c:v>43843</c:v>
                </c:pt>
                <c:pt idx="5487">
                  <c:v>43844</c:v>
                </c:pt>
                <c:pt idx="5488">
                  <c:v>43845</c:v>
                </c:pt>
                <c:pt idx="5489">
                  <c:v>43846</c:v>
                </c:pt>
                <c:pt idx="5490">
                  <c:v>43847</c:v>
                </c:pt>
                <c:pt idx="5491">
                  <c:v>43850</c:v>
                </c:pt>
                <c:pt idx="5492">
                  <c:v>43851</c:v>
                </c:pt>
                <c:pt idx="5493">
                  <c:v>43852</c:v>
                </c:pt>
                <c:pt idx="5494">
                  <c:v>43853</c:v>
                </c:pt>
                <c:pt idx="5495">
                  <c:v>43854</c:v>
                </c:pt>
                <c:pt idx="5496">
                  <c:v>43857</c:v>
                </c:pt>
                <c:pt idx="5497">
                  <c:v>43858</c:v>
                </c:pt>
                <c:pt idx="5498">
                  <c:v>43859</c:v>
                </c:pt>
                <c:pt idx="5499">
                  <c:v>43860</c:v>
                </c:pt>
                <c:pt idx="5500">
                  <c:v>43861</c:v>
                </c:pt>
                <c:pt idx="5501">
                  <c:v>43864</c:v>
                </c:pt>
                <c:pt idx="5502">
                  <c:v>43865</c:v>
                </c:pt>
                <c:pt idx="5503">
                  <c:v>43866</c:v>
                </c:pt>
                <c:pt idx="5504">
                  <c:v>43867</c:v>
                </c:pt>
                <c:pt idx="5505">
                  <c:v>43868</c:v>
                </c:pt>
                <c:pt idx="5506">
                  <c:v>43871</c:v>
                </c:pt>
                <c:pt idx="5507">
                  <c:v>43872</c:v>
                </c:pt>
                <c:pt idx="5508">
                  <c:v>43873</c:v>
                </c:pt>
                <c:pt idx="5509">
                  <c:v>43874</c:v>
                </c:pt>
                <c:pt idx="5510">
                  <c:v>43875</c:v>
                </c:pt>
                <c:pt idx="5511">
                  <c:v>43878</c:v>
                </c:pt>
                <c:pt idx="5512">
                  <c:v>43879</c:v>
                </c:pt>
                <c:pt idx="5513">
                  <c:v>43880</c:v>
                </c:pt>
                <c:pt idx="5514">
                  <c:v>43881</c:v>
                </c:pt>
                <c:pt idx="5515">
                  <c:v>43882</c:v>
                </c:pt>
                <c:pt idx="5516">
                  <c:v>43885</c:v>
                </c:pt>
                <c:pt idx="5517">
                  <c:v>43886</c:v>
                </c:pt>
                <c:pt idx="5518">
                  <c:v>43887</c:v>
                </c:pt>
                <c:pt idx="5519">
                  <c:v>43888</c:v>
                </c:pt>
                <c:pt idx="5520">
                  <c:v>43889</c:v>
                </c:pt>
                <c:pt idx="5521">
                  <c:v>43892</c:v>
                </c:pt>
                <c:pt idx="5522">
                  <c:v>43893</c:v>
                </c:pt>
                <c:pt idx="5523">
                  <c:v>43894</c:v>
                </c:pt>
                <c:pt idx="5524">
                  <c:v>43895</c:v>
                </c:pt>
                <c:pt idx="5525">
                  <c:v>43896</c:v>
                </c:pt>
                <c:pt idx="5526">
                  <c:v>43899</c:v>
                </c:pt>
                <c:pt idx="5527">
                  <c:v>43900</c:v>
                </c:pt>
                <c:pt idx="5528">
                  <c:v>43901</c:v>
                </c:pt>
                <c:pt idx="5529">
                  <c:v>43902</c:v>
                </c:pt>
                <c:pt idx="5530">
                  <c:v>43903</c:v>
                </c:pt>
                <c:pt idx="5531">
                  <c:v>43906</c:v>
                </c:pt>
                <c:pt idx="5532">
                  <c:v>43907</c:v>
                </c:pt>
                <c:pt idx="5533">
                  <c:v>43908</c:v>
                </c:pt>
                <c:pt idx="5534">
                  <c:v>43909</c:v>
                </c:pt>
                <c:pt idx="5535">
                  <c:v>43910</c:v>
                </c:pt>
                <c:pt idx="5536">
                  <c:v>43913</c:v>
                </c:pt>
                <c:pt idx="5537">
                  <c:v>43914</c:v>
                </c:pt>
                <c:pt idx="5538">
                  <c:v>43915</c:v>
                </c:pt>
                <c:pt idx="5539">
                  <c:v>43916</c:v>
                </c:pt>
                <c:pt idx="5540">
                  <c:v>43917</c:v>
                </c:pt>
                <c:pt idx="5541">
                  <c:v>43920</c:v>
                </c:pt>
                <c:pt idx="5542">
                  <c:v>43921</c:v>
                </c:pt>
                <c:pt idx="5543">
                  <c:v>43922</c:v>
                </c:pt>
                <c:pt idx="5544">
                  <c:v>43923</c:v>
                </c:pt>
                <c:pt idx="5545">
                  <c:v>43924</c:v>
                </c:pt>
                <c:pt idx="5546">
                  <c:v>43927</c:v>
                </c:pt>
                <c:pt idx="5547">
                  <c:v>43928</c:v>
                </c:pt>
                <c:pt idx="5548">
                  <c:v>43929</c:v>
                </c:pt>
                <c:pt idx="5549">
                  <c:v>43930</c:v>
                </c:pt>
                <c:pt idx="5550">
                  <c:v>43931</c:v>
                </c:pt>
                <c:pt idx="5551">
                  <c:v>43934</c:v>
                </c:pt>
                <c:pt idx="5552">
                  <c:v>43935</c:v>
                </c:pt>
                <c:pt idx="5553">
                  <c:v>43936</c:v>
                </c:pt>
                <c:pt idx="5554">
                  <c:v>43937</c:v>
                </c:pt>
                <c:pt idx="5555">
                  <c:v>43938</c:v>
                </c:pt>
                <c:pt idx="5556">
                  <c:v>43941</c:v>
                </c:pt>
                <c:pt idx="5557">
                  <c:v>43942</c:v>
                </c:pt>
                <c:pt idx="5558">
                  <c:v>43943</c:v>
                </c:pt>
                <c:pt idx="5559">
                  <c:v>43944</c:v>
                </c:pt>
                <c:pt idx="5560">
                  <c:v>43945</c:v>
                </c:pt>
                <c:pt idx="5561">
                  <c:v>43948</c:v>
                </c:pt>
                <c:pt idx="5562">
                  <c:v>43949</c:v>
                </c:pt>
                <c:pt idx="5563">
                  <c:v>43950</c:v>
                </c:pt>
                <c:pt idx="5564">
                  <c:v>43951</c:v>
                </c:pt>
                <c:pt idx="5565">
                  <c:v>43952</c:v>
                </c:pt>
                <c:pt idx="5566">
                  <c:v>43955</c:v>
                </c:pt>
                <c:pt idx="5567">
                  <c:v>43956</c:v>
                </c:pt>
                <c:pt idx="5568">
                  <c:v>43957</c:v>
                </c:pt>
                <c:pt idx="5569">
                  <c:v>43958</c:v>
                </c:pt>
                <c:pt idx="5570">
                  <c:v>43959</c:v>
                </c:pt>
                <c:pt idx="5571">
                  <c:v>43962</c:v>
                </c:pt>
                <c:pt idx="5572">
                  <c:v>43963</c:v>
                </c:pt>
                <c:pt idx="5573">
                  <c:v>43964</c:v>
                </c:pt>
                <c:pt idx="5574">
                  <c:v>43965</c:v>
                </c:pt>
                <c:pt idx="5575">
                  <c:v>43966</c:v>
                </c:pt>
                <c:pt idx="5576">
                  <c:v>43969</c:v>
                </c:pt>
                <c:pt idx="5577">
                  <c:v>43970</c:v>
                </c:pt>
                <c:pt idx="5578">
                  <c:v>43971</c:v>
                </c:pt>
                <c:pt idx="5579">
                  <c:v>43972</c:v>
                </c:pt>
                <c:pt idx="5580">
                  <c:v>43973</c:v>
                </c:pt>
                <c:pt idx="5581">
                  <c:v>43976</c:v>
                </c:pt>
                <c:pt idx="5582">
                  <c:v>43977</c:v>
                </c:pt>
                <c:pt idx="5583">
                  <c:v>43978</c:v>
                </c:pt>
                <c:pt idx="5584">
                  <c:v>43979</c:v>
                </c:pt>
                <c:pt idx="5585">
                  <c:v>43980</c:v>
                </c:pt>
                <c:pt idx="5586">
                  <c:v>43983</c:v>
                </c:pt>
                <c:pt idx="5587">
                  <c:v>43984</c:v>
                </c:pt>
                <c:pt idx="5588">
                  <c:v>43985</c:v>
                </c:pt>
                <c:pt idx="5589">
                  <c:v>43986</c:v>
                </c:pt>
                <c:pt idx="5590">
                  <c:v>43987</c:v>
                </c:pt>
                <c:pt idx="5591">
                  <c:v>43990</c:v>
                </c:pt>
                <c:pt idx="5592">
                  <c:v>43991</c:v>
                </c:pt>
                <c:pt idx="5593">
                  <c:v>43992</c:v>
                </c:pt>
                <c:pt idx="5594">
                  <c:v>43993</c:v>
                </c:pt>
                <c:pt idx="5595">
                  <c:v>43994</c:v>
                </c:pt>
                <c:pt idx="5596">
                  <c:v>43997</c:v>
                </c:pt>
                <c:pt idx="5597">
                  <c:v>43998</c:v>
                </c:pt>
                <c:pt idx="5598">
                  <c:v>43999</c:v>
                </c:pt>
                <c:pt idx="5599">
                  <c:v>44000</c:v>
                </c:pt>
                <c:pt idx="5600">
                  <c:v>44001</c:v>
                </c:pt>
                <c:pt idx="5601">
                  <c:v>44004</c:v>
                </c:pt>
                <c:pt idx="5602">
                  <c:v>44005</c:v>
                </c:pt>
                <c:pt idx="5603">
                  <c:v>44006</c:v>
                </c:pt>
                <c:pt idx="5604">
                  <c:v>44007</c:v>
                </c:pt>
                <c:pt idx="5605">
                  <c:v>44008</c:v>
                </c:pt>
                <c:pt idx="5606">
                  <c:v>44011</c:v>
                </c:pt>
                <c:pt idx="5607">
                  <c:v>44012</c:v>
                </c:pt>
                <c:pt idx="5608">
                  <c:v>44013</c:v>
                </c:pt>
                <c:pt idx="5609">
                  <c:v>44014</c:v>
                </c:pt>
                <c:pt idx="5610">
                  <c:v>44015</c:v>
                </c:pt>
                <c:pt idx="5611">
                  <c:v>44018</c:v>
                </c:pt>
                <c:pt idx="5612">
                  <c:v>44019</c:v>
                </c:pt>
                <c:pt idx="5613">
                  <c:v>44020</c:v>
                </c:pt>
                <c:pt idx="5614">
                  <c:v>44021</c:v>
                </c:pt>
                <c:pt idx="5615">
                  <c:v>44022</c:v>
                </c:pt>
                <c:pt idx="5616">
                  <c:v>44025</c:v>
                </c:pt>
                <c:pt idx="5617">
                  <c:v>44026</c:v>
                </c:pt>
                <c:pt idx="5618">
                  <c:v>44027</c:v>
                </c:pt>
                <c:pt idx="5619">
                  <c:v>44028</c:v>
                </c:pt>
                <c:pt idx="5620">
                  <c:v>44029</c:v>
                </c:pt>
                <c:pt idx="5621">
                  <c:v>44032</c:v>
                </c:pt>
                <c:pt idx="5622">
                  <c:v>44033</c:v>
                </c:pt>
                <c:pt idx="5623">
                  <c:v>44034</c:v>
                </c:pt>
                <c:pt idx="5624">
                  <c:v>44035</c:v>
                </c:pt>
                <c:pt idx="5625">
                  <c:v>44036</c:v>
                </c:pt>
                <c:pt idx="5626">
                  <c:v>44039</c:v>
                </c:pt>
                <c:pt idx="5627">
                  <c:v>44040</c:v>
                </c:pt>
                <c:pt idx="5628">
                  <c:v>44041</c:v>
                </c:pt>
                <c:pt idx="5629">
                  <c:v>44042</c:v>
                </c:pt>
                <c:pt idx="5630">
                  <c:v>44043</c:v>
                </c:pt>
                <c:pt idx="5631">
                  <c:v>44046</c:v>
                </c:pt>
                <c:pt idx="5632">
                  <c:v>44047</c:v>
                </c:pt>
                <c:pt idx="5633">
                  <c:v>44048</c:v>
                </c:pt>
                <c:pt idx="5634">
                  <c:v>44049</c:v>
                </c:pt>
                <c:pt idx="5635">
                  <c:v>44050</c:v>
                </c:pt>
                <c:pt idx="5636">
                  <c:v>44053</c:v>
                </c:pt>
                <c:pt idx="5637">
                  <c:v>44054</c:v>
                </c:pt>
                <c:pt idx="5638">
                  <c:v>44055</c:v>
                </c:pt>
                <c:pt idx="5639">
                  <c:v>44056</c:v>
                </c:pt>
                <c:pt idx="5640">
                  <c:v>44057</c:v>
                </c:pt>
                <c:pt idx="5641">
                  <c:v>44060</c:v>
                </c:pt>
                <c:pt idx="5642">
                  <c:v>44061</c:v>
                </c:pt>
                <c:pt idx="5643">
                  <c:v>44062</c:v>
                </c:pt>
                <c:pt idx="5644">
                  <c:v>44063</c:v>
                </c:pt>
                <c:pt idx="5645">
                  <c:v>44064</c:v>
                </c:pt>
                <c:pt idx="5646">
                  <c:v>44067</c:v>
                </c:pt>
                <c:pt idx="5647">
                  <c:v>44068</c:v>
                </c:pt>
                <c:pt idx="5648">
                  <c:v>44069</c:v>
                </c:pt>
                <c:pt idx="5649">
                  <c:v>44070</c:v>
                </c:pt>
                <c:pt idx="5650">
                  <c:v>44071</c:v>
                </c:pt>
                <c:pt idx="5651">
                  <c:v>44074</c:v>
                </c:pt>
                <c:pt idx="5652">
                  <c:v>44075</c:v>
                </c:pt>
                <c:pt idx="5653">
                  <c:v>44076</c:v>
                </c:pt>
                <c:pt idx="5654">
                  <c:v>44077</c:v>
                </c:pt>
                <c:pt idx="5655">
                  <c:v>44078</c:v>
                </c:pt>
                <c:pt idx="5656">
                  <c:v>44081</c:v>
                </c:pt>
                <c:pt idx="5657">
                  <c:v>44082</c:v>
                </c:pt>
                <c:pt idx="5658">
                  <c:v>44083</c:v>
                </c:pt>
                <c:pt idx="5659">
                  <c:v>44084</c:v>
                </c:pt>
                <c:pt idx="5660">
                  <c:v>44085</c:v>
                </c:pt>
                <c:pt idx="5661">
                  <c:v>44088</c:v>
                </c:pt>
                <c:pt idx="5662">
                  <c:v>44089</c:v>
                </c:pt>
                <c:pt idx="5663">
                  <c:v>44090</c:v>
                </c:pt>
                <c:pt idx="5664">
                  <c:v>44091</c:v>
                </c:pt>
                <c:pt idx="5665">
                  <c:v>44092</c:v>
                </c:pt>
                <c:pt idx="5666">
                  <c:v>44095</c:v>
                </c:pt>
                <c:pt idx="5667">
                  <c:v>44096</c:v>
                </c:pt>
                <c:pt idx="5668">
                  <c:v>44097</c:v>
                </c:pt>
                <c:pt idx="5669">
                  <c:v>44098</c:v>
                </c:pt>
                <c:pt idx="5670">
                  <c:v>44099</c:v>
                </c:pt>
                <c:pt idx="5671">
                  <c:v>44102</c:v>
                </c:pt>
                <c:pt idx="5672">
                  <c:v>44103</c:v>
                </c:pt>
                <c:pt idx="5673">
                  <c:v>44104</c:v>
                </c:pt>
                <c:pt idx="5674">
                  <c:v>44105</c:v>
                </c:pt>
                <c:pt idx="5675">
                  <c:v>44106</c:v>
                </c:pt>
                <c:pt idx="5676">
                  <c:v>44109</c:v>
                </c:pt>
                <c:pt idx="5677">
                  <c:v>44110</c:v>
                </c:pt>
                <c:pt idx="5678">
                  <c:v>44111</c:v>
                </c:pt>
                <c:pt idx="5679">
                  <c:v>44112</c:v>
                </c:pt>
                <c:pt idx="5680">
                  <c:v>44113</c:v>
                </c:pt>
                <c:pt idx="5681">
                  <c:v>44116</c:v>
                </c:pt>
                <c:pt idx="5682">
                  <c:v>44117</c:v>
                </c:pt>
                <c:pt idx="5683">
                  <c:v>44118</c:v>
                </c:pt>
                <c:pt idx="5684">
                  <c:v>44119</c:v>
                </c:pt>
                <c:pt idx="5685">
                  <c:v>44120</c:v>
                </c:pt>
                <c:pt idx="5686">
                  <c:v>44123</c:v>
                </c:pt>
                <c:pt idx="5687">
                  <c:v>44124</c:v>
                </c:pt>
                <c:pt idx="5688">
                  <c:v>44125</c:v>
                </c:pt>
                <c:pt idx="5689">
                  <c:v>44126</c:v>
                </c:pt>
                <c:pt idx="5690">
                  <c:v>44127</c:v>
                </c:pt>
                <c:pt idx="5691">
                  <c:v>44130</c:v>
                </c:pt>
                <c:pt idx="5692">
                  <c:v>44131</c:v>
                </c:pt>
                <c:pt idx="5693">
                  <c:v>44132</c:v>
                </c:pt>
                <c:pt idx="5694">
                  <c:v>44133</c:v>
                </c:pt>
                <c:pt idx="5695">
                  <c:v>44134</c:v>
                </c:pt>
                <c:pt idx="5696">
                  <c:v>44137</c:v>
                </c:pt>
                <c:pt idx="5697">
                  <c:v>44138</c:v>
                </c:pt>
                <c:pt idx="5698">
                  <c:v>44139</c:v>
                </c:pt>
                <c:pt idx="5699">
                  <c:v>44140</c:v>
                </c:pt>
                <c:pt idx="5700">
                  <c:v>44141</c:v>
                </c:pt>
                <c:pt idx="5701">
                  <c:v>44144</c:v>
                </c:pt>
                <c:pt idx="5702">
                  <c:v>44145</c:v>
                </c:pt>
                <c:pt idx="5703">
                  <c:v>44146</c:v>
                </c:pt>
                <c:pt idx="5704">
                  <c:v>44147</c:v>
                </c:pt>
                <c:pt idx="5705">
                  <c:v>44148</c:v>
                </c:pt>
                <c:pt idx="5706">
                  <c:v>44151</c:v>
                </c:pt>
                <c:pt idx="5707">
                  <c:v>44152</c:v>
                </c:pt>
                <c:pt idx="5708">
                  <c:v>44153</c:v>
                </c:pt>
                <c:pt idx="5709">
                  <c:v>44154</c:v>
                </c:pt>
                <c:pt idx="5710">
                  <c:v>44155</c:v>
                </c:pt>
                <c:pt idx="5711">
                  <c:v>44158</c:v>
                </c:pt>
                <c:pt idx="5712">
                  <c:v>44159</c:v>
                </c:pt>
                <c:pt idx="5713">
                  <c:v>44160</c:v>
                </c:pt>
                <c:pt idx="5714">
                  <c:v>44161</c:v>
                </c:pt>
                <c:pt idx="5715">
                  <c:v>44162</c:v>
                </c:pt>
                <c:pt idx="5716">
                  <c:v>44165</c:v>
                </c:pt>
                <c:pt idx="5717">
                  <c:v>44166</c:v>
                </c:pt>
                <c:pt idx="5718">
                  <c:v>44167</c:v>
                </c:pt>
                <c:pt idx="5719">
                  <c:v>44168</c:v>
                </c:pt>
                <c:pt idx="5720">
                  <c:v>44169</c:v>
                </c:pt>
                <c:pt idx="5721">
                  <c:v>44172</c:v>
                </c:pt>
                <c:pt idx="5722">
                  <c:v>44173</c:v>
                </c:pt>
                <c:pt idx="5723">
                  <c:v>44174</c:v>
                </c:pt>
                <c:pt idx="5724">
                  <c:v>44175</c:v>
                </c:pt>
                <c:pt idx="5725">
                  <c:v>44176</c:v>
                </c:pt>
                <c:pt idx="5726">
                  <c:v>44179</c:v>
                </c:pt>
                <c:pt idx="5727">
                  <c:v>44180</c:v>
                </c:pt>
                <c:pt idx="5728">
                  <c:v>44181</c:v>
                </c:pt>
                <c:pt idx="5729">
                  <c:v>44182</c:v>
                </c:pt>
                <c:pt idx="5730">
                  <c:v>44183</c:v>
                </c:pt>
                <c:pt idx="5731">
                  <c:v>44186</c:v>
                </c:pt>
                <c:pt idx="5732">
                  <c:v>44187</c:v>
                </c:pt>
                <c:pt idx="5733">
                  <c:v>44188</c:v>
                </c:pt>
                <c:pt idx="5734">
                  <c:v>44189</c:v>
                </c:pt>
                <c:pt idx="5735">
                  <c:v>44190</c:v>
                </c:pt>
                <c:pt idx="5736">
                  <c:v>44193</c:v>
                </c:pt>
                <c:pt idx="5737">
                  <c:v>44194</c:v>
                </c:pt>
                <c:pt idx="5738">
                  <c:v>44195</c:v>
                </c:pt>
                <c:pt idx="5739">
                  <c:v>44196</c:v>
                </c:pt>
                <c:pt idx="5740">
                  <c:v>44197</c:v>
                </c:pt>
                <c:pt idx="5741">
                  <c:v>44200</c:v>
                </c:pt>
                <c:pt idx="5742">
                  <c:v>44201</c:v>
                </c:pt>
                <c:pt idx="5743">
                  <c:v>44202</c:v>
                </c:pt>
                <c:pt idx="5744">
                  <c:v>44203</c:v>
                </c:pt>
                <c:pt idx="5745">
                  <c:v>44204</c:v>
                </c:pt>
                <c:pt idx="5746">
                  <c:v>44207</c:v>
                </c:pt>
                <c:pt idx="5747">
                  <c:v>44208</c:v>
                </c:pt>
                <c:pt idx="5748">
                  <c:v>44209</c:v>
                </c:pt>
                <c:pt idx="5749">
                  <c:v>44210</c:v>
                </c:pt>
                <c:pt idx="5750">
                  <c:v>44211</c:v>
                </c:pt>
                <c:pt idx="5751">
                  <c:v>44214</c:v>
                </c:pt>
                <c:pt idx="5752">
                  <c:v>44215</c:v>
                </c:pt>
                <c:pt idx="5753">
                  <c:v>44216</c:v>
                </c:pt>
                <c:pt idx="5754">
                  <c:v>44217</c:v>
                </c:pt>
                <c:pt idx="5755">
                  <c:v>44218</c:v>
                </c:pt>
                <c:pt idx="5756">
                  <c:v>44221</c:v>
                </c:pt>
                <c:pt idx="5757">
                  <c:v>44222</c:v>
                </c:pt>
                <c:pt idx="5758">
                  <c:v>44223</c:v>
                </c:pt>
                <c:pt idx="5759">
                  <c:v>44224</c:v>
                </c:pt>
                <c:pt idx="5760">
                  <c:v>44225</c:v>
                </c:pt>
                <c:pt idx="5761">
                  <c:v>44228</c:v>
                </c:pt>
                <c:pt idx="5762">
                  <c:v>44229</c:v>
                </c:pt>
                <c:pt idx="5763">
                  <c:v>44230</c:v>
                </c:pt>
                <c:pt idx="5764">
                  <c:v>44231</c:v>
                </c:pt>
                <c:pt idx="5765">
                  <c:v>44232</c:v>
                </c:pt>
                <c:pt idx="5766">
                  <c:v>44235</c:v>
                </c:pt>
                <c:pt idx="5767">
                  <c:v>44236</c:v>
                </c:pt>
                <c:pt idx="5768">
                  <c:v>44237</c:v>
                </c:pt>
                <c:pt idx="5769">
                  <c:v>44238</c:v>
                </c:pt>
                <c:pt idx="5770">
                  <c:v>44239</c:v>
                </c:pt>
                <c:pt idx="5771">
                  <c:v>44242</c:v>
                </c:pt>
                <c:pt idx="5772">
                  <c:v>44243</c:v>
                </c:pt>
                <c:pt idx="5773">
                  <c:v>44244</c:v>
                </c:pt>
                <c:pt idx="5774">
                  <c:v>44245</c:v>
                </c:pt>
                <c:pt idx="5775">
                  <c:v>44246</c:v>
                </c:pt>
                <c:pt idx="5776">
                  <c:v>44249</c:v>
                </c:pt>
                <c:pt idx="5777">
                  <c:v>44250</c:v>
                </c:pt>
                <c:pt idx="5778">
                  <c:v>44251</c:v>
                </c:pt>
                <c:pt idx="5779">
                  <c:v>44252</c:v>
                </c:pt>
                <c:pt idx="5780">
                  <c:v>44253</c:v>
                </c:pt>
                <c:pt idx="5781">
                  <c:v>44256</c:v>
                </c:pt>
                <c:pt idx="5782">
                  <c:v>44257</c:v>
                </c:pt>
                <c:pt idx="5783">
                  <c:v>44258</c:v>
                </c:pt>
                <c:pt idx="5784">
                  <c:v>44259</c:v>
                </c:pt>
                <c:pt idx="5785">
                  <c:v>44260</c:v>
                </c:pt>
                <c:pt idx="5786">
                  <c:v>44263</c:v>
                </c:pt>
                <c:pt idx="5787">
                  <c:v>44264</c:v>
                </c:pt>
                <c:pt idx="5788">
                  <c:v>44265</c:v>
                </c:pt>
                <c:pt idx="5789">
                  <c:v>44266</c:v>
                </c:pt>
                <c:pt idx="5790">
                  <c:v>44267</c:v>
                </c:pt>
                <c:pt idx="5791">
                  <c:v>44270</c:v>
                </c:pt>
                <c:pt idx="5792">
                  <c:v>44271</c:v>
                </c:pt>
                <c:pt idx="5793">
                  <c:v>44272</c:v>
                </c:pt>
                <c:pt idx="5794">
                  <c:v>44273</c:v>
                </c:pt>
                <c:pt idx="5795">
                  <c:v>44274</c:v>
                </c:pt>
                <c:pt idx="5796">
                  <c:v>44277</c:v>
                </c:pt>
                <c:pt idx="5797">
                  <c:v>44278</c:v>
                </c:pt>
                <c:pt idx="5798">
                  <c:v>44279</c:v>
                </c:pt>
                <c:pt idx="5799">
                  <c:v>44280</c:v>
                </c:pt>
                <c:pt idx="5800">
                  <c:v>44281</c:v>
                </c:pt>
                <c:pt idx="5801">
                  <c:v>44284</c:v>
                </c:pt>
                <c:pt idx="5802">
                  <c:v>44285</c:v>
                </c:pt>
                <c:pt idx="5803">
                  <c:v>44286</c:v>
                </c:pt>
                <c:pt idx="5804">
                  <c:v>44287</c:v>
                </c:pt>
                <c:pt idx="5805">
                  <c:v>44288</c:v>
                </c:pt>
                <c:pt idx="5806">
                  <c:v>44291</c:v>
                </c:pt>
                <c:pt idx="5807">
                  <c:v>44292</c:v>
                </c:pt>
                <c:pt idx="5808">
                  <c:v>44293</c:v>
                </c:pt>
                <c:pt idx="5809">
                  <c:v>44294</c:v>
                </c:pt>
                <c:pt idx="5810">
                  <c:v>44295</c:v>
                </c:pt>
                <c:pt idx="5811">
                  <c:v>44298</c:v>
                </c:pt>
                <c:pt idx="5812">
                  <c:v>44299</c:v>
                </c:pt>
                <c:pt idx="5813">
                  <c:v>44300</c:v>
                </c:pt>
                <c:pt idx="5814">
                  <c:v>44301</c:v>
                </c:pt>
                <c:pt idx="5815">
                  <c:v>44302</c:v>
                </c:pt>
                <c:pt idx="5816">
                  <c:v>44305</c:v>
                </c:pt>
                <c:pt idx="5817">
                  <c:v>44306</c:v>
                </c:pt>
                <c:pt idx="5818">
                  <c:v>44307</c:v>
                </c:pt>
                <c:pt idx="5819">
                  <c:v>44308</c:v>
                </c:pt>
                <c:pt idx="5820">
                  <c:v>44309</c:v>
                </c:pt>
                <c:pt idx="5821">
                  <c:v>44312</c:v>
                </c:pt>
                <c:pt idx="5822">
                  <c:v>44313</c:v>
                </c:pt>
                <c:pt idx="5823">
                  <c:v>44314</c:v>
                </c:pt>
                <c:pt idx="5824">
                  <c:v>44315</c:v>
                </c:pt>
                <c:pt idx="5825">
                  <c:v>44316</c:v>
                </c:pt>
                <c:pt idx="5826">
                  <c:v>44319</c:v>
                </c:pt>
                <c:pt idx="5827">
                  <c:v>44320</c:v>
                </c:pt>
                <c:pt idx="5828">
                  <c:v>44321</c:v>
                </c:pt>
                <c:pt idx="5829">
                  <c:v>44322</c:v>
                </c:pt>
                <c:pt idx="5830">
                  <c:v>44323</c:v>
                </c:pt>
                <c:pt idx="5831">
                  <c:v>44326</c:v>
                </c:pt>
                <c:pt idx="5832">
                  <c:v>44327</c:v>
                </c:pt>
                <c:pt idx="5833">
                  <c:v>44328</c:v>
                </c:pt>
                <c:pt idx="5834">
                  <c:v>44329</c:v>
                </c:pt>
                <c:pt idx="5835">
                  <c:v>44330</c:v>
                </c:pt>
                <c:pt idx="5836">
                  <c:v>44333</c:v>
                </c:pt>
                <c:pt idx="5837">
                  <c:v>44334</c:v>
                </c:pt>
                <c:pt idx="5838">
                  <c:v>44335</c:v>
                </c:pt>
                <c:pt idx="5839">
                  <c:v>44336</c:v>
                </c:pt>
                <c:pt idx="5840">
                  <c:v>44337</c:v>
                </c:pt>
                <c:pt idx="5841">
                  <c:v>44340</c:v>
                </c:pt>
                <c:pt idx="5842">
                  <c:v>44341</c:v>
                </c:pt>
                <c:pt idx="5843">
                  <c:v>44342</c:v>
                </c:pt>
                <c:pt idx="5844">
                  <c:v>44343</c:v>
                </c:pt>
                <c:pt idx="5845">
                  <c:v>44344</c:v>
                </c:pt>
                <c:pt idx="5846">
                  <c:v>44347</c:v>
                </c:pt>
                <c:pt idx="5847">
                  <c:v>44348</c:v>
                </c:pt>
                <c:pt idx="5848">
                  <c:v>44349</c:v>
                </c:pt>
                <c:pt idx="5849">
                  <c:v>44350</c:v>
                </c:pt>
                <c:pt idx="5850">
                  <c:v>44351</c:v>
                </c:pt>
                <c:pt idx="5851">
                  <c:v>44354</c:v>
                </c:pt>
                <c:pt idx="5852">
                  <c:v>44355</c:v>
                </c:pt>
                <c:pt idx="5853">
                  <c:v>44356</c:v>
                </c:pt>
                <c:pt idx="5854">
                  <c:v>44357</c:v>
                </c:pt>
                <c:pt idx="5855">
                  <c:v>44358</c:v>
                </c:pt>
                <c:pt idx="5856">
                  <c:v>44361</c:v>
                </c:pt>
                <c:pt idx="5857">
                  <c:v>44362</c:v>
                </c:pt>
                <c:pt idx="5858">
                  <c:v>44363</c:v>
                </c:pt>
                <c:pt idx="5859">
                  <c:v>44364</c:v>
                </c:pt>
                <c:pt idx="5860">
                  <c:v>44365</c:v>
                </c:pt>
                <c:pt idx="5861">
                  <c:v>44368</c:v>
                </c:pt>
                <c:pt idx="5862">
                  <c:v>44369</c:v>
                </c:pt>
                <c:pt idx="5863">
                  <c:v>44370</c:v>
                </c:pt>
                <c:pt idx="5864">
                  <c:v>44371</c:v>
                </c:pt>
                <c:pt idx="5865">
                  <c:v>44372</c:v>
                </c:pt>
                <c:pt idx="5866">
                  <c:v>44375</c:v>
                </c:pt>
                <c:pt idx="5867">
                  <c:v>44376</c:v>
                </c:pt>
                <c:pt idx="5868">
                  <c:v>44377</c:v>
                </c:pt>
                <c:pt idx="5869">
                  <c:v>44378</c:v>
                </c:pt>
                <c:pt idx="5870">
                  <c:v>44379</c:v>
                </c:pt>
                <c:pt idx="5871">
                  <c:v>44382</c:v>
                </c:pt>
                <c:pt idx="5872">
                  <c:v>44383</c:v>
                </c:pt>
                <c:pt idx="5873">
                  <c:v>44384</c:v>
                </c:pt>
                <c:pt idx="5874">
                  <c:v>44385</c:v>
                </c:pt>
                <c:pt idx="5875">
                  <c:v>44386</c:v>
                </c:pt>
                <c:pt idx="5876">
                  <c:v>44389</c:v>
                </c:pt>
                <c:pt idx="5877">
                  <c:v>44390</c:v>
                </c:pt>
                <c:pt idx="5878">
                  <c:v>44391</c:v>
                </c:pt>
                <c:pt idx="5879">
                  <c:v>44392</c:v>
                </c:pt>
                <c:pt idx="5880">
                  <c:v>44393</c:v>
                </c:pt>
                <c:pt idx="5881">
                  <c:v>44396</c:v>
                </c:pt>
                <c:pt idx="5882">
                  <c:v>44397</c:v>
                </c:pt>
                <c:pt idx="5883">
                  <c:v>44398</c:v>
                </c:pt>
                <c:pt idx="5884">
                  <c:v>44399</c:v>
                </c:pt>
                <c:pt idx="5885">
                  <c:v>44400</c:v>
                </c:pt>
                <c:pt idx="5886">
                  <c:v>44403</c:v>
                </c:pt>
                <c:pt idx="5887">
                  <c:v>44404</c:v>
                </c:pt>
                <c:pt idx="5888">
                  <c:v>44405</c:v>
                </c:pt>
                <c:pt idx="5889">
                  <c:v>44406</c:v>
                </c:pt>
                <c:pt idx="5890">
                  <c:v>44407</c:v>
                </c:pt>
                <c:pt idx="5891">
                  <c:v>44410</c:v>
                </c:pt>
                <c:pt idx="5892">
                  <c:v>44411</c:v>
                </c:pt>
                <c:pt idx="5893">
                  <c:v>44412</c:v>
                </c:pt>
                <c:pt idx="5894">
                  <c:v>44413</c:v>
                </c:pt>
                <c:pt idx="5895">
                  <c:v>44414</c:v>
                </c:pt>
                <c:pt idx="5896">
                  <c:v>44417</c:v>
                </c:pt>
                <c:pt idx="5897">
                  <c:v>44418</c:v>
                </c:pt>
                <c:pt idx="5898">
                  <c:v>44419</c:v>
                </c:pt>
                <c:pt idx="5899">
                  <c:v>44420</c:v>
                </c:pt>
                <c:pt idx="5900">
                  <c:v>44421</c:v>
                </c:pt>
                <c:pt idx="5901">
                  <c:v>44424</c:v>
                </c:pt>
                <c:pt idx="5902">
                  <c:v>44425</c:v>
                </c:pt>
                <c:pt idx="5903">
                  <c:v>44426</c:v>
                </c:pt>
                <c:pt idx="5904">
                  <c:v>44427</c:v>
                </c:pt>
                <c:pt idx="5905">
                  <c:v>44428</c:v>
                </c:pt>
                <c:pt idx="5906">
                  <c:v>44431</c:v>
                </c:pt>
                <c:pt idx="5907">
                  <c:v>44432</c:v>
                </c:pt>
                <c:pt idx="5908">
                  <c:v>44433</c:v>
                </c:pt>
                <c:pt idx="5909">
                  <c:v>44434</c:v>
                </c:pt>
                <c:pt idx="5910">
                  <c:v>44435</c:v>
                </c:pt>
                <c:pt idx="5911">
                  <c:v>44438</c:v>
                </c:pt>
                <c:pt idx="5912">
                  <c:v>44439</c:v>
                </c:pt>
                <c:pt idx="5913">
                  <c:v>44440</c:v>
                </c:pt>
                <c:pt idx="5914">
                  <c:v>44441</c:v>
                </c:pt>
                <c:pt idx="5915">
                  <c:v>44442</c:v>
                </c:pt>
                <c:pt idx="5916">
                  <c:v>44445</c:v>
                </c:pt>
                <c:pt idx="5917">
                  <c:v>44446</c:v>
                </c:pt>
                <c:pt idx="5918">
                  <c:v>44447</c:v>
                </c:pt>
                <c:pt idx="5919">
                  <c:v>44448</c:v>
                </c:pt>
                <c:pt idx="5920">
                  <c:v>44449</c:v>
                </c:pt>
                <c:pt idx="5921">
                  <c:v>44452</c:v>
                </c:pt>
                <c:pt idx="5922">
                  <c:v>44453</c:v>
                </c:pt>
                <c:pt idx="5923">
                  <c:v>44454</c:v>
                </c:pt>
                <c:pt idx="5924">
                  <c:v>44455</c:v>
                </c:pt>
                <c:pt idx="5925">
                  <c:v>44456</c:v>
                </c:pt>
                <c:pt idx="5926">
                  <c:v>44459</c:v>
                </c:pt>
                <c:pt idx="5927">
                  <c:v>44460</c:v>
                </c:pt>
                <c:pt idx="5928">
                  <c:v>44461</c:v>
                </c:pt>
                <c:pt idx="5929">
                  <c:v>44462</c:v>
                </c:pt>
                <c:pt idx="5930">
                  <c:v>44463</c:v>
                </c:pt>
                <c:pt idx="5931">
                  <c:v>44466</c:v>
                </c:pt>
                <c:pt idx="5932">
                  <c:v>44467</c:v>
                </c:pt>
                <c:pt idx="5933">
                  <c:v>44468</c:v>
                </c:pt>
                <c:pt idx="5934">
                  <c:v>44469</c:v>
                </c:pt>
                <c:pt idx="5935">
                  <c:v>44470</c:v>
                </c:pt>
                <c:pt idx="5936">
                  <c:v>44473</c:v>
                </c:pt>
                <c:pt idx="5937">
                  <c:v>44474</c:v>
                </c:pt>
                <c:pt idx="5938">
                  <c:v>44475</c:v>
                </c:pt>
                <c:pt idx="5939">
                  <c:v>44476</c:v>
                </c:pt>
                <c:pt idx="5940">
                  <c:v>44477</c:v>
                </c:pt>
                <c:pt idx="5941">
                  <c:v>44480</c:v>
                </c:pt>
                <c:pt idx="5942">
                  <c:v>44481</c:v>
                </c:pt>
                <c:pt idx="5943">
                  <c:v>44482</c:v>
                </c:pt>
                <c:pt idx="5944">
                  <c:v>44483</c:v>
                </c:pt>
                <c:pt idx="5945">
                  <c:v>44484</c:v>
                </c:pt>
                <c:pt idx="5946">
                  <c:v>44487</c:v>
                </c:pt>
                <c:pt idx="5947">
                  <c:v>44488</c:v>
                </c:pt>
                <c:pt idx="5948">
                  <c:v>44489</c:v>
                </c:pt>
                <c:pt idx="5949">
                  <c:v>44490</c:v>
                </c:pt>
                <c:pt idx="5950">
                  <c:v>44491</c:v>
                </c:pt>
                <c:pt idx="5951">
                  <c:v>44494</c:v>
                </c:pt>
                <c:pt idx="5952">
                  <c:v>44495</c:v>
                </c:pt>
                <c:pt idx="5953">
                  <c:v>44496</c:v>
                </c:pt>
                <c:pt idx="5954">
                  <c:v>44497</c:v>
                </c:pt>
                <c:pt idx="5955">
                  <c:v>44498</c:v>
                </c:pt>
                <c:pt idx="5956">
                  <c:v>44501</c:v>
                </c:pt>
                <c:pt idx="5957">
                  <c:v>44502</c:v>
                </c:pt>
                <c:pt idx="5958">
                  <c:v>44503</c:v>
                </c:pt>
                <c:pt idx="5959">
                  <c:v>44504</c:v>
                </c:pt>
                <c:pt idx="5960">
                  <c:v>44505</c:v>
                </c:pt>
                <c:pt idx="5961">
                  <c:v>44508</c:v>
                </c:pt>
                <c:pt idx="5962">
                  <c:v>44509</c:v>
                </c:pt>
                <c:pt idx="5963">
                  <c:v>44510</c:v>
                </c:pt>
                <c:pt idx="5964">
                  <c:v>44511</c:v>
                </c:pt>
                <c:pt idx="5965">
                  <c:v>44512</c:v>
                </c:pt>
                <c:pt idx="5966">
                  <c:v>44515</c:v>
                </c:pt>
                <c:pt idx="5967">
                  <c:v>44516</c:v>
                </c:pt>
                <c:pt idx="5968">
                  <c:v>44517</c:v>
                </c:pt>
                <c:pt idx="5969">
                  <c:v>44518</c:v>
                </c:pt>
                <c:pt idx="5970">
                  <c:v>44519</c:v>
                </c:pt>
                <c:pt idx="5971">
                  <c:v>44522</c:v>
                </c:pt>
                <c:pt idx="5972">
                  <c:v>44523</c:v>
                </c:pt>
                <c:pt idx="5973">
                  <c:v>44524</c:v>
                </c:pt>
                <c:pt idx="5974">
                  <c:v>44525</c:v>
                </c:pt>
                <c:pt idx="5975">
                  <c:v>44526</c:v>
                </c:pt>
                <c:pt idx="5976">
                  <c:v>44529</c:v>
                </c:pt>
                <c:pt idx="5977">
                  <c:v>44530</c:v>
                </c:pt>
                <c:pt idx="5978">
                  <c:v>44531</c:v>
                </c:pt>
                <c:pt idx="5979">
                  <c:v>44532</c:v>
                </c:pt>
                <c:pt idx="5980">
                  <c:v>44533</c:v>
                </c:pt>
                <c:pt idx="5981">
                  <c:v>44536</c:v>
                </c:pt>
                <c:pt idx="5982">
                  <c:v>44537</c:v>
                </c:pt>
                <c:pt idx="5983">
                  <c:v>44538</c:v>
                </c:pt>
                <c:pt idx="5984">
                  <c:v>44539</c:v>
                </c:pt>
                <c:pt idx="5985">
                  <c:v>44540</c:v>
                </c:pt>
                <c:pt idx="5986">
                  <c:v>44543</c:v>
                </c:pt>
                <c:pt idx="5987">
                  <c:v>44544</c:v>
                </c:pt>
                <c:pt idx="5988">
                  <c:v>44545</c:v>
                </c:pt>
                <c:pt idx="5989">
                  <c:v>44546</c:v>
                </c:pt>
                <c:pt idx="5990">
                  <c:v>44547</c:v>
                </c:pt>
                <c:pt idx="5991">
                  <c:v>44550</c:v>
                </c:pt>
                <c:pt idx="5992">
                  <c:v>44551</c:v>
                </c:pt>
                <c:pt idx="5993">
                  <c:v>44552</c:v>
                </c:pt>
                <c:pt idx="5994">
                  <c:v>44553</c:v>
                </c:pt>
                <c:pt idx="5995">
                  <c:v>44554</c:v>
                </c:pt>
                <c:pt idx="5996">
                  <c:v>44557</c:v>
                </c:pt>
                <c:pt idx="5997">
                  <c:v>44558</c:v>
                </c:pt>
                <c:pt idx="5998">
                  <c:v>44559</c:v>
                </c:pt>
                <c:pt idx="5999">
                  <c:v>44560</c:v>
                </c:pt>
                <c:pt idx="6000">
                  <c:v>44561</c:v>
                </c:pt>
                <c:pt idx="6001">
                  <c:v>44564</c:v>
                </c:pt>
                <c:pt idx="6002">
                  <c:v>44565</c:v>
                </c:pt>
                <c:pt idx="6003">
                  <c:v>44566</c:v>
                </c:pt>
                <c:pt idx="6004">
                  <c:v>44567</c:v>
                </c:pt>
                <c:pt idx="6005">
                  <c:v>44568</c:v>
                </c:pt>
                <c:pt idx="6006">
                  <c:v>44571</c:v>
                </c:pt>
                <c:pt idx="6007">
                  <c:v>44572</c:v>
                </c:pt>
                <c:pt idx="6008">
                  <c:v>44573</c:v>
                </c:pt>
                <c:pt idx="6009">
                  <c:v>44574</c:v>
                </c:pt>
                <c:pt idx="6010">
                  <c:v>44575</c:v>
                </c:pt>
                <c:pt idx="6011">
                  <c:v>44578</c:v>
                </c:pt>
                <c:pt idx="6012">
                  <c:v>44579</c:v>
                </c:pt>
                <c:pt idx="6013">
                  <c:v>44580</c:v>
                </c:pt>
                <c:pt idx="6014">
                  <c:v>44581</c:v>
                </c:pt>
                <c:pt idx="6015">
                  <c:v>44582</c:v>
                </c:pt>
                <c:pt idx="6016">
                  <c:v>44585</c:v>
                </c:pt>
                <c:pt idx="6017">
                  <c:v>44586</c:v>
                </c:pt>
                <c:pt idx="6018">
                  <c:v>44587</c:v>
                </c:pt>
                <c:pt idx="6019">
                  <c:v>44588</c:v>
                </c:pt>
                <c:pt idx="6020">
                  <c:v>44589</c:v>
                </c:pt>
                <c:pt idx="6021">
                  <c:v>44592</c:v>
                </c:pt>
                <c:pt idx="6022">
                  <c:v>44593</c:v>
                </c:pt>
                <c:pt idx="6023">
                  <c:v>44594</c:v>
                </c:pt>
                <c:pt idx="6024">
                  <c:v>44595</c:v>
                </c:pt>
                <c:pt idx="6025">
                  <c:v>44596</c:v>
                </c:pt>
                <c:pt idx="6026">
                  <c:v>44599</c:v>
                </c:pt>
                <c:pt idx="6027">
                  <c:v>44600</c:v>
                </c:pt>
                <c:pt idx="6028">
                  <c:v>44601</c:v>
                </c:pt>
                <c:pt idx="6029">
                  <c:v>44602</c:v>
                </c:pt>
                <c:pt idx="6030">
                  <c:v>44603</c:v>
                </c:pt>
                <c:pt idx="6031">
                  <c:v>44606</c:v>
                </c:pt>
                <c:pt idx="6032">
                  <c:v>44607</c:v>
                </c:pt>
                <c:pt idx="6033">
                  <c:v>44608</c:v>
                </c:pt>
                <c:pt idx="6034">
                  <c:v>44609</c:v>
                </c:pt>
                <c:pt idx="6035">
                  <c:v>44610</c:v>
                </c:pt>
                <c:pt idx="6036">
                  <c:v>44613</c:v>
                </c:pt>
                <c:pt idx="6037">
                  <c:v>44614</c:v>
                </c:pt>
                <c:pt idx="6038">
                  <c:v>44615</c:v>
                </c:pt>
                <c:pt idx="6039">
                  <c:v>44616</c:v>
                </c:pt>
                <c:pt idx="6040">
                  <c:v>44617</c:v>
                </c:pt>
                <c:pt idx="6041">
                  <c:v>44620</c:v>
                </c:pt>
                <c:pt idx="6042">
                  <c:v>44621</c:v>
                </c:pt>
                <c:pt idx="6043">
                  <c:v>44622</c:v>
                </c:pt>
                <c:pt idx="6044">
                  <c:v>44623</c:v>
                </c:pt>
                <c:pt idx="6045">
                  <c:v>44624</c:v>
                </c:pt>
                <c:pt idx="6046">
                  <c:v>44627</c:v>
                </c:pt>
                <c:pt idx="6047">
                  <c:v>44628</c:v>
                </c:pt>
                <c:pt idx="6048">
                  <c:v>44629</c:v>
                </c:pt>
                <c:pt idx="6049">
                  <c:v>44630</c:v>
                </c:pt>
                <c:pt idx="6050">
                  <c:v>44631</c:v>
                </c:pt>
                <c:pt idx="6051">
                  <c:v>44634</c:v>
                </c:pt>
                <c:pt idx="6052">
                  <c:v>44635</c:v>
                </c:pt>
                <c:pt idx="6053">
                  <c:v>44636</c:v>
                </c:pt>
                <c:pt idx="6054">
                  <c:v>44637</c:v>
                </c:pt>
                <c:pt idx="6055">
                  <c:v>44638</c:v>
                </c:pt>
                <c:pt idx="6056">
                  <c:v>44641</c:v>
                </c:pt>
                <c:pt idx="6057">
                  <c:v>44642</c:v>
                </c:pt>
                <c:pt idx="6058">
                  <c:v>44643</c:v>
                </c:pt>
                <c:pt idx="6059">
                  <c:v>44644</c:v>
                </c:pt>
                <c:pt idx="6060">
                  <c:v>44645</c:v>
                </c:pt>
                <c:pt idx="6061">
                  <c:v>44648</c:v>
                </c:pt>
                <c:pt idx="6062">
                  <c:v>44649</c:v>
                </c:pt>
                <c:pt idx="6063">
                  <c:v>44650</c:v>
                </c:pt>
                <c:pt idx="6064">
                  <c:v>44651</c:v>
                </c:pt>
                <c:pt idx="6065">
                  <c:v>44652</c:v>
                </c:pt>
                <c:pt idx="6066">
                  <c:v>44655</c:v>
                </c:pt>
                <c:pt idx="6067">
                  <c:v>44656</c:v>
                </c:pt>
                <c:pt idx="6068">
                  <c:v>44657</c:v>
                </c:pt>
                <c:pt idx="6069">
                  <c:v>44658</c:v>
                </c:pt>
                <c:pt idx="6070">
                  <c:v>44659</c:v>
                </c:pt>
                <c:pt idx="6071">
                  <c:v>44662</c:v>
                </c:pt>
                <c:pt idx="6072">
                  <c:v>44663</c:v>
                </c:pt>
                <c:pt idx="6073">
                  <c:v>44664</c:v>
                </c:pt>
                <c:pt idx="6074">
                  <c:v>44665</c:v>
                </c:pt>
                <c:pt idx="6075">
                  <c:v>44666</c:v>
                </c:pt>
                <c:pt idx="6076">
                  <c:v>44669</c:v>
                </c:pt>
                <c:pt idx="6077">
                  <c:v>44670</c:v>
                </c:pt>
                <c:pt idx="6078">
                  <c:v>44671</c:v>
                </c:pt>
                <c:pt idx="6079">
                  <c:v>44672</c:v>
                </c:pt>
                <c:pt idx="6080">
                  <c:v>44673</c:v>
                </c:pt>
                <c:pt idx="6081">
                  <c:v>44676</c:v>
                </c:pt>
                <c:pt idx="6082">
                  <c:v>44677</c:v>
                </c:pt>
                <c:pt idx="6083">
                  <c:v>44678</c:v>
                </c:pt>
                <c:pt idx="6084">
                  <c:v>44679</c:v>
                </c:pt>
                <c:pt idx="6085">
                  <c:v>44680</c:v>
                </c:pt>
                <c:pt idx="6086">
                  <c:v>44683</c:v>
                </c:pt>
                <c:pt idx="6087">
                  <c:v>44684</c:v>
                </c:pt>
                <c:pt idx="6088">
                  <c:v>44685</c:v>
                </c:pt>
                <c:pt idx="6089">
                  <c:v>44686</c:v>
                </c:pt>
                <c:pt idx="6090">
                  <c:v>44687</c:v>
                </c:pt>
                <c:pt idx="6091">
                  <c:v>44690</c:v>
                </c:pt>
                <c:pt idx="6092">
                  <c:v>44691</c:v>
                </c:pt>
                <c:pt idx="6093">
                  <c:v>44692</c:v>
                </c:pt>
                <c:pt idx="6094">
                  <c:v>44693</c:v>
                </c:pt>
                <c:pt idx="6095">
                  <c:v>44694</c:v>
                </c:pt>
                <c:pt idx="6096">
                  <c:v>44697</c:v>
                </c:pt>
                <c:pt idx="6097">
                  <c:v>44698</c:v>
                </c:pt>
                <c:pt idx="6098">
                  <c:v>44699</c:v>
                </c:pt>
                <c:pt idx="6099">
                  <c:v>44700</c:v>
                </c:pt>
                <c:pt idx="6100">
                  <c:v>44701</c:v>
                </c:pt>
                <c:pt idx="6101">
                  <c:v>44704</c:v>
                </c:pt>
                <c:pt idx="6102">
                  <c:v>44705</c:v>
                </c:pt>
                <c:pt idx="6103">
                  <c:v>44706</c:v>
                </c:pt>
                <c:pt idx="6104">
                  <c:v>44707</c:v>
                </c:pt>
                <c:pt idx="6105">
                  <c:v>44708</c:v>
                </c:pt>
                <c:pt idx="6106">
                  <c:v>44711</c:v>
                </c:pt>
                <c:pt idx="6107">
                  <c:v>44712</c:v>
                </c:pt>
                <c:pt idx="6108">
                  <c:v>44713</c:v>
                </c:pt>
                <c:pt idx="6109">
                  <c:v>44714</c:v>
                </c:pt>
                <c:pt idx="6110">
                  <c:v>44715</c:v>
                </c:pt>
                <c:pt idx="6111">
                  <c:v>44718</c:v>
                </c:pt>
                <c:pt idx="6112">
                  <c:v>44719</c:v>
                </c:pt>
                <c:pt idx="6113">
                  <c:v>44720</c:v>
                </c:pt>
                <c:pt idx="6114">
                  <c:v>44721</c:v>
                </c:pt>
                <c:pt idx="6115">
                  <c:v>44722</c:v>
                </c:pt>
                <c:pt idx="6116">
                  <c:v>44725</c:v>
                </c:pt>
                <c:pt idx="6117">
                  <c:v>44726</c:v>
                </c:pt>
                <c:pt idx="6118">
                  <c:v>44727</c:v>
                </c:pt>
                <c:pt idx="6119">
                  <c:v>44728</c:v>
                </c:pt>
                <c:pt idx="6120">
                  <c:v>44729</c:v>
                </c:pt>
                <c:pt idx="6121">
                  <c:v>44732</c:v>
                </c:pt>
                <c:pt idx="6122">
                  <c:v>44733</c:v>
                </c:pt>
                <c:pt idx="6123">
                  <c:v>44734</c:v>
                </c:pt>
                <c:pt idx="6124">
                  <c:v>44735</c:v>
                </c:pt>
                <c:pt idx="6125">
                  <c:v>44736</c:v>
                </c:pt>
                <c:pt idx="6126">
                  <c:v>44739</c:v>
                </c:pt>
                <c:pt idx="6127">
                  <c:v>44740</c:v>
                </c:pt>
                <c:pt idx="6128">
                  <c:v>44741</c:v>
                </c:pt>
                <c:pt idx="6129">
                  <c:v>44742</c:v>
                </c:pt>
                <c:pt idx="6130">
                  <c:v>44743</c:v>
                </c:pt>
                <c:pt idx="6131">
                  <c:v>44746</c:v>
                </c:pt>
                <c:pt idx="6132">
                  <c:v>44747</c:v>
                </c:pt>
                <c:pt idx="6133">
                  <c:v>44748</c:v>
                </c:pt>
                <c:pt idx="6134">
                  <c:v>44749</c:v>
                </c:pt>
                <c:pt idx="6135">
                  <c:v>44750</c:v>
                </c:pt>
                <c:pt idx="6136">
                  <c:v>44753</c:v>
                </c:pt>
                <c:pt idx="6137">
                  <c:v>44754</c:v>
                </c:pt>
                <c:pt idx="6138">
                  <c:v>44755</c:v>
                </c:pt>
                <c:pt idx="6139">
                  <c:v>44756</c:v>
                </c:pt>
                <c:pt idx="6140">
                  <c:v>44757</c:v>
                </c:pt>
                <c:pt idx="6141">
                  <c:v>44760</c:v>
                </c:pt>
                <c:pt idx="6142">
                  <c:v>44761</c:v>
                </c:pt>
                <c:pt idx="6143">
                  <c:v>44762</c:v>
                </c:pt>
                <c:pt idx="6144">
                  <c:v>44763</c:v>
                </c:pt>
                <c:pt idx="6145">
                  <c:v>44764</c:v>
                </c:pt>
                <c:pt idx="6146">
                  <c:v>44767</c:v>
                </c:pt>
                <c:pt idx="6147">
                  <c:v>44768</c:v>
                </c:pt>
                <c:pt idx="6148">
                  <c:v>44769</c:v>
                </c:pt>
                <c:pt idx="6149">
                  <c:v>44770</c:v>
                </c:pt>
                <c:pt idx="6150">
                  <c:v>44771</c:v>
                </c:pt>
                <c:pt idx="6151">
                  <c:v>44774</c:v>
                </c:pt>
                <c:pt idx="6152">
                  <c:v>44775</c:v>
                </c:pt>
                <c:pt idx="6153">
                  <c:v>44776</c:v>
                </c:pt>
                <c:pt idx="6154">
                  <c:v>44777</c:v>
                </c:pt>
                <c:pt idx="6155">
                  <c:v>44778</c:v>
                </c:pt>
                <c:pt idx="6156">
                  <c:v>44781</c:v>
                </c:pt>
                <c:pt idx="6157">
                  <c:v>44782</c:v>
                </c:pt>
                <c:pt idx="6158">
                  <c:v>44783</c:v>
                </c:pt>
                <c:pt idx="6159">
                  <c:v>44784</c:v>
                </c:pt>
                <c:pt idx="6160">
                  <c:v>44785</c:v>
                </c:pt>
                <c:pt idx="6161">
                  <c:v>44788</c:v>
                </c:pt>
                <c:pt idx="6162">
                  <c:v>44789</c:v>
                </c:pt>
                <c:pt idx="6163">
                  <c:v>44790</c:v>
                </c:pt>
                <c:pt idx="6164">
                  <c:v>44791</c:v>
                </c:pt>
                <c:pt idx="6165">
                  <c:v>44792</c:v>
                </c:pt>
                <c:pt idx="6166">
                  <c:v>44795</c:v>
                </c:pt>
                <c:pt idx="6167">
                  <c:v>44796</c:v>
                </c:pt>
                <c:pt idx="6168">
                  <c:v>44797</c:v>
                </c:pt>
                <c:pt idx="6169">
                  <c:v>44798</c:v>
                </c:pt>
                <c:pt idx="6170">
                  <c:v>44799</c:v>
                </c:pt>
                <c:pt idx="6171">
                  <c:v>44802</c:v>
                </c:pt>
                <c:pt idx="6172">
                  <c:v>44803</c:v>
                </c:pt>
                <c:pt idx="6173">
                  <c:v>44804</c:v>
                </c:pt>
                <c:pt idx="6174">
                  <c:v>44805</c:v>
                </c:pt>
                <c:pt idx="6175">
                  <c:v>44806</c:v>
                </c:pt>
                <c:pt idx="6176">
                  <c:v>44809</c:v>
                </c:pt>
                <c:pt idx="6177">
                  <c:v>44810</c:v>
                </c:pt>
                <c:pt idx="6178">
                  <c:v>44811</c:v>
                </c:pt>
                <c:pt idx="6179">
                  <c:v>44812</c:v>
                </c:pt>
                <c:pt idx="6180">
                  <c:v>44813</c:v>
                </c:pt>
                <c:pt idx="6181">
                  <c:v>44816</c:v>
                </c:pt>
                <c:pt idx="6182">
                  <c:v>44817</c:v>
                </c:pt>
                <c:pt idx="6183">
                  <c:v>44818</c:v>
                </c:pt>
                <c:pt idx="6184">
                  <c:v>44819</c:v>
                </c:pt>
                <c:pt idx="6185">
                  <c:v>44820</c:v>
                </c:pt>
                <c:pt idx="6186">
                  <c:v>44823</c:v>
                </c:pt>
                <c:pt idx="6187">
                  <c:v>44824</c:v>
                </c:pt>
                <c:pt idx="6188">
                  <c:v>44825</c:v>
                </c:pt>
                <c:pt idx="6189">
                  <c:v>44826</c:v>
                </c:pt>
                <c:pt idx="6190">
                  <c:v>44827</c:v>
                </c:pt>
                <c:pt idx="6191">
                  <c:v>44830</c:v>
                </c:pt>
                <c:pt idx="6192">
                  <c:v>44831</c:v>
                </c:pt>
                <c:pt idx="6193">
                  <c:v>44832</c:v>
                </c:pt>
                <c:pt idx="6194">
                  <c:v>44833</c:v>
                </c:pt>
                <c:pt idx="6195">
                  <c:v>44834</c:v>
                </c:pt>
                <c:pt idx="6196">
                  <c:v>44837</c:v>
                </c:pt>
                <c:pt idx="6197">
                  <c:v>44838</c:v>
                </c:pt>
                <c:pt idx="6198">
                  <c:v>44839</c:v>
                </c:pt>
              </c:numCache>
            </c:numRef>
          </c:cat>
          <c:val>
            <c:numRef>
              <c:f>Sheet1!$F$2:$F$11158</c:f>
              <c:numCache>
                <c:formatCode>General</c:formatCode>
                <c:ptCount val="11157"/>
                <c:pt idx="0">
                  <c:v>0.12000000000000011</c:v>
                </c:pt>
                <c:pt idx="1">
                  <c:v>0.12999999999999989</c:v>
                </c:pt>
                <c:pt idx="2">
                  <c:v>0.12000000000000011</c:v>
                </c:pt>
                <c:pt idx="3">
                  <c:v>0.13000000000000031</c:v>
                </c:pt>
                <c:pt idx="4">
                  <c:v>0.14999999999999991</c:v>
                </c:pt>
                <c:pt idx="5">
                  <c:v>0.17999999999999969</c:v>
                </c:pt>
                <c:pt idx="6">
                  <c:v>0.20000000000000021</c:v>
                </c:pt>
                <c:pt idx="7">
                  <c:v>0.18000000000000019</c:v>
                </c:pt>
                <c:pt idx="8">
                  <c:v>0.21</c:v>
                </c:pt>
                <c:pt idx="9">
                  <c:v>0.21</c:v>
                </c:pt>
                <c:pt idx="10">
                  <c:v>0.25</c:v>
                </c:pt>
                <c:pt idx="11">
                  <c:v>0.21</c:v>
                </c:pt>
                <c:pt idx="12">
                  <c:v>0.19999999999999971</c:v>
                </c:pt>
                <c:pt idx="13">
                  <c:v>0.18000000000000019</c:v>
                </c:pt>
                <c:pt idx="14">
                  <c:v>0.16000000000000009</c:v>
                </c:pt>
                <c:pt idx="15">
                  <c:v>0.17999999999999969</c:v>
                </c:pt>
                <c:pt idx="16">
                  <c:v>0.18000000000000019</c:v>
                </c:pt>
                <c:pt idx="17">
                  <c:v>0.1599999999999997</c:v>
                </c:pt>
                <c:pt idx="18">
                  <c:v>0.1699999999999999</c:v>
                </c:pt>
                <c:pt idx="19">
                  <c:v>0.1699999999999999</c:v>
                </c:pt>
                <c:pt idx="20">
                  <c:v>0.18999999999999989</c:v>
                </c:pt>
                <c:pt idx="21">
                  <c:v>0.20000000000000021</c:v>
                </c:pt>
                <c:pt idx="22">
                  <c:v>0.18999999999999989</c:v>
                </c:pt>
                <c:pt idx="23">
                  <c:v>0.17999999999999969</c:v>
                </c:pt>
                <c:pt idx="24">
                  <c:v>0.18000000000000019</c:v>
                </c:pt>
                <c:pt idx="25">
                  <c:v>0.18999999999999989</c:v>
                </c:pt>
                <c:pt idx="26">
                  <c:v>0.14999999999999949</c:v>
                </c:pt>
                <c:pt idx="27">
                  <c:v>0.18000000000000019</c:v>
                </c:pt>
                <c:pt idx="28">
                  <c:v>0.1699999999999999</c:v>
                </c:pt>
                <c:pt idx="29">
                  <c:v>0.16000000000000009</c:v>
                </c:pt>
                <c:pt idx="30">
                  <c:v>0.19000000000000039</c:v>
                </c:pt>
                <c:pt idx="31">
                  <c:v>0.1400000000000001</c:v>
                </c:pt>
                <c:pt idx="32">
                  <c:v>0.16000000000000009</c:v>
                </c:pt>
                <c:pt idx="33">
                  <c:v>0.1599999999999997</c:v>
                </c:pt>
                <c:pt idx="34">
                  <c:v>0.18000000000000019</c:v>
                </c:pt>
                <c:pt idx="35">
                  <c:v>0.17999999999999969</c:v>
                </c:pt>
                <c:pt idx="36">
                  <c:v>0.1599999999999997</c:v>
                </c:pt>
                <c:pt idx="37">
                  <c:v>0.18000000000000019</c:v>
                </c:pt>
                <c:pt idx="38">
                  <c:v>0.16000000000000009</c:v>
                </c:pt>
                <c:pt idx="39">
                  <c:v>0.1899999999999995</c:v>
                </c:pt>
                <c:pt idx="40">
                  <c:v>0.1800000000000006</c:v>
                </c:pt>
                <c:pt idx="41">
                  <c:v>0.21999999999999981</c:v>
                </c:pt>
                <c:pt idx="42">
                  <c:v>0.22000000000000061</c:v>
                </c:pt>
                <c:pt idx="43">
                  <c:v>0.21999999999999981</c:v>
                </c:pt>
                <c:pt idx="44">
                  <c:v>0.21</c:v>
                </c:pt>
                <c:pt idx="45">
                  <c:v>0.20000000000000021</c:v>
                </c:pt>
                <c:pt idx="46">
                  <c:v>0.1899999999999995</c:v>
                </c:pt>
                <c:pt idx="47">
                  <c:v>0.21</c:v>
                </c:pt>
                <c:pt idx="48">
                  <c:v>0.20000000000000021</c:v>
                </c:pt>
                <c:pt idx="49">
                  <c:v>0.19000000000000039</c:v>
                </c:pt>
                <c:pt idx="50">
                  <c:v>0.1899999999999995</c:v>
                </c:pt>
                <c:pt idx="51">
                  <c:v>0.22000000000000061</c:v>
                </c:pt>
                <c:pt idx="52">
                  <c:v>0.20000000000000021</c:v>
                </c:pt>
                <c:pt idx="53">
                  <c:v>0.21</c:v>
                </c:pt>
                <c:pt idx="54">
                  <c:v>0.2200000000000002</c:v>
                </c:pt>
                <c:pt idx="55">
                  <c:v>0.25999999999999979</c:v>
                </c:pt>
                <c:pt idx="56">
                  <c:v>0.2399999999999998</c:v>
                </c:pt>
                <c:pt idx="57">
                  <c:v>0.21</c:v>
                </c:pt>
                <c:pt idx="58">
                  <c:v>0.21999999999999981</c:v>
                </c:pt>
                <c:pt idx="59">
                  <c:v>0.23</c:v>
                </c:pt>
                <c:pt idx="60">
                  <c:v>0.24000000000000021</c:v>
                </c:pt>
                <c:pt idx="61">
                  <c:v>0.25</c:v>
                </c:pt>
                <c:pt idx="62">
                  <c:v>0.2399999999999993</c:v>
                </c:pt>
                <c:pt idx="63">
                  <c:v>0.22000000000000061</c:v>
                </c:pt>
                <c:pt idx="64">
                  <c:v>0.25</c:v>
                </c:pt>
                <c:pt idx="65">
                  <c:v>0.25</c:v>
                </c:pt>
                <c:pt idx="66">
                  <c:v>0.21</c:v>
                </c:pt>
                <c:pt idx="67">
                  <c:v>0.23</c:v>
                </c:pt>
                <c:pt idx="68">
                  <c:v>0.21000000000000041</c:v>
                </c:pt>
                <c:pt idx="69">
                  <c:v>0.21999999999999981</c:v>
                </c:pt>
                <c:pt idx="70">
                  <c:v>0.23</c:v>
                </c:pt>
                <c:pt idx="71">
                  <c:v>0.2399999999999998</c:v>
                </c:pt>
                <c:pt idx="72">
                  <c:v>0.25</c:v>
                </c:pt>
                <c:pt idx="73">
                  <c:v>0.2399999999999998</c:v>
                </c:pt>
                <c:pt idx="74">
                  <c:v>0.2399999999999998</c:v>
                </c:pt>
                <c:pt idx="75">
                  <c:v>0.24000000000000021</c:v>
                </c:pt>
                <c:pt idx="76">
                  <c:v>0.23</c:v>
                </c:pt>
                <c:pt idx="77">
                  <c:v>0.26000000000000018</c:v>
                </c:pt>
                <c:pt idx="78">
                  <c:v>0.2399999999999998</c:v>
                </c:pt>
                <c:pt idx="79">
                  <c:v>0.24999999999999961</c:v>
                </c:pt>
                <c:pt idx="80">
                  <c:v>0.23</c:v>
                </c:pt>
                <c:pt idx="81">
                  <c:v>0.21999999999999981</c:v>
                </c:pt>
                <c:pt idx="82">
                  <c:v>0.23</c:v>
                </c:pt>
                <c:pt idx="83">
                  <c:v>0.2399999999999998</c:v>
                </c:pt>
                <c:pt idx="84">
                  <c:v>0.2399999999999998</c:v>
                </c:pt>
                <c:pt idx="85">
                  <c:v>0.25999999999999979</c:v>
                </c:pt>
                <c:pt idx="86">
                  <c:v>0.25999999999999979</c:v>
                </c:pt>
                <c:pt idx="87">
                  <c:v>0.26999999999999957</c:v>
                </c:pt>
                <c:pt idx="88">
                  <c:v>0.2200000000000002</c:v>
                </c:pt>
                <c:pt idx="89">
                  <c:v>0.26999999999999957</c:v>
                </c:pt>
                <c:pt idx="90">
                  <c:v>0.25000000000000039</c:v>
                </c:pt>
                <c:pt idx="91">
                  <c:v>0.25</c:v>
                </c:pt>
                <c:pt idx="92">
                  <c:v>0.21999999999999981</c:v>
                </c:pt>
                <c:pt idx="93">
                  <c:v>0.24000000000000021</c:v>
                </c:pt>
                <c:pt idx="94">
                  <c:v>0.19000000000000039</c:v>
                </c:pt>
                <c:pt idx="95">
                  <c:v>0.28999999999999959</c:v>
                </c:pt>
                <c:pt idx="96">
                  <c:v>0.25</c:v>
                </c:pt>
                <c:pt idx="97">
                  <c:v>0.25</c:v>
                </c:pt>
                <c:pt idx="98">
                  <c:v>0.25</c:v>
                </c:pt>
                <c:pt idx="99">
                  <c:v>0.27000000000000052</c:v>
                </c:pt>
                <c:pt idx="100">
                  <c:v>0.27000000000000052</c:v>
                </c:pt>
                <c:pt idx="101">
                  <c:v>0.2300000000000004</c:v>
                </c:pt>
                <c:pt idx="102">
                  <c:v>0.2799999999999998</c:v>
                </c:pt>
                <c:pt idx="103">
                  <c:v>0.29999999999999982</c:v>
                </c:pt>
                <c:pt idx="104">
                  <c:v>0.27000000000000052</c:v>
                </c:pt>
                <c:pt idx="105">
                  <c:v>0.29999999999999982</c:v>
                </c:pt>
                <c:pt idx="106">
                  <c:v>0.30999999999999961</c:v>
                </c:pt>
                <c:pt idx="107">
                  <c:v>0.29999999999999982</c:v>
                </c:pt>
                <c:pt idx="108">
                  <c:v>0.28999999999999998</c:v>
                </c:pt>
                <c:pt idx="109">
                  <c:v>0.28999999999999998</c:v>
                </c:pt>
                <c:pt idx="110">
                  <c:v>0.28000000000000019</c:v>
                </c:pt>
                <c:pt idx="111">
                  <c:v>0.25</c:v>
                </c:pt>
                <c:pt idx="112">
                  <c:v>0.27000000000000052</c:v>
                </c:pt>
                <c:pt idx="113">
                  <c:v>0.26999999999999957</c:v>
                </c:pt>
                <c:pt idx="114">
                  <c:v>0.26999999999999957</c:v>
                </c:pt>
                <c:pt idx="115">
                  <c:v>0.25</c:v>
                </c:pt>
                <c:pt idx="116">
                  <c:v>0.26000000000000068</c:v>
                </c:pt>
                <c:pt idx="117">
                  <c:v>0.24000000000000021</c:v>
                </c:pt>
                <c:pt idx="118">
                  <c:v>0.2300000000000004</c:v>
                </c:pt>
                <c:pt idx="119">
                  <c:v>0.25</c:v>
                </c:pt>
                <c:pt idx="120">
                  <c:v>0.22999999999999951</c:v>
                </c:pt>
                <c:pt idx="121">
                  <c:v>0.24000000000000021</c:v>
                </c:pt>
                <c:pt idx="122">
                  <c:v>0.22000000000000061</c:v>
                </c:pt>
                <c:pt idx="123">
                  <c:v>0.24000000000000021</c:v>
                </c:pt>
                <c:pt idx="124">
                  <c:v>0.28000000000000019</c:v>
                </c:pt>
                <c:pt idx="125">
                  <c:v>0.24000000000000021</c:v>
                </c:pt>
                <c:pt idx="126">
                  <c:v>0.20000000000000021</c:v>
                </c:pt>
                <c:pt idx="127">
                  <c:v>0.17999999999999969</c:v>
                </c:pt>
                <c:pt idx="128">
                  <c:v>0.2300000000000004</c:v>
                </c:pt>
                <c:pt idx="129">
                  <c:v>0.25999999999999979</c:v>
                </c:pt>
                <c:pt idx="130">
                  <c:v>0.24000000000000021</c:v>
                </c:pt>
                <c:pt idx="131">
                  <c:v>0.21</c:v>
                </c:pt>
                <c:pt idx="132">
                  <c:v>0.24000000000000021</c:v>
                </c:pt>
                <c:pt idx="133">
                  <c:v>0.25</c:v>
                </c:pt>
                <c:pt idx="134">
                  <c:v>0.22999999999999951</c:v>
                </c:pt>
                <c:pt idx="135">
                  <c:v>0.21999999999999981</c:v>
                </c:pt>
                <c:pt idx="136">
                  <c:v>0.20000000000000021</c:v>
                </c:pt>
                <c:pt idx="137">
                  <c:v>0.20000000000000021</c:v>
                </c:pt>
                <c:pt idx="138">
                  <c:v>0.21</c:v>
                </c:pt>
                <c:pt idx="139">
                  <c:v>0.2300000000000004</c:v>
                </c:pt>
                <c:pt idx="140">
                  <c:v>0.24000000000000021</c:v>
                </c:pt>
                <c:pt idx="141">
                  <c:v>0.2300000000000004</c:v>
                </c:pt>
                <c:pt idx="142">
                  <c:v>0.21</c:v>
                </c:pt>
                <c:pt idx="143">
                  <c:v>0.21999999999999981</c:v>
                </c:pt>
                <c:pt idx="144">
                  <c:v>0.24000000000000021</c:v>
                </c:pt>
                <c:pt idx="145">
                  <c:v>0.25</c:v>
                </c:pt>
                <c:pt idx="146">
                  <c:v>0.25999999999999979</c:v>
                </c:pt>
                <c:pt idx="147">
                  <c:v>0.25</c:v>
                </c:pt>
                <c:pt idx="148">
                  <c:v>0.26999999999999957</c:v>
                </c:pt>
                <c:pt idx="149">
                  <c:v>0.28000000000000019</c:v>
                </c:pt>
                <c:pt idx="150">
                  <c:v>0.26999999999999957</c:v>
                </c:pt>
                <c:pt idx="151">
                  <c:v>0.25</c:v>
                </c:pt>
                <c:pt idx="152">
                  <c:v>0.28000000000000019</c:v>
                </c:pt>
                <c:pt idx="153">
                  <c:v>0.29999999999999982</c:v>
                </c:pt>
                <c:pt idx="154">
                  <c:v>0.29999999999999982</c:v>
                </c:pt>
                <c:pt idx="155">
                  <c:v>0.35000000000000048</c:v>
                </c:pt>
                <c:pt idx="156">
                  <c:v>0.33000000000000013</c:v>
                </c:pt>
                <c:pt idx="157">
                  <c:v>0.3199999999999994</c:v>
                </c:pt>
                <c:pt idx="158">
                  <c:v>0.33999999999999991</c:v>
                </c:pt>
                <c:pt idx="159">
                  <c:v>0.29999999999999982</c:v>
                </c:pt>
                <c:pt idx="160">
                  <c:v>0.28999999999999998</c:v>
                </c:pt>
                <c:pt idx="161">
                  <c:v>0.27000000000000052</c:v>
                </c:pt>
                <c:pt idx="162">
                  <c:v>0.26999999999999957</c:v>
                </c:pt>
                <c:pt idx="163">
                  <c:v>0.26999999999999957</c:v>
                </c:pt>
                <c:pt idx="164">
                  <c:v>0.25</c:v>
                </c:pt>
                <c:pt idx="165">
                  <c:v>0.26999999999999957</c:v>
                </c:pt>
                <c:pt idx="166">
                  <c:v>0.28000000000000019</c:v>
                </c:pt>
                <c:pt idx="167">
                  <c:v>0.28000000000000019</c:v>
                </c:pt>
                <c:pt idx="168">
                  <c:v>0.28000000000000019</c:v>
                </c:pt>
                <c:pt idx="169">
                  <c:v>0.29999999999999982</c:v>
                </c:pt>
                <c:pt idx="170">
                  <c:v>0.29999999999999982</c:v>
                </c:pt>
                <c:pt idx="171">
                  <c:v>0.28999999999999998</c:v>
                </c:pt>
                <c:pt idx="172">
                  <c:v>0.28000000000000019</c:v>
                </c:pt>
                <c:pt idx="173">
                  <c:v>0.28000000000000019</c:v>
                </c:pt>
                <c:pt idx="174">
                  <c:v>0.26999999999999957</c:v>
                </c:pt>
                <c:pt idx="175">
                  <c:v>0.25999999999999979</c:v>
                </c:pt>
                <c:pt idx="176">
                  <c:v>0.28000000000000019</c:v>
                </c:pt>
                <c:pt idx="177">
                  <c:v>0.30999999999999961</c:v>
                </c:pt>
                <c:pt idx="178">
                  <c:v>0.28999999999999998</c:v>
                </c:pt>
                <c:pt idx="179">
                  <c:v>0.26999999999999957</c:v>
                </c:pt>
                <c:pt idx="180">
                  <c:v>0.28000000000000019</c:v>
                </c:pt>
                <c:pt idx="181">
                  <c:v>0.25</c:v>
                </c:pt>
                <c:pt idx="182">
                  <c:v>0.28000000000000019</c:v>
                </c:pt>
                <c:pt idx="183">
                  <c:v>0.27999999999999942</c:v>
                </c:pt>
                <c:pt idx="184">
                  <c:v>0.25999999999999979</c:v>
                </c:pt>
                <c:pt idx="185">
                  <c:v>0.27999999999999942</c:v>
                </c:pt>
                <c:pt idx="186">
                  <c:v>0.28000000000000019</c:v>
                </c:pt>
                <c:pt idx="187">
                  <c:v>0.25999999999999979</c:v>
                </c:pt>
                <c:pt idx="188">
                  <c:v>0.25999999999999979</c:v>
                </c:pt>
                <c:pt idx="189">
                  <c:v>0.27000000000000052</c:v>
                </c:pt>
                <c:pt idx="190">
                  <c:v>0.28000000000000019</c:v>
                </c:pt>
                <c:pt idx="191">
                  <c:v>0.26999999999999957</c:v>
                </c:pt>
                <c:pt idx="192">
                  <c:v>0.28000000000000019</c:v>
                </c:pt>
                <c:pt idx="193">
                  <c:v>0.26999999999999957</c:v>
                </c:pt>
                <c:pt idx="194">
                  <c:v>0.25999999999999979</c:v>
                </c:pt>
                <c:pt idx="195">
                  <c:v>0.28000000000000019</c:v>
                </c:pt>
                <c:pt idx="196">
                  <c:v>0.26000000000000068</c:v>
                </c:pt>
                <c:pt idx="197">
                  <c:v>0.27999999999999942</c:v>
                </c:pt>
                <c:pt idx="198">
                  <c:v>0.3100000000000005</c:v>
                </c:pt>
                <c:pt idx="199">
                  <c:v>0.27000000000000052</c:v>
                </c:pt>
                <c:pt idx="200">
                  <c:v>0.26999999999999957</c:v>
                </c:pt>
                <c:pt idx="201">
                  <c:v>0.28000000000000019</c:v>
                </c:pt>
                <c:pt idx="202">
                  <c:v>0.25</c:v>
                </c:pt>
                <c:pt idx="203">
                  <c:v>0.27000000000000052</c:v>
                </c:pt>
                <c:pt idx="204">
                  <c:v>0.27000000000000052</c:v>
                </c:pt>
                <c:pt idx="205">
                  <c:v>0.25999999999999979</c:v>
                </c:pt>
                <c:pt idx="206">
                  <c:v>0.28999999999999998</c:v>
                </c:pt>
                <c:pt idx="207">
                  <c:v>0.25</c:v>
                </c:pt>
                <c:pt idx="208">
                  <c:v>0.27000000000000052</c:v>
                </c:pt>
                <c:pt idx="209">
                  <c:v>0.25999999999999979</c:v>
                </c:pt>
                <c:pt idx="210">
                  <c:v>0.26999999999999957</c:v>
                </c:pt>
                <c:pt idx="211">
                  <c:v>0.28000000000000019</c:v>
                </c:pt>
                <c:pt idx="212">
                  <c:v>0.26000000000000068</c:v>
                </c:pt>
                <c:pt idx="213">
                  <c:v>0.27000000000000052</c:v>
                </c:pt>
                <c:pt idx="214">
                  <c:v>0.25</c:v>
                </c:pt>
                <c:pt idx="215">
                  <c:v>0.27000000000000052</c:v>
                </c:pt>
                <c:pt idx="216">
                  <c:v>0.25999999999999979</c:v>
                </c:pt>
                <c:pt idx="217">
                  <c:v>0.24000000000000021</c:v>
                </c:pt>
                <c:pt idx="218">
                  <c:v>0.22999999999999951</c:v>
                </c:pt>
                <c:pt idx="219">
                  <c:v>0.21</c:v>
                </c:pt>
                <c:pt idx="220">
                  <c:v>0.25</c:v>
                </c:pt>
                <c:pt idx="221">
                  <c:v>0.21</c:v>
                </c:pt>
                <c:pt idx="222">
                  <c:v>0.2300000000000004</c:v>
                </c:pt>
                <c:pt idx="223">
                  <c:v>0.25</c:v>
                </c:pt>
                <c:pt idx="224">
                  <c:v>0.21999999999999981</c:v>
                </c:pt>
                <c:pt idx="225">
                  <c:v>0.21999999999999981</c:v>
                </c:pt>
                <c:pt idx="226">
                  <c:v>0.25</c:v>
                </c:pt>
                <c:pt idx="227">
                  <c:v>0.25</c:v>
                </c:pt>
                <c:pt idx="228">
                  <c:v>0.25999999999999979</c:v>
                </c:pt>
                <c:pt idx="229">
                  <c:v>0.22000000000000061</c:v>
                </c:pt>
                <c:pt idx="230">
                  <c:v>0.25999999999999979</c:v>
                </c:pt>
                <c:pt idx="231">
                  <c:v>0.21999999999999981</c:v>
                </c:pt>
                <c:pt idx="232">
                  <c:v>0.24000000000000021</c:v>
                </c:pt>
                <c:pt idx="233">
                  <c:v>0.21</c:v>
                </c:pt>
                <c:pt idx="234">
                  <c:v>0.22999999999999951</c:v>
                </c:pt>
                <c:pt idx="235">
                  <c:v>0.25999999999999979</c:v>
                </c:pt>
                <c:pt idx="236">
                  <c:v>0.27000000000000052</c:v>
                </c:pt>
                <c:pt idx="237">
                  <c:v>0.25999999999999979</c:v>
                </c:pt>
                <c:pt idx="238">
                  <c:v>0.24000000000000021</c:v>
                </c:pt>
                <c:pt idx="239">
                  <c:v>0.25</c:v>
                </c:pt>
                <c:pt idx="240">
                  <c:v>0.2399999999999993</c:v>
                </c:pt>
                <c:pt idx="241">
                  <c:v>0.30000000000000071</c:v>
                </c:pt>
                <c:pt idx="242">
                  <c:v>0.27999999999999942</c:v>
                </c:pt>
                <c:pt idx="243">
                  <c:v>0.28999999999999998</c:v>
                </c:pt>
                <c:pt idx="244">
                  <c:v>0.24000000000000021</c:v>
                </c:pt>
                <c:pt idx="245">
                  <c:v>0.21999999999999981</c:v>
                </c:pt>
                <c:pt idx="246">
                  <c:v>0.21</c:v>
                </c:pt>
                <c:pt idx="247">
                  <c:v>0.21999999999999981</c:v>
                </c:pt>
                <c:pt idx="248">
                  <c:v>0.21999999999999981</c:v>
                </c:pt>
                <c:pt idx="249">
                  <c:v>0.1800000000000006</c:v>
                </c:pt>
                <c:pt idx="250">
                  <c:v>0.1899999999999995</c:v>
                </c:pt>
                <c:pt idx="251">
                  <c:v>0.21999999999999981</c:v>
                </c:pt>
                <c:pt idx="252">
                  <c:v>0.21</c:v>
                </c:pt>
                <c:pt idx="253">
                  <c:v>0.1899999999999995</c:v>
                </c:pt>
                <c:pt idx="254">
                  <c:v>0.21</c:v>
                </c:pt>
                <c:pt idx="255">
                  <c:v>0.21</c:v>
                </c:pt>
                <c:pt idx="256">
                  <c:v>0.19000000000000039</c:v>
                </c:pt>
                <c:pt idx="257">
                  <c:v>0.1899999999999995</c:v>
                </c:pt>
                <c:pt idx="258">
                  <c:v>0.21000000000000091</c:v>
                </c:pt>
                <c:pt idx="259">
                  <c:v>0.21999999999999981</c:v>
                </c:pt>
                <c:pt idx="260">
                  <c:v>0.21999999999999981</c:v>
                </c:pt>
                <c:pt idx="261">
                  <c:v>0.24000000000000021</c:v>
                </c:pt>
                <c:pt idx="262">
                  <c:v>0.20000000000000021</c:v>
                </c:pt>
                <c:pt idx="263">
                  <c:v>0.21999999999999981</c:v>
                </c:pt>
                <c:pt idx="264">
                  <c:v>0.1699999999999999</c:v>
                </c:pt>
                <c:pt idx="265">
                  <c:v>0.21999999999999981</c:v>
                </c:pt>
                <c:pt idx="266">
                  <c:v>0.21999999999999981</c:v>
                </c:pt>
                <c:pt idx="267">
                  <c:v>0.22999999999999951</c:v>
                </c:pt>
                <c:pt idx="268">
                  <c:v>0.22000000000000061</c:v>
                </c:pt>
                <c:pt idx="269">
                  <c:v>0.21</c:v>
                </c:pt>
                <c:pt idx="270">
                  <c:v>0.21999999999999981</c:v>
                </c:pt>
                <c:pt idx="271">
                  <c:v>0.21</c:v>
                </c:pt>
                <c:pt idx="272">
                  <c:v>0.21999999999999981</c:v>
                </c:pt>
                <c:pt idx="273">
                  <c:v>0.21</c:v>
                </c:pt>
                <c:pt idx="274">
                  <c:v>0.22999999999999951</c:v>
                </c:pt>
                <c:pt idx="275">
                  <c:v>0.21999999999999981</c:v>
                </c:pt>
                <c:pt idx="276">
                  <c:v>0.24000000000000021</c:v>
                </c:pt>
                <c:pt idx="277">
                  <c:v>0.21999999999999981</c:v>
                </c:pt>
                <c:pt idx="278">
                  <c:v>0.2300000000000004</c:v>
                </c:pt>
                <c:pt idx="279">
                  <c:v>0.25</c:v>
                </c:pt>
                <c:pt idx="280">
                  <c:v>0.21999999999999981</c:v>
                </c:pt>
                <c:pt idx="281">
                  <c:v>0.21</c:v>
                </c:pt>
                <c:pt idx="282">
                  <c:v>0.22000000000000061</c:v>
                </c:pt>
                <c:pt idx="283">
                  <c:v>0.21</c:v>
                </c:pt>
                <c:pt idx="284">
                  <c:v>0.21</c:v>
                </c:pt>
                <c:pt idx="285">
                  <c:v>0.2399999999999993</c:v>
                </c:pt>
                <c:pt idx="286">
                  <c:v>0.21999999999999981</c:v>
                </c:pt>
                <c:pt idx="287">
                  <c:v>0.22000000000000061</c:v>
                </c:pt>
                <c:pt idx="288">
                  <c:v>0.21999999999999981</c:v>
                </c:pt>
                <c:pt idx="289">
                  <c:v>0.2399999999999993</c:v>
                </c:pt>
                <c:pt idx="290">
                  <c:v>0.2300000000000004</c:v>
                </c:pt>
                <c:pt idx="291">
                  <c:v>0.21999999999999981</c:v>
                </c:pt>
                <c:pt idx="292">
                  <c:v>0.2300000000000004</c:v>
                </c:pt>
                <c:pt idx="293">
                  <c:v>0.2300000000000004</c:v>
                </c:pt>
                <c:pt idx="294">
                  <c:v>0.2300000000000004</c:v>
                </c:pt>
                <c:pt idx="295">
                  <c:v>0.22999999999999951</c:v>
                </c:pt>
                <c:pt idx="296">
                  <c:v>0.22000000000000061</c:v>
                </c:pt>
                <c:pt idx="297">
                  <c:v>0.21</c:v>
                </c:pt>
                <c:pt idx="298">
                  <c:v>0.21999999999999981</c:v>
                </c:pt>
                <c:pt idx="299">
                  <c:v>0.21</c:v>
                </c:pt>
                <c:pt idx="300">
                  <c:v>0.22999999999999951</c:v>
                </c:pt>
                <c:pt idx="301">
                  <c:v>0.2300000000000004</c:v>
                </c:pt>
                <c:pt idx="302">
                  <c:v>0.21999999999999981</c:v>
                </c:pt>
                <c:pt idx="303">
                  <c:v>0.21</c:v>
                </c:pt>
                <c:pt idx="304">
                  <c:v>0.22000000000000061</c:v>
                </c:pt>
                <c:pt idx="305">
                  <c:v>0.20000000000000021</c:v>
                </c:pt>
                <c:pt idx="306">
                  <c:v>0.22999999999999951</c:v>
                </c:pt>
                <c:pt idx="307">
                  <c:v>0.21999999999999981</c:v>
                </c:pt>
                <c:pt idx="308">
                  <c:v>0.21999999999999981</c:v>
                </c:pt>
                <c:pt idx="309">
                  <c:v>0.21</c:v>
                </c:pt>
                <c:pt idx="310">
                  <c:v>0.22999999999999951</c:v>
                </c:pt>
                <c:pt idx="311">
                  <c:v>0.21</c:v>
                </c:pt>
                <c:pt idx="312">
                  <c:v>0.20000000000000021</c:v>
                </c:pt>
                <c:pt idx="313">
                  <c:v>0.21</c:v>
                </c:pt>
                <c:pt idx="314">
                  <c:v>0.21</c:v>
                </c:pt>
                <c:pt idx="315">
                  <c:v>0.22000000000000061</c:v>
                </c:pt>
                <c:pt idx="316">
                  <c:v>0.20000000000000021</c:v>
                </c:pt>
                <c:pt idx="317">
                  <c:v>0.21</c:v>
                </c:pt>
                <c:pt idx="318">
                  <c:v>0.21999999999999981</c:v>
                </c:pt>
                <c:pt idx="319">
                  <c:v>0.21999999999999981</c:v>
                </c:pt>
                <c:pt idx="320">
                  <c:v>0.2300000000000004</c:v>
                </c:pt>
                <c:pt idx="321">
                  <c:v>0.22999999999999951</c:v>
                </c:pt>
                <c:pt idx="322">
                  <c:v>0.21999999999999981</c:v>
                </c:pt>
                <c:pt idx="323">
                  <c:v>0.21999999999999981</c:v>
                </c:pt>
                <c:pt idx="324">
                  <c:v>0.20000000000000021</c:v>
                </c:pt>
                <c:pt idx="325">
                  <c:v>0.21</c:v>
                </c:pt>
                <c:pt idx="326">
                  <c:v>0.22000000000000061</c:v>
                </c:pt>
                <c:pt idx="327">
                  <c:v>0.21999999999999981</c:v>
                </c:pt>
                <c:pt idx="328">
                  <c:v>0.2300000000000004</c:v>
                </c:pt>
                <c:pt idx="329">
                  <c:v>0.24000000000000021</c:v>
                </c:pt>
                <c:pt idx="330">
                  <c:v>0.22000000000000061</c:v>
                </c:pt>
                <c:pt idx="331">
                  <c:v>0.2399999999999993</c:v>
                </c:pt>
                <c:pt idx="332">
                  <c:v>0.22999999999999951</c:v>
                </c:pt>
                <c:pt idx="333">
                  <c:v>0.21999999999999981</c:v>
                </c:pt>
                <c:pt idx="334">
                  <c:v>0.22999999999999951</c:v>
                </c:pt>
                <c:pt idx="335">
                  <c:v>0.22999999999999951</c:v>
                </c:pt>
                <c:pt idx="336">
                  <c:v>0.2300000000000004</c:v>
                </c:pt>
                <c:pt idx="337">
                  <c:v>0.24000000000000021</c:v>
                </c:pt>
                <c:pt idx="338">
                  <c:v>0.2300000000000004</c:v>
                </c:pt>
                <c:pt idx="339">
                  <c:v>0.22999999999999951</c:v>
                </c:pt>
                <c:pt idx="340">
                  <c:v>0.22999999999999951</c:v>
                </c:pt>
                <c:pt idx="341">
                  <c:v>0.22999999999999951</c:v>
                </c:pt>
                <c:pt idx="342">
                  <c:v>0.2300000000000004</c:v>
                </c:pt>
                <c:pt idx="343">
                  <c:v>0.21999999999999981</c:v>
                </c:pt>
                <c:pt idx="344">
                  <c:v>0.21999999999999981</c:v>
                </c:pt>
                <c:pt idx="345">
                  <c:v>0.21</c:v>
                </c:pt>
                <c:pt idx="346">
                  <c:v>0.21</c:v>
                </c:pt>
                <c:pt idx="347">
                  <c:v>0.20000000000000021</c:v>
                </c:pt>
                <c:pt idx="348">
                  <c:v>0.25999999999999979</c:v>
                </c:pt>
                <c:pt idx="349">
                  <c:v>0.20000000000000021</c:v>
                </c:pt>
                <c:pt idx="350">
                  <c:v>0.28000000000000019</c:v>
                </c:pt>
                <c:pt idx="351">
                  <c:v>0.27000000000000052</c:v>
                </c:pt>
                <c:pt idx="352">
                  <c:v>0.26999999999999957</c:v>
                </c:pt>
                <c:pt idx="353">
                  <c:v>0.25</c:v>
                </c:pt>
                <c:pt idx="354">
                  <c:v>0.26999999999999957</c:v>
                </c:pt>
                <c:pt idx="355">
                  <c:v>0.25</c:v>
                </c:pt>
                <c:pt idx="356">
                  <c:v>0.25</c:v>
                </c:pt>
                <c:pt idx="357">
                  <c:v>0.24000000000000021</c:v>
                </c:pt>
                <c:pt idx="358">
                  <c:v>0.25</c:v>
                </c:pt>
                <c:pt idx="359">
                  <c:v>0.25</c:v>
                </c:pt>
                <c:pt idx="360">
                  <c:v>0.25999999999999979</c:v>
                </c:pt>
                <c:pt idx="361">
                  <c:v>0.25</c:v>
                </c:pt>
                <c:pt idx="362">
                  <c:v>0.25999999999999979</c:v>
                </c:pt>
                <c:pt idx="363">
                  <c:v>0.24000000000000021</c:v>
                </c:pt>
                <c:pt idx="364">
                  <c:v>0.24000000000000021</c:v>
                </c:pt>
                <c:pt idx="365">
                  <c:v>0.2399999999999993</c:v>
                </c:pt>
                <c:pt idx="366">
                  <c:v>0.25</c:v>
                </c:pt>
                <c:pt idx="367">
                  <c:v>0.26000000000000068</c:v>
                </c:pt>
                <c:pt idx="368">
                  <c:v>0.25999999999999979</c:v>
                </c:pt>
                <c:pt idx="369">
                  <c:v>0.2300000000000004</c:v>
                </c:pt>
                <c:pt idx="370">
                  <c:v>0.21999999999999981</c:v>
                </c:pt>
                <c:pt idx="371">
                  <c:v>0.25999999999999979</c:v>
                </c:pt>
                <c:pt idx="372">
                  <c:v>0.25</c:v>
                </c:pt>
                <c:pt idx="373">
                  <c:v>0.25999999999999979</c:v>
                </c:pt>
                <c:pt idx="374">
                  <c:v>0.25999999999999979</c:v>
                </c:pt>
                <c:pt idx="375">
                  <c:v>0.28000000000000019</c:v>
                </c:pt>
                <c:pt idx="376">
                  <c:v>0.27000000000000052</c:v>
                </c:pt>
                <c:pt idx="377">
                  <c:v>0.24000000000000021</c:v>
                </c:pt>
                <c:pt idx="378">
                  <c:v>0.28000000000000019</c:v>
                </c:pt>
                <c:pt idx="379">
                  <c:v>0.28000000000000019</c:v>
                </c:pt>
                <c:pt idx="380">
                  <c:v>0.28000000000000019</c:v>
                </c:pt>
                <c:pt idx="381">
                  <c:v>0.27999999999999942</c:v>
                </c:pt>
                <c:pt idx="382">
                  <c:v>0.26999999999999957</c:v>
                </c:pt>
                <c:pt idx="383">
                  <c:v>0.25999999999999979</c:v>
                </c:pt>
                <c:pt idx="384">
                  <c:v>0.24000000000000021</c:v>
                </c:pt>
                <c:pt idx="385">
                  <c:v>0.25</c:v>
                </c:pt>
                <c:pt idx="386">
                  <c:v>0.26000000000000068</c:v>
                </c:pt>
                <c:pt idx="387">
                  <c:v>0.28000000000000019</c:v>
                </c:pt>
                <c:pt idx="388">
                  <c:v>0.28000000000000019</c:v>
                </c:pt>
                <c:pt idx="389">
                  <c:v>0.27000000000000052</c:v>
                </c:pt>
                <c:pt idx="390">
                  <c:v>0.28000000000000019</c:v>
                </c:pt>
                <c:pt idx="391">
                  <c:v>0.25</c:v>
                </c:pt>
                <c:pt idx="392">
                  <c:v>0.30000000000000071</c:v>
                </c:pt>
                <c:pt idx="393">
                  <c:v>0.26999999999999957</c:v>
                </c:pt>
                <c:pt idx="394">
                  <c:v>0.29999999999999982</c:v>
                </c:pt>
                <c:pt idx="395">
                  <c:v>0.25999999999999979</c:v>
                </c:pt>
                <c:pt idx="396">
                  <c:v>0.26999999999999957</c:v>
                </c:pt>
                <c:pt idx="397">
                  <c:v>0.25999999999999979</c:v>
                </c:pt>
                <c:pt idx="398">
                  <c:v>0.27999999999999942</c:v>
                </c:pt>
                <c:pt idx="399">
                  <c:v>0.26999999999999957</c:v>
                </c:pt>
                <c:pt idx="400">
                  <c:v>0.28000000000000019</c:v>
                </c:pt>
                <c:pt idx="401">
                  <c:v>0.27000000000000052</c:v>
                </c:pt>
                <c:pt idx="402">
                  <c:v>0.28000000000000019</c:v>
                </c:pt>
                <c:pt idx="403">
                  <c:v>0.27000000000000052</c:v>
                </c:pt>
                <c:pt idx="404">
                  <c:v>0.25999999999999979</c:v>
                </c:pt>
                <c:pt idx="405">
                  <c:v>0.25999999999999979</c:v>
                </c:pt>
                <c:pt idx="406">
                  <c:v>0.25999999999999979</c:v>
                </c:pt>
                <c:pt idx="407">
                  <c:v>0.25999999999999979</c:v>
                </c:pt>
                <c:pt idx="408">
                  <c:v>0.25</c:v>
                </c:pt>
                <c:pt idx="409">
                  <c:v>0.26000000000000068</c:v>
                </c:pt>
                <c:pt idx="410">
                  <c:v>0.25999999999999979</c:v>
                </c:pt>
                <c:pt idx="411">
                  <c:v>0.26000000000000068</c:v>
                </c:pt>
                <c:pt idx="412">
                  <c:v>0.26999999999999957</c:v>
                </c:pt>
                <c:pt idx="413">
                  <c:v>0.28999999999999998</c:v>
                </c:pt>
                <c:pt idx="414">
                  <c:v>0.24000000000000021</c:v>
                </c:pt>
                <c:pt idx="415">
                  <c:v>0.27000000000000052</c:v>
                </c:pt>
                <c:pt idx="416">
                  <c:v>0.28000000000000019</c:v>
                </c:pt>
                <c:pt idx="417">
                  <c:v>0.27999999999999942</c:v>
                </c:pt>
                <c:pt idx="418">
                  <c:v>0.26999999999999957</c:v>
                </c:pt>
                <c:pt idx="419">
                  <c:v>0.27999999999999942</c:v>
                </c:pt>
                <c:pt idx="420">
                  <c:v>0.28999999999999998</c:v>
                </c:pt>
                <c:pt idx="421">
                  <c:v>0.29999999999999982</c:v>
                </c:pt>
                <c:pt idx="422">
                  <c:v>0.29999999999999982</c:v>
                </c:pt>
                <c:pt idx="423">
                  <c:v>0.30999999999999961</c:v>
                </c:pt>
                <c:pt idx="424">
                  <c:v>0.30999999999999961</c:v>
                </c:pt>
                <c:pt idx="425">
                  <c:v>0.28999999999999998</c:v>
                </c:pt>
                <c:pt idx="426">
                  <c:v>0.28000000000000019</c:v>
                </c:pt>
                <c:pt idx="427">
                  <c:v>0.28000000000000019</c:v>
                </c:pt>
                <c:pt idx="428">
                  <c:v>0.28999999999999998</c:v>
                </c:pt>
                <c:pt idx="429">
                  <c:v>0.29999999999999982</c:v>
                </c:pt>
                <c:pt idx="430">
                  <c:v>0.28999999999999909</c:v>
                </c:pt>
                <c:pt idx="431">
                  <c:v>0.29999999999999982</c:v>
                </c:pt>
                <c:pt idx="432">
                  <c:v>0.3100000000000005</c:v>
                </c:pt>
                <c:pt idx="433">
                  <c:v>0.30000000000000071</c:v>
                </c:pt>
                <c:pt idx="434">
                  <c:v>0.29999999999999982</c:v>
                </c:pt>
                <c:pt idx="435">
                  <c:v>0.27000000000000052</c:v>
                </c:pt>
                <c:pt idx="436">
                  <c:v>0.29999999999999982</c:v>
                </c:pt>
                <c:pt idx="437">
                  <c:v>0.28999999999999998</c:v>
                </c:pt>
                <c:pt idx="438">
                  <c:v>0.29999999999999982</c:v>
                </c:pt>
                <c:pt idx="439">
                  <c:v>0.30000000000000071</c:v>
                </c:pt>
                <c:pt idx="440">
                  <c:v>0.30999999999999961</c:v>
                </c:pt>
                <c:pt idx="441">
                  <c:v>0.28999999999999998</c:v>
                </c:pt>
                <c:pt idx="442">
                  <c:v>0.29999999999999982</c:v>
                </c:pt>
                <c:pt idx="443">
                  <c:v>0.30000000000000071</c:v>
                </c:pt>
                <c:pt idx="444">
                  <c:v>0.29999999999999982</c:v>
                </c:pt>
                <c:pt idx="445">
                  <c:v>0.28999999999999998</c:v>
                </c:pt>
                <c:pt idx="446">
                  <c:v>0.27000000000000052</c:v>
                </c:pt>
                <c:pt idx="447">
                  <c:v>0.29999999999999982</c:v>
                </c:pt>
                <c:pt idx="448">
                  <c:v>0.29999999999999982</c:v>
                </c:pt>
                <c:pt idx="449">
                  <c:v>0.29999999999999982</c:v>
                </c:pt>
                <c:pt idx="450">
                  <c:v>0.30999999999999961</c:v>
                </c:pt>
                <c:pt idx="451">
                  <c:v>0.29999999999999982</c:v>
                </c:pt>
                <c:pt idx="452">
                  <c:v>0.30999999999999961</c:v>
                </c:pt>
                <c:pt idx="453">
                  <c:v>0.28999999999999998</c:v>
                </c:pt>
                <c:pt idx="454">
                  <c:v>0.28999999999999998</c:v>
                </c:pt>
                <c:pt idx="455">
                  <c:v>0.28999999999999998</c:v>
                </c:pt>
                <c:pt idx="456">
                  <c:v>0.29999999999999982</c:v>
                </c:pt>
                <c:pt idx="457">
                  <c:v>0.28999999999999998</c:v>
                </c:pt>
                <c:pt idx="458">
                  <c:v>0.27999999999999942</c:v>
                </c:pt>
                <c:pt idx="459">
                  <c:v>0.28000000000000019</c:v>
                </c:pt>
                <c:pt idx="460">
                  <c:v>0.27999999999999942</c:v>
                </c:pt>
                <c:pt idx="461">
                  <c:v>0.28000000000000019</c:v>
                </c:pt>
                <c:pt idx="462">
                  <c:v>0.28000000000000019</c:v>
                </c:pt>
                <c:pt idx="463">
                  <c:v>0.28999999999999998</c:v>
                </c:pt>
                <c:pt idx="464">
                  <c:v>0.26999999999999957</c:v>
                </c:pt>
                <c:pt idx="465">
                  <c:v>0.29999999999999982</c:v>
                </c:pt>
                <c:pt idx="466">
                  <c:v>0.28000000000000019</c:v>
                </c:pt>
                <c:pt idx="467">
                  <c:v>0.28999999999999998</c:v>
                </c:pt>
                <c:pt idx="468">
                  <c:v>0.27999999999999942</c:v>
                </c:pt>
                <c:pt idx="469">
                  <c:v>0.28000000000000019</c:v>
                </c:pt>
                <c:pt idx="470">
                  <c:v>0.28000000000000019</c:v>
                </c:pt>
                <c:pt idx="471">
                  <c:v>0.28999999999999998</c:v>
                </c:pt>
                <c:pt idx="472">
                  <c:v>0.28999999999999998</c:v>
                </c:pt>
                <c:pt idx="473">
                  <c:v>0.28999999999999998</c:v>
                </c:pt>
                <c:pt idx="474">
                  <c:v>0.28999999999999909</c:v>
                </c:pt>
                <c:pt idx="475">
                  <c:v>0.28999999999999998</c:v>
                </c:pt>
                <c:pt idx="476">
                  <c:v>0.29999999999999982</c:v>
                </c:pt>
                <c:pt idx="477">
                  <c:v>0.28000000000000019</c:v>
                </c:pt>
                <c:pt idx="478">
                  <c:v>0.30999999999999961</c:v>
                </c:pt>
                <c:pt idx="479">
                  <c:v>0.30000000000000071</c:v>
                </c:pt>
                <c:pt idx="480">
                  <c:v>0.28999999999999998</c:v>
                </c:pt>
                <c:pt idx="481">
                  <c:v>0.28999999999999998</c:v>
                </c:pt>
                <c:pt idx="482">
                  <c:v>0.28999999999999998</c:v>
                </c:pt>
                <c:pt idx="483">
                  <c:v>0.28999999999999998</c:v>
                </c:pt>
                <c:pt idx="484">
                  <c:v>0.28999999999999998</c:v>
                </c:pt>
                <c:pt idx="485">
                  <c:v>0.28999999999999998</c:v>
                </c:pt>
                <c:pt idx="486">
                  <c:v>0.28999999999999998</c:v>
                </c:pt>
                <c:pt idx="487">
                  <c:v>0.29999999999999982</c:v>
                </c:pt>
                <c:pt idx="488">
                  <c:v>0.28000000000000019</c:v>
                </c:pt>
                <c:pt idx="489">
                  <c:v>0.28999999999999998</c:v>
                </c:pt>
                <c:pt idx="490">
                  <c:v>0.28999999999999998</c:v>
                </c:pt>
                <c:pt idx="491">
                  <c:v>0.28000000000000019</c:v>
                </c:pt>
                <c:pt idx="492">
                  <c:v>0.28999999999999998</c:v>
                </c:pt>
                <c:pt idx="493">
                  <c:v>0.28999999999999998</c:v>
                </c:pt>
                <c:pt idx="494">
                  <c:v>0.27999999999999942</c:v>
                </c:pt>
                <c:pt idx="495">
                  <c:v>0.3100000000000005</c:v>
                </c:pt>
                <c:pt idx="496">
                  <c:v>0.28000000000000019</c:v>
                </c:pt>
                <c:pt idx="497">
                  <c:v>0.29999999999999982</c:v>
                </c:pt>
                <c:pt idx="498">
                  <c:v>0.30999999999999961</c:v>
                </c:pt>
                <c:pt idx="499">
                  <c:v>0.30000000000000071</c:v>
                </c:pt>
                <c:pt idx="500">
                  <c:v>0.33999999999999991</c:v>
                </c:pt>
                <c:pt idx="501">
                  <c:v>0.33000000000000013</c:v>
                </c:pt>
                <c:pt idx="502">
                  <c:v>0.30999999999999961</c:v>
                </c:pt>
                <c:pt idx="503">
                  <c:v>0.37000000000000011</c:v>
                </c:pt>
                <c:pt idx="504">
                  <c:v>0.33000000000000013</c:v>
                </c:pt>
                <c:pt idx="505">
                  <c:v>0.30000000000000071</c:v>
                </c:pt>
                <c:pt idx="506">
                  <c:v>0.30999999999999961</c:v>
                </c:pt>
                <c:pt idx="507">
                  <c:v>0.30999999999999961</c:v>
                </c:pt>
                <c:pt idx="508">
                  <c:v>0.28999999999999998</c:v>
                </c:pt>
                <c:pt idx="509">
                  <c:v>0.29999999999999982</c:v>
                </c:pt>
                <c:pt idx="510">
                  <c:v>0.29999999999999982</c:v>
                </c:pt>
                <c:pt idx="511">
                  <c:v>0.3100000000000005</c:v>
                </c:pt>
                <c:pt idx="512">
                  <c:v>0.30000000000000071</c:v>
                </c:pt>
                <c:pt idx="513">
                  <c:v>0.33999999999999991</c:v>
                </c:pt>
                <c:pt idx="514">
                  <c:v>0.29999999999999982</c:v>
                </c:pt>
                <c:pt idx="515">
                  <c:v>0.3100000000000005</c:v>
                </c:pt>
                <c:pt idx="516">
                  <c:v>0.3100000000000005</c:v>
                </c:pt>
                <c:pt idx="517">
                  <c:v>0.3100000000000005</c:v>
                </c:pt>
                <c:pt idx="518">
                  <c:v>0.33000000000000013</c:v>
                </c:pt>
                <c:pt idx="519">
                  <c:v>0.26999999999999957</c:v>
                </c:pt>
                <c:pt idx="520">
                  <c:v>0.30999999999999961</c:v>
                </c:pt>
                <c:pt idx="521">
                  <c:v>0.30999999999999961</c:v>
                </c:pt>
                <c:pt idx="522">
                  <c:v>0.28999999999999998</c:v>
                </c:pt>
                <c:pt idx="523">
                  <c:v>0.27999999999999942</c:v>
                </c:pt>
                <c:pt idx="524">
                  <c:v>0.26999999999999957</c:v>
                </c:pt>
                <c:pt idx="525">
                  <c:v>0.28999999999999998</c:v>
                </c:pt>
                <c:pt idx="526">
                  <c:v>0.25</c:v>
                </c:pt>
                <c:pt idx="527">
                  <c:v>0.26999999999999957</c:v>
                </c:pt>
                <c:pt idx="528">
                  <c:v>0.27000000000000052</c:v>
                </c:pt>
                <c:pt idx="529">
                  <c:v>0.27000000000000052</c:v>
                </c:pt>
                <c:pt idx="530">
                  <c:v>0.26999999999999957</c:v>
                </c:pt>
                <c:pt idx="531">
                  <c:v>0.26999999999999957</c:v>
                </c:pt>
                <c:pt idx="532">
                  <c:v>0.28000000000000019</c:v>
                </c:pt>
                <c:pt idx="533">
                  <c:v>0.27000000000000052</c:v>
                </c:pt>
                <c:pt idx="534">
                  <c:v>0.26999999999999957</c:v>
                </c:pt>
                <c:pt idx="535">
                  <c:v>0.26999999999999957</c:v>
                </c:pt>
                <c:pt idx="536">
                  <c:v>0.25999999999999979</c:v>
                </c:pt>
                <c:pt idx="537">
                  <c:v>0.25</c:v>
                </c:pt>
                <c:pt idx="538">
                  <c:v>0.26999999999999957</c:v>
                </c:pt>
                <c:pt idx="539">
                  <c:v>0.26999999999999957</c:v>
                </c:pt>
                <c:pt idx="540">
                  <c:v>0.28999999999999998</c:v>
                </c:pt>
                <c:pt idx="541">
                  <c:v>0.28000000000000019</c:v>
                </c:pt>
                <c:pt idx="542">
                  <c:v>0.32000000000000028</c:v>
                </c:pt>
                <c:pt idx="543">
                  <c:v>0.32000000000000028</c:v>
                </c:pt>
                <c:pt idx="544">
                  <c:v>0.3199999999999994</c:v>
                </c:pt>
                <c:pt idx="545">
                  <c:v>0.32000000000000028</c:v>
                </c:pt>
                <c:pt idx="546">
                  <c:v>0.32000000000000028</c:v>
                </c:pt>
                <c:pt idx="547">
                  <c:v>0.32000000000000028</c:v>
                </c:pt>
                <c:pt idx="548">
                  <c:v>0.33999999999999991</c:v>
                </c:pt>
                <c:pt idx="549">
                  <c:v>0.33999999999999991</c:v>
                </c:pt>
                <c:pt idx="550">
                  <c:v>0.33999999999999991</c:v>
                </c:pt>
                <c:pt idx="551">
                  <c:v>0.33999999999999991</c:v>
                </c:pt>
                <c:pt idx="552">
                  <c:v>0.33999999999999991</c:v>
                </c:pt>
                <c:pt idx="553">
                  <c:v>0.33000000000000013</c:v>
                </c:pt>
                <c:pt idx="554">
                  <c:v>0.33999999999999991</c:v>
                </c:pt>
                <c:pt idx="555">
                  <c:v>0.34000000000000069</c:v>
                </c:pt>
                <c:pt idx="556">
                  <c:v>0.34999999999999959</c:v>
                </c:pt>
                <c:pt idx="557">
                  <c:v>0.35000000000000048</c:v>
                </c:pt>
                <c:pt idx="558">
                  <c:v>0.36000000000000032</c:v>
                </c:pt>
                <c:pt idx="559">
                  <c:v>0.34000000000000069</c:v>
                </c:pt>
                <c:pt idx="560">
                  <c:v>0.35000000000000048</c:v>
                </c:pt>
                <c:pt idx="561">
                  <c:v>0.36000000000000032</c:v>
                </c:pt>
                <c:pt idx="562">
                  <c:v>0.35000000000000048</c:v>
                </c:pt>
                <c:pt idx="563">
                  <c:v>0.36000000000000032</c:v>
                </c:pt>
                <c:pt idx="564">
                  <c:v>0.36000000000000032</c:v>
                </c:pt>
                <c:pt idx="565">
                  <c:v>0.36000000000000032</c:v>
                </c:pt>
                <c:pt idx="566">
                  <c:v>0.37000000000000011</c:v>
                </c:pt>
                <c:pt idx="567">
                  <c:v>0.34999999999999959</c:v>
                </c:pt>
                <c:pt idx="568">
                  <c:v>0.36000000000000032</c:v>
                </c:pt>
                <c:pt idx="569">
                  <c:v>0.37000000000000011</c:v>
                </c:pt>
                <c:pt idx="570">
                  <c:v>0.37000000000000011</c:v>
                </c:pt>
                <c:pt idx="571">
                  <c:v>0.34999999999999959</c:v>
                </c:pt>
                <c:pt idx="572">
                  <c:v>0.36999999999999922</c:v>
                </c:pt>
                <c:pt idx="573">
                  <c:v>0.34999999999999959</c:v>
                </c:pt>
                <c:pt idx="574">
                  <c:v>0.38999999999999968</c:v>
                </c:pt>
                <c:pt idx="575">
                  <c:v>0.38999999999999968</c:v>
                </c:pt>
                <c:pt idx="576">
                  <c:v>0.39999999999999952</c:v>
                </c:pt>
                <c:pt idx="577">
                  <c:v>0.37999999999999989</c:v>
                </c:pt>
                <c:pt idx="578">
                  <c:v>0.37999999999999989</c:v>
                </c:pt>
                <c:pt idx="579">
                  <c:v>0.40000000000000041</c:v>
                </c:pt>
                <c:pt idx="580">
                  <c:v>0.39000000000000062</c:v>
                </c:pt>
                <c:pt idx="581">
                  <c:v>0.37999999999999989</c:v>
                </c:pt>
                <c:pt idx="582">
                  <c:v>0.39000000000000062</c:v>
                </c:pt>
                <c:pt idx="583">
                  <c:v>0.37000000000000011</c:v>
                </c:pt>
                <c:pt idx="584">
                  <c:v>0.37999999999999989</c:v>
                </c:pt>
                <c:pt idx="585">
                  <c:v>0.37000000000000011</c:v>
                </c:pt>
                <c:pt idx="586">
                  <c:v>0.37000000000000011</c:v>
                </c:pt>
                <c:pt idx="587">
                  <c:v>0.35999999999999938</c:v>
                </c:pt>
                <c:pt idx="588">
                  <c:v>0.37999999999999989</c:v>
                </c:pt>
                <c:pt idx="589">
                  <c:v>0.37999999999999989</c:v>
                </c:pt>
                <c:pt idx="590">
                  <c:v>0.37000000000000011</c:v>
                </c:pt>
                <c:pt idx="591">
                  <c:v>0.37000000000000011</c:v>
                </c:pt>
                <c:pt idx="592">
                  <c:v>0.36000000000000032</c:v>
                </c:pt>
                <c:pt idx="593">
                  <c:v>0.36000000000000032</c:v>
                </c:pt>
                <c:pt idx="594">
                  <c:v>0.30999999999999961</c:v>
                </c:pt>
                <c:pt idx="595">
                  <c:v>0.30999999999999961</c:v>
                </c:pt>
                <c:pt idx="596">
                  <c:v>0.30999999999999961</c:v>
                </c:pt>
                <c:pt idx="597">
                  <c:v>0.36000000000000032</c:v>
                </c:pt>
                <c:pt idx="598">
                  <c:v>0.34999999999999959</c:v>
                </c:pt>
                <c:pt idx="599">
                  <c:v>0.33999999999999991</c:v>
                </c:pt>
                <c:pt idx="600">
                  <c:v>0.33000000000000013</c:v>
                </c:pt>
                <c:pt idx="601">
                  <c:v>0.33999999999999991</c:v>
                </c:pt>
                <c:pt idx="602">
                  <c:v>0.3199999999999994</c:v>
                </c:pt>
                <c:pt idx="603">
                  <c:v>0.33000000000000013</c:v>
                </c:pt>
                <c:pt idx="604">
                  <c:v>0.33999999999999991</c:v>
                </c:pt>
                <c:pt idx="605">
                  <c:v>0.35999999999999938</c:v>
                </c:pt>
                <c:pt idx="606">
                  <c:v>0.34999999999999959</c:v>
                </c:pt>
                <c:pt idx="607">
                  <c:v>0.34999999999999959</c:v>
                </c:pt>
                <c:pt idx="608">
                  <c:v>0.30000000000000071</c:v>
                </c:pt>
                <c:pt idx="609">
                  <c:v>0.33999999999999991</c:v>
                </c:pt>
                <c:pt idx="610">
                  <c:v>0.32000000000000028</c:v>
                </c:pt>
                <c:pt idx="611">
                  <c:v>0.33999999999999991</c:v>
                </c:pt>
                <c:pt idx="612">
                  <c:v>0.34999999999999959</c:v>
                </c:pt>
                <c:pt idx="613">
                  <c:v>0.33000000000000013</c:v>
                </c:pt>
                <c:pt idx="614">
                  <c:v>0.33999999999999991</c:v>
                </c:pt>
                <c:pt idx="615">
                  <c:v>0.33999999999999991</c:v>
                </c:pt>
                <c:pt idx="616">
                  <c:v>0.3100000000000005</c:v>
                </c:pt>
                <c:pt idx="617">
                  <c:v>0.33000000000000013</c:v>
                </c:pt>
                <c:pt idx="618">
                  <c:v>0.3100000000000005</c:v>
                </c:pt>
                <c:pt idx="619">
                  <c:v>0.29999999999999982</c:v>
                </c:pt>
                <c:pt idx="620">
                  <c:v>0.29999999999999982</c:v>
                </c:pt>
                <c:pt idx="621">
                  <c:v>0.30999999999999961</c:v>
                </c:pt>
                <c:pt idx="622">
                  <c:v>0.32000000000000028</c:v>
                </c:pt>
                <c:pt idx="623">
                  <c:v>0.28999999999999998</c:v>
                </c:pt>
                <c:pt idx="624">
                  <c:v>0.3100000000000005</c:v>
                </c:pt>
                <c:pt idx="625">
                  <c:v>0.29999999999999982</c:v>
                </c:pt>
                <c:pt idx="626">
                  <c:v>0.29999999999999982</c:v>
                </c:pt>
                <c:pt idx="627">
                  <c:v>0.29999999999999982</c:v>
                </c:pt>
                <c:pt idx="628">
                  <c:v>0.3100000000000005</c:v>
                </c:pt>
                <c:pt idx="629">
                  <c:v>0.3199999999999994</c:v>
                </c:pt>
                <c:pt idx="630">
                  <c:v>0.33000000000000013</c:v>
                </c:pt>
                <c:pt idx="631">
                  <c:v>0.32000000000000028</c:v>
                </c:pt>
                <c:pt idx="632">
                  <c:v>0.30000000000000071</c:v>
                </c:pt>
                <c:pt idx="633">
                  <c:v>0.32000000000000028</c:v>
                </c:pt>
                <c:pt idx="634">
                  <c:v>0.32000000000000028</c:v>
                </c:pt>
                <c:pt idx="635">
                  <c:v>0.32000000000000028</c:v>
                </c:pt>
                <c:pt idx="636">
                  <c:v>0.34000000000000069</c:v>
                </c:pt>
                <c:pt idx="637">
                  <c:v>0.29999999999999982</c:v>
                </c:pt>
                <c:pt idx="638">
                  <c:v>0.30999999999999961</c:v>
                </c:pt>
                <c:pt idx="639">
                  <c:v>0.29999999999999982</c:v>
                </c:pt>
                <c:pt idx="640">
                  <c:v>0.30999999999999961</c:v>
                </c:pt>
                <c:pt idx="641">
                  <c:v>0.3199999999999994</c:v>
                </c:pt>
                <c:pt idx="642">
                  <c:v>0.32999999999999918</c:v>
                </c:pt>
                <c:pt idx="643">
                  <c:v>0.33999999999999991</c:v>
                </c:pt>
                <c:pt idx="644">
                  <c:v>0.33000000000000013</c:v>
                </c:pt>
                <c:pt idx="645">
                  <c:v>0.34999999999999959</c:v>
                </c:pt>
                <c:pt idx="646">
                  <c:v>0.33999999999999991</c:v>
                </c:pt>
                <c:pt idx="647">
                  <c:v>0.33000000000000013</c:v>
                </c:pt>
                <c:pt idx="648">
                  <c:v>0.33999999999999991</c:v>
                </c:pt>
                <c:pt idx="649">
                  <c:v>0.36000000000000032</c:v>
                </c:pt>
                <c:pt idx="650">
                  <c:v>0.35000000000000048</c:v>
                </c:pt>
                <c:pt idx="651">
                  <c:v>0.33000000000000013</c:v>
                </c:pt>
                <c:pt idx="652">
                  <c:v>0.32000000000000028</c:v>
                </c:pt>
                <c:pt idx="653">
                  <c:v>0.33000000000000013</c:v>
                </c:pt>
                <c:pt idx="654">
                  <c:v>0.32000000000000028</c:v>
                </c:pt>
                <c:pt idx="655">
                  <c:v>0.32000000000000028</c:v>
                </c:pt>
                <c:pt idx="656">
                  <c:v>0.32000000000000028</c:v>
                </c:pt>
                <c:pt idx="657">
                  <c:v>0.3100000000000005</c:v>
                </c:pt>
                <c:pt idx="658">
                  <c:v>0.33999999999999991</c:v>
                </c:pt>
                <c:pt idx="659">
                  <c:v>0.32000000000000028</c:v>
                </c:pt>
                <c:pt idx="660">
                  <c:v>0.36000000000000032</c:v>
                </c:pt>
                <c:pt idx="661">
                  <c:v>0.33999999999999991</c:v>
                </c:pt>
                <c:pt idx="662">
                  <c:v>0.33999999999999991</c:v>
                </c:pt>
                <c:pt idx="663">
                  <c:v>0.33999999999999991</c:v>
                </c:pt>
                <c:pt idx="664">
                  <c:v>0.33999999999999991</c:v>
                </c:pt>
                <c:pt idx="665">
                  <c:v>0.34999999999999959</c:v>
                </c:pt>
                <c:pt idx="666">
                  <c:v>0.33000000000000013</c:v>
                </c:pt>
                <c:pt idx="667">
                  <c:v>0.3199999999999994</c:v>
                </c:pt>
                <c:pt idx="668">
                  <c:v>0.33000000000000013</c:v>
                </c:pt>
                <c:pt idx="669">
                  <c:v>0.32000000000000028</c:v>
                </c:pt>
                <c:pt idx="670">
                  <c:v>0.32000000000000028</c:v>
                </c:pt>
                <c:pt idx="671">
                  <c:v>0.33000000000000013</c:v>
                </c:pt>
                <c:pt idx="672">
                  <c:v>0.34999999999999959</c:v>
                </c:pt>
                <c:pt idx="673">
                  <c:v>0.33000000000000013</c:v>
                </c:pt>
                <c:pt idx="674">
                  <c:v>0.33999999999999991</c:v>
                </c:pt>
                <c:pt idx="675">
                  <c:v>0.34999999999999959</c:v>
                </c:pt>
                <c:pt idx="676">
                  <c:v>0.33999999999999991</c:v>
                </c:pt>
                <c:pt idx="677">
                  <c:v>0.33000000000000013</c:v>
                </c:pt>
                <c:pt idx="678">
                  <c:v>0.33000000000000013</c:v>
                </c:pt>
                <c:pt idx="679">
                  <c:v>0.33000000000000013</c:v>
                </c:pt>
                <c:pt idx="680">
                  <c:v>0.33999999999999991</c:v>
                </c:pt>
                <c:pt idx="681">
                  <c:v>0.33999999999999991</c:v>
                </c:pt>
                <c:pt idx="682">
                  <c:v>0.33999999999999991</c:v>
                </c:pt>
                <c:pt idx="683">
                  <c:v>0.34999999999999959</c:v>
                </c:pt>
                <c:pt idx="684">
                  <c:v>0.33999999999999991</c:v>
                </c:pt>
                <c:pt idx="685">
                  <c:v>0.34000000000000069</c:v>
                </c:pt>
                <c:pt idx="686">
                  <c:v>0.34999999999999959</c:v>
                </c:pt>
                <c:pt idx="687">
                  <c:v>0.35000000000000048</c:v>
                </c:pt>
                <c:pt idx="688">
                  <c:v>0.33000000000000013</c:v>
                </c:pt>
                <c:pt idx="689">
                  <c:v>0.32000000000000028</c:v>
                </c:pt>
                <c:pt idx="690">
                  <c:v>0.30999999999999961</c:v>
                </c:pt>
                <c:pt idx="691">
                  <c:v>0.30999999999999961</c:v>
                </c:pt>
                <c:pt idx="692">
                  <c:v>0.32000000000000028</c:v>
                </c:pt>
                <c:pt idx="693">
                  <c:v>0.32000000000000028</c:v>
                </c:pt>
                <c:pt idx="694">
                  <c:v>0.29999999999999982</c:v>
                </c:pt>
                <c:pt idx="695">
                  <c:v>0.33000000000000013</c:v>
                </c:pt>
                <c:pt idx="696">
                  <c:v>0.3100000000000005</c:v>
                </c:pt>
                <c:pt idx="697">
                  <c:v>0.32000000000000028</c:v>
                </c:pt>
                <c:pt idx="698">
                  <c:v>0.32000000000000028</c:v>
                </c:pt>
                <c:pt idx="699">
                  <c:v>0.32000000000000028</c:v>
                </c:pt>
                <c:pt idx="700">
                  <c:v>0.3100000000000005</c:v>
                </c:pt>
                <c:pt idx="701">
                  <c:v>0.33000000000000013</c:v>
                </c:pt>
                <c:pt idx="702">
                  <c:v>0.28999999999999998</c:v>
                </c:pt>
                <c:pt idx="703">
                  <c:v>0.37999999999999989</c:v>
                </c:pt>
                <c:pt idx="704">
                  <c:v>0.35000000000000048</c:v>
                </c:pt>
                <c:pt idx="705">
                  <c:v>0.33999999999999991</c:v>
                </c:pt>
                <c:pt idx="706">
                  <c:v>0.36000000000000032</c:v>
                </c:pt>
                <c:pt idx="707">
                  <c:v>0.36000000000000032</c:v>
                </c:pt>
                <c:pt idx="708">
                  <c:v>0.32000000000000028</c:v>
                </c:pt>
                <c:pt idx="709">
                  <c:v>0.33000000000000013</c:v>
                </c:pt>
                <c:pt idx="710">
                  <c:v>0.32000000000000028</c:v>
                </c:pt>
                <c:pt idx="711">
                  <c:v>0.32000000000000028</c:v>
                </c:pt>
                <c:pt idx="712">
                  <c:v>0.3100000000000005</c:v>
                </c:pt>
                <c:pt idx="713">
                  <c:v>0.30999999999999961</c:v>
                </c:pt>
                <c:pt idx="714">
                  <c:v>0.3100000000000005</c:v>
                </c:pt>
                <c:pt idx="715">
                  <c:v>0.33000000000000013</c:v>
                </c:pt>
                <c:pt idx="716">
                  <c:v>0.3100000000000005</c:v>
                </c:pt>
                <c:pt idx="717">
                  <c:v>0.32000000000000028</c:v>
                </c:pt>
                <c:pt idx="718">
                  <c:v>0.30999999999999961</c:v>
                </c:pt>
                <c:pt idx="719">
                  <c:v>0.29999999999999982</c:v>
                </c:pt>
                <c:pt idx="720">
                  <c:v>0.30000000000000071</c:v>
                </c:pt>
                <c:pt idx="721">
                  <c:v>0.3199999999999994</c:v>
                </c:pt>
                <c:pt idx="722">
                  <c:v>0.32000000000000028</c:v>
                </c:pt>
                <c:pt idx="723">
                  <c:v>0.3100000000000005</c:v>
                </c:pt>
                <c:pt idx="724">
                  <c:v>0.33000000000000013</c:v>
                </c:pt>
                <c:pt idx="725">
                  <c:v>0.3100000000000005</c:v>
                </c:pt>
                <c:pt idx="726">
                  <c:v>0.3199999999999994</c:v>
                </c:pt>
                <c:pt idx="727">
                  <c:v>0.30000000000000071</c:v>
                </c:pt>
                <c:pt idx="728">
                  <c:v>0.29999999999999982</c:v>
                </c:pt>
                <c:pt idx="729">
                  <c:v>0.3199999999999994</c:v>
                </c:pt>
                <c:pt idx="730">
                  <c:v>0.30999999999999961</c:v>
                </c:pt>
                <c:pt idx="731">
                  <c:v>0.3100000000000005</c:v>
                </c:pt>
                <c:pt idx="732">
                  <c:v>0.29999999999999982</c:v>
                </c:pt>
                <c:pt idx="733">
                  <c:v>0.29999999999999982</c:v>
                </c:pt>
                <c:pt idx="734">
                  <c:v>0.30999999999999961</c:v>
                </c:pt>
                <c:pt idx="735">
                  <c:v>0.32000000000000028</c:v>
                </c:pt>
                <c:pt idx="736">
                  <c:v>0.3100000000000005</c:v>
                </c:pt>
                <c:pt idx="737">
                  <c:v>0.30999999999999961</c:v>
                </c:pt>
                <c:pt idx="738">
                  <c:v>0.29999999999999982</c:v>
                </c:pt>
                <c:pt idx="739">
                  <c:v>0.42999999999999972</c:v>
                </c:pt>
                <c:pt idx="740">
                  <c:v>0.33999999999999991</c:v>
                </c:pt>
                <c:pt idx="741">
                  <c:v>0.32000000000000028</c:v>
                </c:pt>
                <c:pt idx="742">
                  <c:v>0.32000000000000028</c:v>
                </c:pt>
                <c:pt idx="743">
                  <c:v>0.33999999999999991</c:v>
                </c:pt>
                <c:pt idx="744">
                  <c:v>0.3199999999999994</c:v>
                </c:pt>
                <c:pt idx="745">
                  <c:v>0.28999999999999998</c:v>
                </c:pt>
                <c:pt idx="746">
                  <c:v>0.30999999999999961</c:v>
                </c:pt>
                <c:pt idx="747">
                  <c:v>0.30999999999999961</c:v>
                </c:pt>
                <c:pt idx="748">
                  <c:v>0.32000000000000028</c:v>
                </c:pt>
                <c:pt idx="749">
                  <c:v>0.27999999999999942</c:v>
                </c:pt>
                <c:pt idx="750">
                  <c:v>0.28999999999999998</c:v>
                </c:pt>
                <c:pt idx="751">
                  <c:v>0.28999999999999998</c:v>
                </c:pt>
                <c:pt idx="752">
                  <c:v>0.32000000000000028</c:v>
                </c:pt>
                <c:pt idx="753">
                  <c:v>0.33000000000000013</c:v>
                </c:pt>
                <c:pt idx="754">
                  <c:v>0.28999999999999998</c:v>
                </c:pt>
                <c:pt idx="755">
                  <c:v>0.32000000000000028</c:v>
                </c:pt>
                <c:pt idx="756">
                  <c:v>0.28999999999999998</c:v>
                </c:pt>
                <c:pt idx="757">
                  <c:v>0.29999999999999982</c:v>
                </c:pt>
                <c:pt idx="758">
                  <c:v>0.29999999999999982</c:v>
                </c:pt>
                <c:pt idx="759">
                  <c:v>0.30999999999999961</c:v>
                </c:pt>
                <c:pt idx="760">
                  <c:v>0.32000000000000028</c:v>
                </c:pt>
                <c:pt idx="761">
                  <c:v>0.32000000000000028</c:v>
                </c:pt>
                <c:pt idx="762">
                  <c:v>0.29999999999999982</c:v>
                </c:pt>
                <c:pt idx="763">
                  <c:v>0.32000000000000028</c:v>
                </c:pt>
                <c:pt idx="764">
                  <c:v>0.1199999999999992</c:v>
                </c:pt>
                <c:pt idx="765">
                  <c:v>0.24000000000000021</c:v>
                </c:pt>
                <c:pt idx="766">
                  <c:v>0.26999999999999957</c:v>
                </c:pt>
                <c:pt idx="767">
                  <c:v>0.26000000000000068</c:v>
                </c:pt>
                <c:pt idx="768">
                  <c:v>0.28000000000000019</c:v>
                </c:pt>
                <c:pt idx="769">
                  <c:v>0.27000000000000052</c:v>
                </c:pt>
                <c:pt idx="770">
                  <c:v>0.19000000000000039</c:v>
                </c:pt>
                <c:pt idx="771">
                  <c:v>0.17999999999999969</c:v>
                </c:pt>
                <c:pt idx="772">
                  <c:v>0.21</c:v>
                </c:pt>
                <c:pt idx="773">
                  <c:v>0.19000000000000039</c:v>
                </c:pt>
                <c:pt idx="774">
                  <c:v>0.20000000000000021</c:v>
                </c:pt>
                <c:pt idx="775">
                  <c:v>0.21999999999999981</c:v>
                </c:pt>
                <c:pt idx="776">
                  <c:v>0.25</c:v>
                </c:pt>
                <c:pt idx="777">
                  <c:v>0.25</c:v>
                </c:pt>
                <c:pt idx="778">
                  <c:v>0.25</c:v>
                </c:pt>
                <c:pt idx="779">
                  <c:v>0.12999999999999989</c:v>
                </c:pt>
                <c:pt idx="780">
                  <c:v>0.19000000000000039</c:v>
                </c:pt>
                <c:pt idx="781">
                  <c:v>0.19000000000000039</c:v>
                </c:pt>
                <c:pt idx="782">
                  <c:v>0.19000000000000039</c:v>
                </c:pt>
                <c:pt idx="783">
                  <c:v>0.1899999999999995</c:v>
                </c:pt>
                <c:pt idx="784">
                  <c:v>0.1699999999999999</c:v>
                </c:pt>
                <c:pt idx="785">
                  <c:v>0.1699999999999999</c:v>
                </c:pt>
                <c:pt idx="786">
                  <c:v>0.15999999999999931</c:v>
                </c:pt>
                <c:pt idx="787">
                  <c:v>0.1699999999999999</c:v>
                </c:pt>
                <c:pt idx="788">
                  <c:v>0.1699999999999999</c:v>
                </c:pt>
                <c:pt idx="789">
                  <c:v>0.1699999999999999</c:v>
                </c:pt>
                <c:pt idx="790">
                  <c:v>0.20000000000000021</c:v>
                </c:pt>
                <c:pt idx="791">
                  <c:v>0.21</c:v>
                </c:pt>
                <c:pt idx="792">
                  <c:v>0.20000000000000021</c:v>
                </c:pt>
                <c:pt idx="793">
                  <c:v>0.17999999999999969</c:v>
                </c:pt>
                <c:pt idx="794">
                  <c:v>0.1800000000000006</c:v>
                </c:pt>
                <c:pt idx="795">
                  <c:v>0.19000000000000039</c:v>
                </c:pt>
                <c:pt idx="796">
                  <c:v>0.1699999999999999</c:v>
                </c:pt>
                <c:pt idx="797">
                  <c:v>0.1899999999999995</c:v>
                </c:pt>
                <c:pt idx="798">
                  <c:v>0.1899999999999995</c:v>
                </c:pt>
                <c:pt idx="799">
                  <c:v>0.19000000000000039</c:v>
                </c:pt>
                <c:pt idx="800">
                  <c:v>0.17999999999999969</c:v>
                </c:pt>
                <c:pt idx="801">
                  <c:v>0.20000000000000021</c:v>
                </c:pt>
                <c:pt idx="802">
                  <c:v>0.19000000000000039</c:v>
                </c:pt>
                <c:pt idx="803">
                  <c:v>0.20000000000000021</c:v>
                </c:pt>
                <c:pt idx="804">
                  <c:v>0.19000000000000039</c:v>
                </c:pt>
                <c:pt idx="805">
                  <c:v>0.1899999999999995</c:v>
                </c:pt>
                <c:pt idx="806">
                  <c:v>0.1800000000000006</c:v>
                </c:pt>
                <c:pt idx="807">
                  <c:v>0.1899999999999995</c:v>
                </c:pt>
                <c:pt idx="808">
                  <c:v>0.20000000000000021</c:v>
                </c:pt>
                <c:pt idx="809">
                  <c:v>0.21</c:v>
                </c:pt>
                <c:pt idx="810">
                  <c:v>0.19000000000000039</c:v>
                </c:pt>
                <c:pt idx="811">
                  <c:v>0.20000000000000021</c:v>
                </c:pt>
                <c:pt idx="812">
                  <c:v>0.20000000000000021</c:v>
                </c:pt>
                <c:pt idx="813">
                  <c:v>0.1899999999999995</c:v>
                </c:pt>
                <c:pt idx="814">
                  <c:v>0.17999999999999969</c:v>
                </c:pt>
                <c:pt idx="815">
                  <c:v>0.17999999999999969</c:v>
                </c:pt>
                <c:pt idx="816">
                  <c:v>0.20000000000000021</c:v>
                </c:pt>
                <c:pt idx="817">
                  <c:v>0.1800000000000006</c:v>
                </c:pt>
                <c:pt idx="818">
                  <c:v>0.1699999999999999</c:v>
                </c:pt>
                <c:pt idx="819">
                  <c:v>0.1800000000000006</c:v>
                </c:pt>
                <c:pt idx="820">
                  <c:v>0.19000000000000039</c:v>
                </c:pt>
                <c:pt idx="821">
                  <c:v>0.19000000000000039</c:v>
                </c:pt>
                <c:pt idx="822">
                  <c:v>0.1800000000000006</c:v>
                </c:pt>
                <c:pt idx="823">
                  <c:v>0.1699999999999999</c:v>
                </c:pt>
                <c:pt idx="824">
                  <c:v>0.20000000000000021</c:v>
                </c:pt>
                <c:pt idx="825">
                  <c:v>0.17999999999999969</c:v>
                </c:pt>
                <c:pt idx="826">
                  <c:v>0.1699999999999999</c:v>
                </c:pt>
                <c:pt idx="827">
                  <c:v>0.1899999999999995</c:v>
                </c:pt>
                <c:pt idx="828">
                  <c:v>0.16000000000000009</c:v>
                </c:pt>
                <c:pt idx="829">
                  <c:v>0.1699999999999999</c:v>
                </c:pt>
                <c:pt idx="830">
                  <c:v>0.1899999999999995</c:v>
                </c:pt>
                <c:pt idx="831">
                  <c:v>0.17999999999999969</c:v>
                </c:pt>
                <c:pt idx="832">
                  <c:v>0.1699999999999999</c:v>
                </c:pt>
                <c:pt idx="833">
                  <c:v>0.1699999999999999</c:v>
                </c:pt>
                <c:pt idx="834">
                  <c:v>0.19000000000000039</c:v>
                </c:pt>
                <c:pt idx="835">
                  <c:v>0.1699999999999999</c:v>
                </c:pt>
                <c:pt idx="836">
                  <c:v>0.17999999999999969</c:v>
                </c:pt>
                <c:pt idx="837">
                  <c:v>0.19000000000000039</c:v>
                </c:pt>
                <c:pt idx="838">
                  <c:v>0.1899999999999995</c:v>
                </c:pt>
                <c:pt idx="839">
                  <c:v>0.1699999999999999</c:v>
                </c:pt>
                <c:pt idx="840">
                  <c:v>0.1800000000000006</c:v>
                </c:pt>
                <c:pt idx="841">
                  <c:v>0.16000000000000009</c:v>
                </c:pt>
                <c:pt idx="842">
                  <c:v>0.1699999999999999</c:v>
                </c:pt>
                <c:pt idx="843">
                  <c:v>0.1699999999999999</c:v>
                </c:pt>
                <c:pt idx="844">
                  <c:v>0.20000000000000021</c:v>
                </c:pt>
                <c:pt idx="845">
                  <c:v>0.20000000000000021</c:v>
                </c:pt>
                <c:pt idx="846">
                  <c:v>0.20000000000000021</c:v>
                </c:pt>
                <c:pt idx="847">
                  <c:v>0.17999999999999969</c:v>
                </c:pt>
                <c:pt idx="848">
                  <c:v>0.19000000000000039</c:v>
                </c:pt>
                <c:pt idx="849">
                  <c:v>0.17999999999999969</c:v>
                </c:pt>
                <c:pt idx="850">
                  <c:v>0.1800000000000006</c:v>
                </c:pt>
                <c:pt idx="851">
                  <c:v>0.1899999999999995</c:v>
                </c:pt>
                <c:pt idx="852">
                  <c:v>0.1699999999999999</c:v>
                </c:pt>
                <c:pt idx="853">
                  <c:v>0.19000000000000039</c:v>
                </c:pt>
                <c:pt idx="854">
                  <c:v>0.1800000000000006</c:v>
                </c:pt>
                <c:pt idx="855">
                  <c:v>0.19000000000000039</c:v>
                </c:pt>
                <c:pt idx="856">
                  <c:v>0.17999999999999969</c:v>
                </c:pt>
                <c:pt idx="857">
                  <c:v>0.1899999999999995</c:v>
                </c:pt>
                <c:pt idx="858">
                  <c:v>0.1699999999999999</c:v>
                </c:pt>
                <c:pt idx="859">
                  <c:v>0.17999999999999969</c:v>
                </c:pt>
                <c:pt idx="860">
                  <c:v>0.17999999999999969</c:v>
                </c:pt>
                <c:pt idx="861">
                  <c:v>0.17999999999999969</c:v>
                </c:pt>
                <c:pt idx="862">
                  <c:v>0.17999999999999969</c:v>
                </c:pt>
                <c:pt idx="863">
                  <c:v>0.1699999999999999</c:v>
                </c:pt>
                <c:pt idx="864">
                  <c:v>0.1800000000000006</c:v>
                </c:pt>
                <c:pt idx="865">
                  <c:v>0.1699999999999999</c:v>
                </c:pt>
                <c:pt idx="866">
                  <c:v>0.19000000000000039</c:v>
                </c:pt>
                <c:pt idx="867">
                  <c:v>0.1699999999999999</c:v>
                </c:pt>
                <c:pt idx="868">
                  <c:v>0.1699999999999999</c:v>
                </c:pt>
                <c:pt idx="869">
                  <c:v>0.15999999999999931</c:v>
                </c:pt>
                <c:pt idx="870">
                  <c:v>0.13999999999999971</c:v>
                </c:pt>
                <c:pt idx="871">
                  <c:v>0.2399999999999993</c:v>
                </c:pt>
                <c:pt idx="872">
                  <c:v>0.1899999999999995</c:v>
                </c:pt>
                <c:pt idx="873">
                  <c:v>0.17999999999999969</c:v>
                </c:pt>
                <c:pt idx="874">
                  <c:v>0.17999999999999969</c:v>
                </c:pt>
                <c:pt idx="875">
                  <c:v>0.19000000000000039</c:v>
                </c:pt>
                <c:pt idx="876">
                  <c:v>0.1800000000000006</c:v>
                </c:pt>
                <c:pt idx="877">
                  <c:v>0.21</c:v>
                </c:pt>
                <c:pt idx="878">
                  <c:v>0.20000000000000021</c:v>
                </c:pt>
                <c:pt idx="879">
                  <c:v>0.20000000000000021</c:v>
                </c:pt>
                <c:pt idx="880">
                  <c:v>0.21</c:v>
                </c:pt>
                <c:pt idx="881">
                  <c:v>0.20000000000000021</c:v>
                </c:pt>
                <c:pt idx="882">
                  <c:v>0.20000000000000021</c:v>
                </c:pt>
                <c:pt idx="883">
                  <c:v>0.21</c:v>
                </c:pt>
                <c:pt idx="884">
                  <c:v>0.20000000000000021</c:v>
                </c:pt>
                <c:pt idx="885">
                  <c:v>0.21</c:v>
                </c:pt>
                <c:pt idx="886">
                  <c:v>0.19000000000000039</c:v>
                </c:pt>
                <c:pt idx="887">
                  <c:v>0.17999999999999969</c:v>
                </c:pt>
                <c:pt idx="888">
                  <c:v>0.20000000000000021</c:v>
                </c:pt>
                <c:pt idx="889">
                  <c:v>0.19999999999999929</c:v>
                </c:pt>
                <c:pt idx="890">
                  <c:v>0.21</c:v>
                </c:pt>
                <c:pt idx="891">
                  <c:v>0.20000000000000021</c:v>
                </c:pt>
                <c:pt idx="892">
                  <c:v>0.22999999999999951</c:v>
                </c:pt>
                <c:pt idx="893">
                  <c:v>0.20000000000000021</c:v>
                </c:pt>
                <c:pt idx="894">
                  <c:v>0.21</c:v>
                </c:pt>
                <c:pt idx="895">
                  <c:v>0.21999999999999981</c:v>
                </c:pt>
                <c:pt idx="896">
                  <c:v>0.20000000000000021</c:v>
                </c:pt>
                <c:pt idx="897">
                  <c:v>0.21</c:v>
                </c:pt>
                <c:pt idx="898">
                  <c:v>0.21</c:v>
                </c:pt>
                <c:pt idx="899">
                  <c:v>0.1699999999999999</c:v>
                </c:pt>
                <c:pt idx="900">
                  <c:v>0.21999999999999981</c:v>
                </c:pt>
                <c:pt idx="901">
                  <c:v>0.21</c:v>
                </c:pt>
                <c:pt idx="902">
                  <c:v>0.22000000000000061</c:v>
                </c:pt>
                <c:pt idx="903">
                  <c:v>0.21999999999999981</c:v>
                </c:pt>
                <c:pt idx="904">
                  <c:v>0.22000000000000061</c:v>
                </c:pt>
                <c:pt idx="905">
                  <c:v>0.21999999999999981</c:v>
                </c:pt>
                <c:pt idx="906">
                  <c:v>0.21</c:v>
                </c:pt>
                <c:pt idx="907">
                  <c:v>0.21999999999999981</c:v>
                </c:pt>
                <c:pt idx="908">
                  <c:v>0.22999999999999951</c:v>
                </c:pt>
                <c:pt idx="909">
                  <c:v>0.21</c:v>
                </c:pt>
                <c:pt idx="910">
                  <c:v>0.21</c:v>
                </c:pt>
                <c:pt idx="911">
                  <c:v>0.22000000000000061</c:v>
                </c:pt>
                <c:pt idx="912">
                  <c:v>0.21</c:v>
                </c:pt>
                <c:pt idx="913">
                  <c:v>0.21</c:v>
                </c:pt>
                <c:pt idx="914">
                  <c:v>0.21</c:v>
                </c:pt>
                <c:pt idx="915">
                  <c:v>0.21</c:v>
                </c:pt>
                <c:pt idx="916">
                  <c:v>0.21</c:v>
                </c:pt>
                <c:pt idx="917">
                  <c:v>0.20000000000000021</c:v>
                </c:pt>
                <c:pt idx="918">
                  <c:v>0.22999999999999951</c:v>
                </c:pt>
                <c:pt idx="919">
                  <c:v>0.19999999999999929</c:v>
                </c:pt>
                <c:pt idx="920">
                  <c:v>0.1899999999999995</c:v>
                </c:pt>
                <c:pt idx="921">
                  <c:v>0.1899999999999995</c:v>
                </c:pt>
                <c:pt idx="922">
                  <c:v>0.22000000000000061</c:v>
                </c:pt>
                <c:pt idx="923">
                  <c:v>0.19000000000000039</c:v>
                </c:pt>
                <c:pt idx="924">
                  <c:v>0.17999999999999969</c:v>
                </c:pt>
                <c:pt idx="925">
                  <c:v>0.20000000000000021</c:v>
                </c:pt>
                <c:pt idx="926">
                  <c:v>0.20000000000000021</c:v>
                </c:pt>
                <c:pt idx="927">
                  <c:v>0.17999999999999969</c:v>
                </c:pt>
                <c:pt idx="928">
                  <c:v>0.20000000000000021</c:v>
                </c:pt>
                <c:pt idx="929">
                  <c:v>0.20000000000000021</c:v>
                </c:pt>
                <c:pt idx="930">
                  <c:v>0.21</c:v>
                </c:pt>
                <c:pt idx="931">
                  <c:v>0.20000000000000021</c:v>
                </c:pt>
                <c:pt idx="932">
                  <c:v>0.20000000000000021</c:v>
                </c:pt>
                <c:pt idx="933">
                  <c:v>0.20000000000000021</c:v>
                </c:pt>
                <c:pt idx="934">
                  <c:v>0.19999999999999929</c:v>
                </c:pt>
                <c:pt idx="935">
                  <c:v>0.21</c:v>
                </c:pt>
                <c:pt idx="936">
                  <c:v>0.22999999999999951</c:v>
                </c:pt>
                <c:pt idx="937">
                  <c:v>0.1800000000000006</c:v>
                </c:pt>
                <c:pt idx="938">
                  <c:v>0.1899999999999995</c:v>
                </c:pt>
                <c:pt idx="939">
                  <c:v>0.20000000000000021</c:v>
                </c:pt>
                <c:pt idx="940">
                  <c:v>0.19999999999999929</c:v>
                </c:pt>
                <c:pt idx="941">
                  <c:v>0.20000000000000021</c:v>
                </c:pt>
                <c:pt idx="942">
                  <c:v>0.20000000000000021</c:v>
                </c:pt>
                <c:pt idx="943">
                  <c:v>0.20000000000000021</c:v>
                </c:pt>
                <c:pt idx="944">
                  <c:v>0.15999999999999931</c:v>
                </c:pt>
                <c:pt idx="945">
                  <c:v>0.17999999999999969</c:v>
                </c:pt>
                <c:pt idx="946">
                  <c:v>0.17999999999999969</c:v>
                </c:pt>
                <c:pt idx="947">
                  <c:v>0.17999999999999969</c:v>
                </c:pt>
                <c:pt idx="948">
                  <c:v>0.19000000000000039</c:v>
                </c:pt>
                <c:pt idx="949">
                  <c:v>0.1699999999999999</c:v>
                </c:pt>
                <c:pt idx="950">
                  <c:v>0.17999999999999969</c:v>
                </c:pt>
                <c:pt idx="951">
                  <c:v>0.1699999999999999</c:v>
                </c:pt>
                <c:pt idx="952">
                  <c:v>0.17999999999999969</c:v>
                </c:pt>
                <c:pt idx="953">
                  <c:v>0.1699999999999999</c:v>
                </c:pt>
                <c:pt idx="954">
                  <c:v>0.19000000000000039</c:v>
                </c:pt>
                <c:pt idx="955">
                  <c:v>0.20000000000000021</c:v>
                </c:pt>
                <c:pt idx="956">
                  <c:v>0.19000000000000039</c:v>
                </c:pt>
                <c:pt idx="957">
                  <c:v>0.1899999999999995</c:v>
                </c:pt>
                <c:pt idx="958">
                  <c:v>0.19000000000000039</c:v>
                </c:pt>
                <c:pt idx="959">
                  <c:v>0.19999999999999929</c:v>
                </c:pt>
                <c:pt idx="960">
                  <c:v>0.20000000000000021</c:v>
                </c:pt>
                <c:pt idx="961">
                  <c:v>0.19000000000000039</c:v>
                </c:pt>
                <c:pt idx="962">
                  <c:v>0.20000000000000021</c:v>
                </c:pt>
                <c:pt idx="963">
                  <c:v>0.19999999999999929</c:v>
                </c:pt>
                <c:pt idx="964">
                  <c:v>0.17999999999999969</c:v>
                </c:pt>
                <c:pt idx="965">
                  <c:v>0.21</c:v>
                </c:pt>
                <c:pt idx="966">
                  <c:v>0.1699999999999999</c:v>
                </c:pt>
                <c:pt idx="967">
                  <c:v>0.1899999999999995</c:v>
                </c:pt>
                <c:pt idx="968">
                  <c:v>0.1899999999999995</c:v>
                </c:pt>
                <c:pt idx="969">
                  <c:v>0.1699999999999999</c:v>
                </c:pt>
                <c:pt idx="970">
                  <c:v>0.1800000000000006</c:v>
                </c:pt>
                <c:pt idx="971">
                  <c:v>0.1899999999999995</c:v>
                </c:pt>
                <c:pt idx="972">
                  <c:v>0.19000000000000039</c:v>
                </c:pt>
                <c:pt idx="973">
                  <c:v>0.1800000000000006</c:v>
                </c:pt>
                <c:pt idx="974">
                  <c:v>0.1899999999999995</c:v>
                </c:pt>
                <c:pt idx="975">
                  <c:v>0.1899999999999995</c:v>
                </c:pt>
                <c:pt idx="976">
                  <c:v>0.17999999999999969</c:v>
                </c:pt>
                <c:pt idx="977">
                  <c:v>0.21</c:v>
                </c:pt>
                <c:pt idx="978">
                  <c:v>0.21</c:v>
                </c:pt>
                <c:pt idx="979">
                  <c:v>0.19000000000000039</c:v>
                </c:pt>
                <c:pt idx="980">
                  <c:v>0.1800000000000006</c:v>
                </c:pt>
                <c:pt idx="981">
                  <c:v>0.17000000000000079</c:v>
                </c:pt>
                <c:pt idx="982">
                  <c:v>0.16000000000000009</c:v>
                </c:pt>
                <c:pt idx="983">
                  <c:v>0.16000000000000009</c:v>
                </c:pt>
                <c:pt idx="984">
                  <c:v>0.17999999999999969</c:v>
                </c:pt>
                <c:pt idx="985">
                  <c:v>0.15000000000000041</c:v>
                </c:pt>
                <c:pt idx="986">
                  <c:v>0.14999999999999949</c:v>
                </c:pt>
                <c:pt idx="987">
                  <c:v>0.16000000000000009</c:v>
                </c:pt>
                <c:pt idx="988">
                  <c:v>0.16000000000000009</c:v>
                </c:pt>
                <c:pt idx="989">
                  <c:v>0.12000000000000011</c:v>
                </c:pt>
                <c:pt idx="990">
                  <c:v>0.17000000000000079</c:v>
                </c:pt>
                <c:pt idx="991">
                  <c:v>0.14999999999999949</c:v>
                </c:pt>
                <c:pt idx="992">
                  <c:v>0.15999999999999931</c:v>
                </c:pt>
                <c:pt idx="993">
                  <c:v>0.1699999999999999</c:v>
                </c:pt>
                <c:pt idx="994">
                  <c:v>0.13999999999999971</c:v>
                </c:pt>
                <c:pt idx="995">
                  <c:v>0.1400000000000006</c:v>
                </c:pt>
                <c:pt idx="996">
                  <c:v>0.13999999999999971</c:v>
                </c:pt>
                <c:pt idx="997">
                  <c:v>0.15000000000000041</c:v>
                </c:pt>
                <c:pt idx="998">
                  <c:v>0.15000000000000041</c:v>
                </c:pt>
                <c:pt idx="999">
                  <c:v>0.1400000000000006</c:v>
                </c:pt>
                <c:pt idx="1000">
                  <c:v>0.1800000000000006</c:v>
                </c:pt>
                <c:pt idx="1001">
                  <c:v>0.12999999999999989</c:v>
                </c:pt>
                <c:pt idx="1002">
                  <c:v>0.12999999999999989</c:v>
                </c:pt>
                <c:pt idx="1003">
                  <c:v>0.11000000000000031</c:v>
                </c:pt>
                <c:pt idx="1004">
                  <c:v>0.1400000000000006</c:v>
                </c:pt>
                <c:pt idx="1005">
                  <c:v>0.12999999999999989</c:v>
                </c:pt>
                <c:pt idx="1006">
                  <c:v>0.13999999999999971</c:v>
                </c:pt>
                <c:pt idx="1007">
                  <c:v>0.12999999999999989</c:v>
                </c:pt>
                <c:pt idx="1008">
                  <c:v>0.12999999999999989</c:v>
                </c:pt>
                <c:pt idx="1009">
                  <c:v>0.12000000000000011</c:v>
                </c:pt>
                <c:pt idx="1010">
                  <c:v>0.12000000000000011</c:v>
                </c:pt>
                <c:pt idx="1011">
                  <c:v>0.12000000000000011</c:v>
                </c:pt>
                <c:pt idx="1012">
                  <c:v>0.12999999999999989</c:v>
                </c:pt>
                <c:pt idx="1013">
                  <c:v>0.11000000000000031</c:v>
                </c:pt>
                <c:pt idx="1014">
                  <c:v>0.12999999999999989</c:v>
                </c:pt>
                <c:pt idx="1015">
                  <c:v>0.12999999999999989</c:v>
                </c:pt>
                <c:pt idx="1016">
                  <c:v>0.1099999999999994</c:v>
                </c:pt>
                <c:pt idx="1017">
                  <c:v>0.12000000000000011</c:v>
                </c:pt>
                <c:pt idx="1018">
                  <c:v>0.12000000000000011</c:v>
                </c:pt>
                <c:pt idx="1019">
                  <c:v>0.10000000000000051</c:v>
                </c:pt>
                <c:pt idx="1020">
                  <c:v>8.9999999999999858E-2</c:v>
                </c:pt>
                <c:pt idx="1021">
                  <c:v>9.9999999999999645E-2</c:v>
                </c:pt>
                <c:pt idx="1022">
                  <c:v>8.0000000000000071E-2</c:v>
                </c:pt>
                <c:pt idx="1023">
                  <c:v>8.9999999999999858E-2</c:v>
                </c:pt>
                <c:pt idx="1024">
                  <c:v>9.9999999999999645E-2</c:v>
                </c:pt>
                <c:pt idx="1025">
                  <c:v>0.12000000000000011</c:v>
                </c:pt>
                <c:pt idx="1026">
                  <c:v>7.0000000000000284E-2</c:v>
                </c:pt>
                <c:pt idx="1027">
                  <c:v>8.9999999999999858E-2</c:v>
                </c:pt>
                <c:pt idx="1028">
                  <c:v>7.0000000000000284E-2</c:v>
                </c:pt>
                <c:pt idx="1029">
                  <c:v>0.10000000000000051</c:v>
                </c:pt>
                <c:pt idx="1030">
                  <c:v>0.12000000000000011</c:v>
                </c:pt>
                <c:pt idx="1031">
                  <c:v>8.9999999999999858E-2</c:v>
                </c:pt>
                <c:pt idx="1032">
                  <c:v>8.9999999999999858E-2</c:v>
                </c:pt>
                <c:pt idx="1033">
                  <c:v>8.9999999999999858E-2</c:v>
                </c:pt>
                <c:pt idx="1034">
                  <c:v>0.10000000000000051</c:v>
                </c:pt>
                <c:pt idx="1035">
                  <c:v>8.9999999999999858E-2</c:v>
                </c:pt>
                <c:pt idx="1036">
                  <c:v>8.9999999999999858E-2</c:v>
                </c:pt>
                <c:pt idx="1037">
                  <c:v>0.12000000000000011</c:v>
                </c:pt>
                <c:pt idx="1038">
                  <c:v>0.12000000000000011</c:v>
                </c:pt>
                <c:pt idx="1039">
                  <c:v>0.12000000000000011</c:v>
                </c:pt>
                <c:pt idx="1040">
                  <c:v>8.9999999999999858E-2</c:v>
                </c:pt>
                <c:pt idx="1041">
                  <c:v>8.9999999999999858E-2</c:v>
                </c:pt>
                <c:pt idx="1042">
                  <c:v>8.9999999999999858E-2</c:v>
                </c:pt>
                <c:pt idx="1043">
                  <c:v>8.9999999999999858E-2</c:v>
                </c:pt>
                <c:pt idx="1044">
                  <c:v>0.11000000000000031</c:v>
                </c:pt>
                <c:pt idx="1045">
                  <c:v>0.10000000000000051</c:v>
                </c:pt>
                <c:pt idx="1046">
                  <c:v>6.0000000000000497E-2</c:v>
                </c:pt>
                <c:pt idx="1047">
                  <c:v>7.0000000000000284E-2</c:v>
                </c:pt>
                <c:pt idx="1048">
                  <c:v>5.9999999999999609E-2</c:v>
                </c:pt>
                <c:pt idx="1049">
                  <c:v>4.0000000000000042E-2</c:v>
                </c:pt>
                <c:pt idx="1050">
                  <c:v>4.9999999999999822E-2</c:v>
                </c:pt>
                <c:pt idx="1051">
                  <c:v>4.9999999999999822E-2</c:v>
                </c:pt>
                <c:pt idx="1052">
                  <c:v>4.0000000000000042E-2</c:v>
                </c:pt>
                <c:pt idx="1053">
                  <c:v>5.0000000000000711E-2</c:v>
                </c:pt>
                <c:pt idx="1054">
                  <c:v>6.9999999999999396E-2</c:v>
                </c:pt>
                <c:pt idx="1055">
                  <c:v>5.9999999999999609E-2</c:v>
                </c:pt>
                <c:pt idx="1056">
                  <c:v>5.9999999999999609E-2</c:v>
                </c:pt>
                <c:pt idx="1057">
                  <c:v>4.0000000000000042E-2</c:v>
                </c:pt>
                <c:pt idx="1058">
                  <c:v>4.0000000000000042E-2</c:v>
                </c:pt>
                <c:pt idx="1059">
                  <c:v>3.0000000000000249E-2</c:v>
                </c:pt>
                <c:pt idx="1060">
                  <c:v>4.0000000000000042E-2</c:v>
                </c:pt>
                <c:pt idx="1061">
                  <c:v>4.9999999999999822E-2</c:v>
                </c:pt>
                <c:pt idx="1062">
                  <c:v>4.0000000000000042E-2</c:v>
                </c:pt>
                <c:pt idx="1063">
                  <c:v>8.9999999999999858E-2</c:v>
                </c:pt>
                <c:pt idx="1064">
                  <c:v>7.0000000000000284E-2</c:v>
                </c:pt>
                <c:pt idx="1065">
                  <c:v>8.9999999999999858E-2</c:v>
                </c:pt>
                <c:pt idx="1066">
                  <c:v>8.0000000000000071E-2</c:v>
                </c:pt>
                <c:pt idx="1067">
                  <c:v>0.13000000000000081</c:v>
                </c:pt>
                <c:pt idx="1068">
                  <c:v>6.9999999999999396E-2</c:v>
                </c:pt>
                <c:pt idx="1069">
                  <c:v>4.0000000000000042E-2</c:v>
                </c:pt>
                <c:pt idx="1070">
                  <c:v>5.0000000000000711E-2</c:v>
                </c:pt>
                <c:pt idx="1071">
                  <c:v>4.9999999999999822E-2</c:v>
                </c:pt>
                <c:pt idx="1072">
                  <c:v>4.0000000000000042E-2</c:v>
                </c:pt>
                <c:pt idx="1073">
                  <c:v>5.9999999999999609E-2</c:v>
                </c:pt>
                <c:pt idx="1074">
                  <c:v>6.0000000000000053E-2</c:v>
                </c:pt>
                <c:pt idx="1075">
                  <c:v>4.0000000000000042E-2</c:v>
                </c:pt>
                <c:pt idx="1076">
                  <c:v>5.0000000000000273E-2</c:v>
                </c:pt>
                <c:pt idx="1077">
                  <c:v>4.9999999999999378E-2</c:v>
                </c:pt>
                <c:pt idx="1078">
                  <c:v>3.0000000000000249E-2</c:v>
                </c:pt>
                <c:pt idx="1079">
                  <c:v>4.9999999999999822E-2</c:v>
                </c:pt>
                <c:pt idx="1080">
                  <c:v>6.0000000000000053E-2</c:v>
                </c:pt>
                <c:pt idx="1081">
                  <c:v>4.9999999999999822E-2</c:v>
                </c:pt>
                <c:pt idx="1082">
                  <c:v>6.0000000000000053E-2</c:v>
                </c:pt>
                <c:pt idx="1083">
                  <c:v>4.9999999999999822E-2</c:v>
                </c:pt>
                <c:pt idx="1084">
                  <c:v>4.9999999999999822E-2</c:v>
                </c:pt>
                <c:pt idx="1085">
                  <c:v>2.9999999999999801E-2</c:v>
                </c:pt>
                <c:pt idx="1086">
                  <c:v>4.0000000000000042E-2</c:v>
                </c:pt>
                <c:pt idx="1087">
                  <c:v>3.0000000000000249E-2</c:v>
                </c:pt>
                <c:pt idx="1088">
                  <c:v>3.0000000000000249E-2</c:v>
                </c:pt>
                <c:pt idx="1089">
                  <c:v>9.9999999999997868E-3</c:v>
                </c:pt>
                <c:pt idx="1090">
                  <c:v>2.0000000000000021E-2</c:v>
                </c:pt>
                <c:pt idx="1091">
                  <c:v>2.9999999999999801E-2</c:v>
                </c:pt>
                <c:pt idx="1092">
                  <c:v>3.0000000000000249E-2</c:v>
                </c:pt>
                <c:pt idx="1093">
                  <c:v>2.0000000000000021E-2</c:v>
                </c:pt>
                <c:pt idx="1094">
                  <c:v>7.0000000000000284E-2</c:v>
                </c:pt>
                <c:pt idx="1095">
                  <c:v>4.0000000000000042E-2</c:v>
                </c:pt>
                <c:pt idx="1096">
                  <c:v>2.9999999999999801E-2</c:v>
                </c:pt>
                <c:pt idx="1097">
                  <c:v>2.0000000000000458E-2</c:v>
                </c:pt>
                <c:pt idx="1098">
                  <c:v>7.0000000000000284E-2</c:v>
                </c:pt>
                <c:pt idx="1099">
                  <c:v>2.9999999999999361E-2</c:v>
                </c:pt>
                <c:pt idx="1100">
                  <c:v>3.0000000000000249E-2</c:v>
                </c:pt>
                <c:pt idx="1101">
                  <c:v>4.9999999999999822E-2</c:v>
                </c:pt>
                <c:pt idx="1102">
                  <c:v>5.0000000000000711E-2</c:v>
                </c:pt>
                <c:pt idx="1103">
                  <c:v>4.0000000000000042E-2</c:v>
                </c:pt>
                <c:pt idx="1104">
                  <c:v>4.9999999999999822E-2</c:v>
                </c:pt>
                <c:pt idx="1105">
                  <c:v>3.0000000000000249E-2</c:v>
                </c:pt>
                <c:pt idx="1106">
                  <c:v>4.0000000000000042E-2</c:v>
                </c:pt>
                <c:pt idx="1107">
                  <c:v>4.9999999999999822E-2</c:v>
                </c:pt>
                <c:pt idx="1108">
                  <c:v>1.999999999999957E-2</c:v>
                </c:pt>
                <c:pt idx="1109">
                  <c:v>9.9999999999997868E-3</c:v>
                </c:pt>
                <c:pt idx="1110">
                  <c:v>1.999999999999957E-2</c:v>
                </c:pt>
                <c:pt idx="1111">
                  <c:v>9.9999999999997868E-3</c:v>
                </c:pt>
                <c:pt idx="1112">
                  <c:v>2.0000000000000458E-2</c:v>
                </c:pt>
                <c:pt idx="1113">
                  <c:v>1.999999999999957E-2</c:v>
                </c:pt>
                <c:pt idx="1114">
                  <c:v>4.0000000000000042E-2</c:v>
                </c:pt>
                <c:pt idx="1115">
                  <c:v>7.0000000000000284E-2</c:v>
                </c:pt>
                <c:pt idx="1116">
                  <c:v>4.9999999999999822E-2</c:v>
                </c:pt>
                <c:pt idx="1117">
                  <c:v>4.9999999999999822E-2</c:v>
                </c:pt>
                <c:pt idx="1118">
                  <c:v>4.0000000000000042E-2</c:v>
                </c:pt>
                <c:pt idx="1119">
                  <c:v>6.0000000000000497E-2</c:v>
                </c:pt>
                <c:pt idx="1120">
                  <c:v>6.0000000000000497E-2</c:v>
                </c:pt>
                <c:pt idx="1121">
                  <c:v>6.0000000000000497E-2</c:v>
                </c:pt>
                <c:pt idx="1122">
                  <c:v>2.0000000000000458E-2</c:v>
                </c:pt>
                <c:pt idx="1123">
                  <c:v>4.9999999999999822E-2</c:v>
                </c:pt>
                <c:pt idx="1124">
                  <c:v>4.9999999999999822E-2</c:v>
                </c:pt>
                <c:pt idx="1125">
                  <c:v>5.9999999999999609E-2</c:v>
                </c:pt>
                <c:pt idx="1126">
                  <c:v>4.9999999999999822E-2</c:v>
                </c:pt>
                <c:pt idx="1127">
                  <c:v>4.9999999999999822E-2</c:v>
                </c:pt>
                <c:pt idx="1128">
                  <c:v>5.9999999999999609E-2</c:v>
                </c:pt>
                <c:pt idx="1129">
                  <c:v>5.9999999999999609E-2</c:v>
                </c:pt>
                <c:pt idx="1130">
                  <c:v>8.9999999999999858E-2</c:v>
                </c:pt>
                <c:pt idx="1131">
                  <c:v>6.9999999999999396E-2</c:v>
                </c:pt>
                <c:pt idx="1132">
                  <c:v>4.0000000000000042E-2</c:v>
                </c:pt>
                <c:pt idx="1133">
                  <c:v>4.9999999999999822E-2</c:v>
                </c:pt>
                <c:pt idx="1134">
                  <c:v>9.0000000000000302E-2</c:v>
                </c:pt>
                <c:pt idx="1135">
                  <c:v>8.0000000000000071E-2</c:v>
                </c:pt>
                <c:pt idx="1136">
                  <c:v>5.0000000000000273E-2</c:v>
                </c:pt>
                <c:pt idx="1137">
                  <c:v>8.0000000000000071E-2</c:v>
                </c:pt>
                <c:pt idx="1138">
                  <c:v>4.0000000000000042E-2</c:v>
                </c:pt>
                <c:pt idx="1139">
                  <c:v>6.0000000000000053E-2</c:v>
                </c:pt>
                <c:pt idx="1140">
                  <c:v>6.0000000000000053E-2</c:v>
                </c:pt>
                <c:pt idx="1141">
                  <c:v>6.999999999999984E-2</c:v>
                </c:pt>
                <c:pt idx="1142">
                  <c:v>5.0000000000000273E-2</c:v>
                </c:pt>
                <c:pt idx="1143">
                  <c:v>4.9999999999999822E-2</c:v>
                </c:pt>
                <c:pt idx="1144">
                  <c:v>4.9999999999999822E-2</c:v>
                </c:pt>
                <c:pt idx="1145">
                  <c:v>6.999999999999984E-2</c:v>
                </c:pt>
                <c:pt idx="1146">
                  <c:v>8.0000000000000071E-2</c:v>
                </c:pt>
                <c:pt idx="1147">
                  <c:v>7.0000000000000284E-2</c:v>
                </c:pt>
                <c:pt idx="1148">
                  <c:v>6.999999999999984E-2</c:v>
                </c:pt>
                <c:pt idx="1149">
                  <c:v>4.0000000000000042E-2</c:v>
                </c:pt>
                <c:pt idx="1150">
                  <c:v>6.0000000000000053E-2</c:v>
                </c:pt>
                <c:pt idx="1151">
                  <c:v>6.999999999999984E-2</c:v>
                </c:pt>
                <c:pt idx="1152">
                  <c:v>6.999999999999984E-2</c:v>
                </c:pt>
                <c:pt idx="1153">
                  <c:v>9.0000000000000302E-2</c:v>
                </c:pt>
                <c:pt idx="1154">
                  <c:v>6.0000000000000053E-2</c:v>
                </c:pt>
                <c:pt idx="1155">
                  <c:v>0.1000000000000001</c:v>
                </c:pt>
                <c:pt idx="1156">
                  <c:v>8.0000000000000071E-2</c:v>
                </c:pt>
                <c:pt idx="1157">
                  <c:v>6.0000000000000053E-2</c:v>
                </c:pt>
                <c:pt idx="1158">
                  <c:v>3.0000000000000249E-2</c:v>
                </c:pt>
                <c:pt idx="1159">
                  <c:v>5.0000000000000273E-2</c:v>
                </c:pt>
                <c:pt idx="1160">
                  <c:v>6.0000000000000053E-2</c:v>
                </c:pt>
                <c:pt idx="1161">
                  <c:v>8.0000000000000071E-2</c:v>
                </c:pt>
                <c:pt idx="1162">
                  <c:v>7.9999999999999627E-2</c:v>
                </c:pt>
                <c:pt idx="1163">
                  <c:v>8.0000000000000071E-2</c:v>
                </c:pt>
                <c:pt idx="1164">
                  <c:v>4.9999999999999822E-2</c:v>
                </c:pt>
                <c:pt idx="1165">
                  <c:v>8.0000000000000071E-2</c:v>
                </c:pt>
                <c:pt idx="1166">
                  <c:v>7.9999999999999627E-2</c:v>
                </c:pt>
                <c:pt idx="1167">
                  <c:v>0.1000000000000001</c:v>
                </c:pt>
                <c:pt idx="1168">
                  <c:v>8.0000000000000071E-2</c:v>
                </c:pt>
                <c:pt idx="1169">
                  <c:v>0.1000000000000001</c:v>
                </c:pt>
                <c:pt idx="1170">
                  <c:v>6.0000000000000053E-2</c:v>
                </c:pt>
                <c:pt idx="1171">
                  <c:v>8.9999999999999858E-2</c:v>
                </c:pt>
                <c:pt idx="1172">
                  <c:v>0.1000000000000001</c:v>
                </c:pt>
                <c:pt idx="1173">
                  <c:v>7.0000000000000284E-2</c:v>
                </c:pt>
                <c:pt idx="1174">
                  <c:v>3.0000000000000249E-2</c:v>
                </c:pt>
                <c:pt idx="1175">
                  <c:v>4.0000000000000042E-2</c:v>
                </c:pt>
                <c:pt idx="1176">
                  <c:v>4.0000000000000042E-2</c:v>
                </c:pt>
                <c:pt idx="1177">
                  <c:v>1.999999999999957E-2</c:v>
                </c:pt>
                <c:pt idx="1178">
                  <c:v>6.0000000000000053E-2</c:v>
                </c:pt>
                <c:pt idx="1179">
                  <c:v>2.9999999999999801E-2</c:v>
                </c:pt>
                <c:pt idx="1180">
                  <c:v>5.0000000000000273E-2</c:v>
                </c:pt>
                <c:pt idx="1181">
                  <c:v>8.0000000000000071E-2</c:v>
                </c:pt>
                <c:pt idx="1182">
                  <c:v>5.0000000000000273E-2</c:v>
                </c:pt>
                <c:pt idx="1183">
                  <c:v>5.9999999999999609E-2</c:v>
                </c:pt>
                <c:pt idx="1184">
                  <c:v>8.0000000000000071E-2</c:v>
                </c:pt>
                <c:pt idx="1185">
                  <c:v>8.9999999999999858E-2</c:v>
                </c:pt>
                <c:pt idx="1186">
                  <c:v>8.0000000000000071E-2</c:v>
                </c:pt>
                <c:pt idx="1187">
                  <c:v>6.0000000000000497E-2</c:v>
                </c:pt>
                <c:pt idx="1188">
                  <c:v>6.0000000000000497E-2</c:v>
                </c:pt>
                <c:pt idx="1189">
                  <c:v>6.999999999999984E-2</c:v>
                </c:pt>
                <c:pt idx="1190">
                  <c:v>4.9999999999999822E-2</c:v>
                </c:pt>
                <c:pt idx="1191">
                  <c:v>8.0000000000000071E-2</c:v>
                </c:pt>
                <c:pt idx="1192">
                  <c:v>4.0000000000000042E-2</c:v>
                </c:pt>
                <c:pt idx="1193">
                  <c:v>4.9999999999999822E-2</c:v>
                </c:pt>
                <c:pt idx="1194">
                  <c:v>0.11000000000000031</c:v>
                </c:pt>
                <c:pt idx="1195">
                  <c:v>7.0000000000000284E-2</c:v>
                </c:pt>
                <c:pt idx="1196">
                  <c:v>8.0000000000000071E-2</c:v>
                </c:pt>
                <c:pt idx="1197">
                  <c:v>8.0000000000000071E-2</c:v>
                </c:pt>
                <c:pt idx="1198">
                  <c:v>5.9999999999999609E-2</c:v>
                </c:pt>
                <c:pt idx="1199">
                  <c:v>7.0000000000000284E-2</c:v>
                </c:pt>
                <c:pt idx="1200">
                  <c:v>5.9999999999999609E-2</c:v>
                </c:pt>
                <c:pt idx="1201">
                  <c:v>7.0000000000000284E-2</c:v>
                </c:pt>
                <c:pt idx="1202">
                  <c:v>5.9999999999999609E-2</c:v>
                </c:pt>
                <c:pt idx="1203">
                  <c:v>6.0000000000000497E-2</c:v>
                </c:pt>
                <c:pt idx="1204">
                  <c:v>8.0000000000000071E-2</c:v>
                </c:pt>
                <c:pt idx="1205">
                  <c:v>6.9999999999999396E-2</c:v>
                </c:pt>
                <c:pt idx="1206">
                  <c:v>4.0000000000000042E-2</c:v>
                </c:pt>
                <c:pt idx="1207">
                  <c:v>5.0000000000000711E-2</c:v>
                </c:pt>
                <c:pt idx="1208">
                  <c:v>7.0000000000000284E-2</c:v>
                </c:pt>
                <c:pt idx="1209">
                  <c:v>4.9999999999999822E-2</c:v>
                </c:pt>
                <c:pt idx="1210">
                  <c:v>5.9999999999999609E-2</c:v>
                </c:pt>
                <c:pt idx="1211">
                  <c:v>6.0000000000000497E-2</c:v>
                </c:pt>
                <c:pt idx="1212">
                  <c:v>6.0000000000000497E-2</c:v>
                </c:pt>
                <c:pt idx="1213">
                  <c:v>5.9999999999999609E-2</c:v>
                </c:pt>
                <c:pt idx="1214">
                  <c:v>4.9999999999999822E-2</c:v>
                </c:pt>
                <c:pt idx="1215">
                  <c:v>4.9999999999999822E-2</c:v>
                </c:pt>
                <c:pt idx="1216">
                  <c:v>5.0000000000000711E-2</c:v>
                </c:pt>
                <c:pt idx="1217">
                  <c:v>3.0000000000000249E-2</c:v>
                </c:pt>
                <c:pt idx="1218">
                  <c:v>4.0000000000000042E-2</c:v>
                </c:pt>
                <c:pt idx="1219">
                  <c:v>4.0000000000000042E-2</c:v>
                </c:pt>
                <c:pt idx="1220">
                  <c:v>4.9999999999999822E-2</c:v>
                </c:pt>
                <c:pt idx="1221">
                  <c:v>4.9999999999999822E-2</c:v>
                </c:pt>
                <c:pt idx="1222">
                  <c:v>4.0000000000000042E-2</c:v>
                </c:pt>
                <c:pt idx="1223">
                  <c:v>4.0000000000000042E-2</c:v>
                </c:pt>
                <c:pt idx="1224">
                  <c:v>4.9999999999999822E-2</c:v>
                </c:pt>
                <c:pt idx="1225">
                  <c:v>2.0000000000000458E-2</c:v>
                </c:pt>
                <c:pt idx="1226">
                  <c:v>4.0000000000000042E-2</c:v>
                </c:pt>
                <c:pt idx="1227">
                  <c:v>2.9999999999999361E-2</c:v>
                </c:pt>
                <c:pt idx="1228">
                  <c:v>2.0000000000000458E-2</c:v>
                </c:pt>
                <c:pt idx="1229">
                  <c:v>3.0000000000000249E-2</c:v>
                </c:pt>
                <c:pt idx="1230">
                  <c:v>4.0000000000000042E-2</c:v>
                </c:pt>
                <c:pt idx="1231">
                  <c:v>4.0000000000000042E-2</c:v>
                </c:pt>
                <c:pt idx="1232">
                  <c:v>3.0000000000000249E-2</c:v>
                </c:pt>
                <c:pt idx="1233">
                  <c:v>2.0000000000000458E-2</c:v>
                </c:pt>
                <c:pt idx="1234">
                  <c:v>4.0000000000000042E-2</c:v>
                </c:pt>
                <c:pt idx="1235">
                  <c:v>4.9999999999999822E-2</c:v>
                </c:pt>
                <c:pt idx="1236">
                  <c:v>4.0000000000000042E-2</c:v>
                </c:pt>
                <c:pt idx="1237">
                  <c:v>4.0000000000000042E-2</c:v>
                </c:pt>
                <c:pt idx="1238">
                  <c:v>6.0000000000000053E-2</c:v>
                </c:pt>
                <c:pt idx="1239">
                  <c:v>7.0000000000000284E-2</c:v>
                </c:pt>
                <c:pt idx="1240">
                  <c:v>8.9999999999999858E-2</c:v>
                </c:pt>
                <c:pt idx="1241">
                  <c:v>3.0000000000000249E-2</c:v>
                </c:pt>
                <c:pt idx="1242">
                  <c:v>5.9999999999999609E-2</c:v>
                </c:pt>
                <c:pt idx="1243">
                  <c:v>4.9999999999999822E-2</c:v>
                </c:pt>
                <c:pt idx="1244">
                  <c:v>6.0000000000000497E-2</c:v>
                </c:pt>
                <c:pt idx="1245">
                  <c:v>4.9999999999999822E-2</c:v>
                </c:pt>
                <c:pt idx="1246">
                  <c:v>3.0000000000000249E-2</c:v>
                </c:pt>
                <c:pt idx="1247">
                  <c:v>4.9999999999999822E-2</c:v>
                </c:pt>
                <c:pt idx="1248">
                  <c:v>4.9999999999999822E-2</c:v>
                </c:pt>
                <c:pt idx="1249">
                  <c:v>4.9999999999999822E-2</c:v>
                </c:pt>
                <c:pt idx="1250">
                  <c:v>4.0000000000000042E-2</c:v>
                </c:pt>
                <c:pt idx="1251">
                  <c:v>4.0000000000000042E-2</c:v>
                </c:pt>
                <c:pt idx="1252">
                  <c:v>3.0000000000000249E-2</c:v>
                </c:pt>
                <c:pt idx="1253">
                  <c:v>9.9999999999997868E-3</c:v>
                </c:pt>
                <c:pt idx="1254">
                  <c:v>6.0000000000000497E-2</c:v>
                </c:pt>
                <c:pt idx="1255">
                  <c:v>4.9999999999999822E-2</c:v>
                </c:pt>
                <c:pt idx="1256">
                  <c:v>4.0000000000000042E-2</c:v>
                </c:pt>
                <c:pt idx="1257">
                  <c:v>4.0000000000000042E-2</c:v>
                </c:pt>
                <c:pt idx="1258">
                  <c:v>5.9999999999999609E-2</c:v>
                </c:pt>
                <c:pt idx="1259">
                  <c:v>4.0000000000000042E-2</c:v>
                </c:pt>
                <c:pt idx="1260">
                  <c:v>4.0000000000000042E-2</c:v>
                </c:pt>
                <c:pt idx="1261">
                  <c:v>4.9999999999999822E-2</c:v>
                </c:pt>
                <c:pt idx="1262">
                  <c:v>4.0000000000000042E-2</c:v>
                </c:pt>
                <c:pt idx="1263">
                  <c:v>4.9999999999999822E-2</c:v>
                </c:pt>
                <c:pt idx="1264">
                  <c:v>4.9999999999999822E-2</c:v>
                </c:pt>
                <c:pt idx="1265">
                  <c:v>5.9999999999999609E-2</c:v>
                </c:pt>
                <c:pt idx="1266">
                  <c:v>1.999999999999957E-2</c:v>
                </c:pt>
                <c:pt idx="1267">
                  <c:v>3.0000000000000249E-2</c:v>
                </c:pt>
                <c:pt idx="1268">
                  <c:v>4.0000000000000042E-2</c:v>
                </c:pt>
                <c:pt idx="1269">
                  <c:v>2.0000000000000458E-2</c:v>
                </c:pt>
                <c:pt idx="1270">
                  <c:v>8.0000000000000071E-2</c:v>
                </c:pt>
                <c:pt idx="1271">
                  <c:v>8.9999999999999858E-2</c:v>
                </c:pt>
                <c:pt idx="1272">
                  <c:v>4.9999999999999822E-2</c:v>
                </c:pt>
                <c:pt idx="1273">
                  <c:v>4.9999999999999822E-2</c:v>
                </c:pt>
                <c:pt idx="1274">
                  <c:v>4.9999999999999822E-2</c:v>
                </c:pt>
                <c:pt idx="1275">
                  <c:v>5.9999999999999609E-2</c:v>
                </c:pt>
                <c:pt idx="1276">
                  <c:v>4.0000000000000042E-2</c:v>
                </c:pt>
                <c:pt idx="1277">
                  <c:v>4.9999999999999822E-2</c:v>
                </c:pt>
                <c:pt idx="1278">
                  <c:v>6.0000000000000497E-2</c:v>
                </c:pt>
                <c:pt idx="1279">
                  <c:v>4.9999999999999822E-2</c:v>
                </c:pt>
                <c:pt idx="1280">
                  <c:v>5.0000000000000711E-2</c:v>
                </c:pt>
                <c:pt idx="1281">
                  <c:v>6.0000000000000497E-2</c:v>
                </c:pt>
                <c:pt idx="1282">
                  <c:v>5.0000000000000711E-2</c:v>
                </c:pt>
                <c:pt idx="1283">
                  <c:v>4.9999999999999822E-2</c:v>
                </c:pt>
                <c:pt idx="1284">
                  <c:v>4.0000000000000042E-2</c:v>
                </c:pt>
                <c:pt idx="1285">
                  <c:v>3.0000000000000249E-2</c:v>
                </c:pt>
                <c:pt idx="1286">
                  <c:v>8.0000000000000071E-2</c:v>
                </c:pt>
                <c:pt idx="1287">
                  <c:v>4.9999999999999822E-2</c:v>
                </c:pt>
                <c:pt idx="1288">
                  <c:v>4.0000000000000042E-2</c:v>
                </c:pt>
                <c:pt idx="1289">
                  <c:v>4.0000000000000042E-2</c:v>
                </c:pt>
                <c:pt idx="1290">
                  <c:v>3.0000000000000249E-2</c:v>
                </c:pt>
                <c:pt idx="1291">
                  <c:v>4.0000000000000042E-2</c:v>
                </c:pt>
                <c:pt idx="1292">
                  <c:v>4.9999999999999822E-2</c:v>
                </c:pt>
                <c:pt idx="1293">
                  <c:v>2.9999999999999361E-2</c:v>
                </c:pt>
                <c:pt idx="1294">
                  <c:v>8.0000000000000071E-2</c:v>
                </c:pt>
                <c:pt idx="1295">
                  <c:v>6.0000000000000497E-2</c:v>
                </c:pt>
                <c:pt idx="1296">
                  <c:v>4.9999999999999822E-2</c:v>
                </c:pt>
                <c:pt idx="1297">
                  <c:v>4.9999999999999822E-2</c:v>
                </c:pt>
                <c:pt idx="1298">
                  <c:v>4.9999999999999822E-2</c:v>
                </c:pt>
                <c:pt idx="1299">
                  <c:v>4.9999999999999822E-2</c:v>
                </c:pt>
                <c:pt idx="1300">
                  <c:v>4.9999999999999822E-2</c:v>
                </c:pt>
                <c:pt idx="1301">
                  <c:v>7.0000000000000284E-2</c:v>
                </c:pt>
                <c:pt idx="1302">
                  <c:v>9.9999999999997868E-3</c:v>
                </c:pt>
                <c:pt idx="1303">
                  <c:v>9.9999999999997868E-3</c:v>
                </c:pt>
                <c:pt idx="1304">
                  <c:v>9.9999999999997868E-3</c:v>
                </c:pt>
                <c:pt idx="1305">
                  <c:v>1.999999999999957E-2</c:v>
                </c:pt>
                <c:pt idx="1306">
                  <c:v>1.000000000000068E-2</c:v>
                </c:pt>
                <c:pt idx="1307">
                  <c:v>1.000000000000068E-2</c:v>
                </c:pt>
                <c:pt idx="1308">
                  <c:v>0</c:v>
                </c:pt>
                <c:pt idx="1309">
                  <c:v>0</c:v>
                </c:pt>
                <c:pt idx="1310">
                  <c:v>0</c:v>
                </c:pt>
                <c:pt idx="1311">
                  <c:v>9.9999999999997868E-3</c:v>
                </c:pt>
                <c:pt idx="1312">
                  <c:v>9.9999999999997868E-3</c:v>
                </c:pt>
                <c:pt idx="1313">
                  <c:v>9.9999999999997868E-3</c:v>
                </c:pt>
                <c:pt idx="1314">
                  <c:v>1.999999999999957E-2</c:v>
                </c:pt>
                <c:pt idx="1315">
                  <c:v>1.999999999999957E-2</c:v>
                </c:pt>
                <c:pt idx="1316">
                  <c:v>9.9999999999997868E-3</c:v>
                </c:pt>
                <c:pt idx="1317">
                  <c:v>1.000000000000068E-2</c:v>
                </c:pt>
                <c:pt idx="1318">
                  <c:v>9.9999999999997868E-3</c:v>
                </c:pt>
                <c:pt idx="1319">
                  <c:v>9.9999999999997868E-3</c:v>
                </c:pt>
                <c:pt idx="1320">
                  <c:v>1.999999999999957E-2</c:v>
                </c:pt>
                <c:pt idx="1321">
                  <c:v>9.9999999999997868E-3</c:v>
                </c:pt>
                <c:pt idx="1322">
                  <c:v>9.9999999999997868E-3</c:v>
                </c:pt>
                <c:pt idx="1323">
                  <c:v>3.0000000000000249E-2</c:v>
                </c:pt>
                <c:pt idx="1324">
                  <c:v>8.0000000000000071E-2</c:v>
                </c:pt>
                <c:pt idx="1325">
                  <c:v>8.9999999999999858E-2</c:v>
                </c:pt>
                <c:pt idx="1326">
                  <c:v>4.9999999999999822E-2</c:v>
                </c:pt>
                <c:pt idx="1327">
                  <c:v>3.0000000000000249E-2</c:v>
                </c:pt>
                <c:pt idx="1328">
                  <c:v>2.0000000000000458E-2</c:v>
                </c:pt>
                <c:pt idx="1329">
                  <c:v>2.0000000000000458E-2</c:v>
                </c:pt>
                <c:pt idx="1330">
                  <c:v>-9.9999999999997868E-3</c:v>
                </c:pt>
                <c:pt idx="1331">
                  <c:v>4.0000000000000042E-2</c:v>
                </c:pt>
                <c:pt idx="1332">
                  <c:v>4.9999999999999822E-2</c:v>
                </c:pt>
                <c:pt idx="1333">
                  <c:v>1.000000000000068E-2</c:v>
                </c:pt>
                <c:pt idx="1334">
                  <c:v>5.0000000000000711E-2</c:v>
                </c:pt>
                <c:pt idx="1335">
                  <c:v>2.0000000000000458E-2</c:v>
                </c:pt>
                <c:pt idx="1336">
                  <c:v>3.0000000000000249E-2</c:v>
                </c:pt>
                <c:pt idx="1337">
                  <c:v>2.0000000000000458E-2</c:v>
                </c:pt>
                <c:pt idx="1338">
                  <c:v>3.0000000000000249E-2</c:v>
                </c:pt>
                <c:pt idx="1339">
                  <c:v>6.0000000000000497E-2</c:v>
                </c:pt>
                <c:pt idx="1340">
                  <c:v>4.0000000000000042E-2</c:v>
                </c:pt>
                <c:pt idx="1341">
                  <c:v>4.0000000000000042E-2</c:v>
                </c:pt>
                <c:pt idx="1342">
                  <c:v>4.0000000000000042E-2</c:v>
                </c:pt>
                <c:pt idx="1343">
                  <c:v>5.9999999999999609E-2</c:v>
                </c:pt>
                <c:pt idx="1344">
                  <c:v>7.0000000000000284E-2</c:v>
                </c:pt>
                <c:pt idx="1345">
                  <c:v>5.9999999999999609E-2</c:v>
                </c:pt>
                <c:pt idx="1346">
                  <c:v>7.0000000000000284E-2</c:v>
                </c:pt>
                <c:pt idx="1347">
                  <c:v>7.0000000000000284E-2</c:v>
                </c:pt>
                <c:pt idx="1348">
                  <c:v>4.0000000000000042E-2</c:v>
                </c:pt>
                <c:pt idx="1349">
                  <c:v>8.9999999999999858E-2</c:v>
                </c:pt>
                <c:pt idx="1350">
                  <c:v>4.9999999999999822E-2</c:v>
                </c:pt>
                <c:pt idx="1351">
                  <c:v>0.1099999999999999</c:v>
                </c:pt>
                <c:pt idx="1352">
                  <c:v>9.9999999999999645E-2</c:v>
                </c:pt>
                <c:pt idx="1353">
                  <c:v>0.1000000000000001</c:v>
                </c:pt>
                <c:pt idx="1354">
                  <c:v>9.0000000000000302E-2</c:v>
                </c:pt>
                <c:pt idx="1355">
                  <c:v>0.1099999999999999</c:v>
                </c:pt>
                <c:pt idx="1356">
                  <c:v>0.12000000000000011</c:v>
                </c:pt>
                <c:pt idx="1357">
                  <c:v>0.12000000000000011</c:v>
                </c:pt>
                <c:pt idx="1358">
                  <c:v>0.1099999999999999</c:v>
                </c:pt>
                <c:pt idx="1359">
                  <c:v>0.12000000000000011</c:v>
                </c:pt>
                <c:pt idx="1360">
                  <c:v>0.1099999999999999</c:v>
                </c:pt>
                <c:pt idx="1361">
                  <c:v>0.1099999999999999</c:v>
                </c:pt>
                <c:pt idx="1362">
                  <c:v>0.1099999999999999</c:v>
                </c:pt>
                <c:pt idx="1363">
                  <c:v>0.11000000000000031</c:v>
                </c:pt>
                <c:pt idx="1364">
                  <c:v>0.1000000000000001</c:v>
                </c:pt>
                <c:pt idx="1365">
                  <c:v>0.12000000000000011</c:v>
                </c:pt>
                <c:pt idx="1366">
                  <c:v>0.11000000000000031</c:v>
                </c:pt>
                <c:pt idx="1367">
                  <c:v>9.9999999999999645E-2</c:v>
                </c:pt>
                <c:pt idx="1368">
                  <c:v>9.9999999999999645E-2</c:v>
                </c:pt>
                <c:pt idx="1369">
                  <c:v>0.1099999999999999</c:v>
                </c:pt>
                <c:pt idx="1370">
                  <c:v>0.12999999999999939</c:v>
                </c:pt>
                <c:pt idx="1371">
                  <c:v>0.12000000000000011</c:v>
                </c:pt>
                <c:pt idx="1372">
                  <c:v>0.10000000000000051</c:v>
                </c:pt>
                <c:pt idx="1373">
                  <c:v>0.12000000000000011</c:v>
                </c:pt>
                <c:pt idx="1374">
                  <c:v>0.12000000000000011</c:v>
                </c:pt>
                <c:pt idx="1375">
                  <c:v>0.12000000000000011</c:v>
                </c:pt>
                <c:pt idx="1376">
                  <c:v>0.12000000000000011</c:v>
                </c:pt>
                <c:pt idx="1377">
                  <c:v>0.10000000000000051</c:v>
                </c:pt>
                <c:pt idx="1378">
                  <c:v>0.12999999999999989</c:v>
                </c:pt>
                <c:pt idx="1379">
                  <c:v>0.10000000000000051</c:v>
                </c:pt>
                <c:pt idx="1380">
                  <c:v>9.9999999999999645E-2</c:v>
                </c:pt>
                <c:pt idx="1381">
                  <c:v>9.9999999999999645E-2</c:v>
                </c:pt>
                <c:pt idx="1382">
                  <c:v>8.9999999999999858E-2</c:v>
                </c:pt>
                <c:pt idx="1383">
                  <c:v>9.9999999999999645E-2</c:v>
                </c:pt>
                <c:pt idx="1384">
                  <c:v>9.0000000000000746E-2</c:v>
                </c:pt>
                <c:pt idx="1385">
                  <c:v>0.11000000000000031</c:v>
                </c:pt>
                <c:pt idx="1386">
                  <c:v>8.9999999999999858E-2</c:v>
                </c:pt>
                <c:pt idx="1387">
                  <c:v>8.9999999999999858E-2</c:v>
                </c:pt>
                <c:pt idx="1388">
                  <c:v>8.9999999999999858E-2</c:v>
                </c:pt>
                <c:pt idx="1389">
                  <c:v>8.9999999999999858E-2</c:v>
                </c:pt>
                <c:pt idx="1390">
                  <c:v>8.9999999999999858E-2</c:v>
                </c:pt>
                <c:pt idx="1391">
                  <c:v>8.9999999999999858E-2</c:v>
                </c:pt>
                <c:pt idx="1392">
                  <c:v>8.9999999999999858E-2</c:v>
                </c:pt>
                <c:pt idx="1393">
                  <c:v>8.0000000000000071E-2</c:v>
                </c:pt>
                <c:pt idx="1394">
                  <c:v>8.0000000000000071E-2</c:v>
                </c:pt>
                <c:pt idx="1395">
                  <c:v>9.9999999999999645E-2</c:v>
                </c:pt>
                <c:pt idx="1396">
                  <c:v>8.0000000000000071E-2</c:v>
                </c:pt>
                <c:pt idx="1397">
                  <c:v>8.0000000000000071E-2</c:v>
                </c:pt>
                <c:pt idx="1398">
                  <c:v>0.10000000000000051</c:v>
                </c:pt>
                <c:pt idx="1399">
                  <c:v>7.0000000000000284E-2</c:v>
                </c:pt>
                <c:pt idx="1400">
                  <c:v>7.0000000000000284E-2</c:v>
                </c:pt>
                <c:pt idx="1401">
                  <c:v>8.0000000000000071E-2</c:v>
                </c:pt>
                <c:pt idx="1402">
                  <c:v>8.0000000000000071E-2</c:v>
                </c:pt>
                <c:pt idx="1403">
                  <c:v>7.0000000000000284E-2</c:v>
                </c:pt>
                <c:pt idx="1404">
                  <c:v>8.0000000000000071E-2</c:v>
                </c:pt>
                <c:pt idx="1405">
                  <c:v>8.0000000000000071E-2</c:v>
                </c:pt>
                <c:pt idx="1406">
                  <c:v>8.0000000000000071E-2</c:v>
                </c:pt>
                <c:pt idx="1407">
                  <c:v>8.0000000000000071E-2</c:v>
                </c:pt>
                <c:pt idx="1408">
                  <c:v>6.0000000000000497E-2</c:v>
                </c:pt>
                <c:pt idx="1409">
                  <c:v>7.0000000000000284E-2</c:v>
                </c:pt>
                <c:pt idx="1410">
                  <c:v>7.0000000000000284E-2</c:v>
                </c:pt>
                <c:pt idx="1411">
                  <c:v>9.0000000000000746E-2</c:v>
                </c:pt>
                <c:pt idx="1412">
                  <c:v>8.9999999999999858E-2</c:v>
                </c:pt>
                <c:pt idx="1413">
                  <c:v>8.9999999999999858E-2</c:v>
                </c:pt>
                <c:pt idx="1414">
                  <c:v>8.0000000000000071E-2</c:v>
                </c:pt>
                <c:pt idx="1415">
                  <c:v>8.0000000000000071E-2</c:v>
                </c:pt>
                <c:pt idx="1416">
                  <c:v>7.0000000000000284E-2</c:v>
                </c:pt>
                <c:pt idx="1417">
                  <c:v>6.9999999999999396E-2</c:v>
                </c:pt>
                <c:pt idx="1418">
                  <c:v>8.9999999999999858E-2</c:v>
                </c:pt>
                <c:pt idx="1419">
                  <c:v>7.0000000000000284E-2</c:v>
                </c:pt>
                <c:pt idx="1420">
                  <c:v>5.9999999999999609E-2</c:v>
                </c:pt>
                <c:pt idx="1421">
                  <c:v>7.0000000000000284E-2</c:v>
                </c:pt>
                <c:pt idx="1422">
                  <c:v>6.0000000000000497E-2</c:v>
                </c:pt>
                <c:pt idx="1423">
                  <c:v>8.0000000000000071E-2</c:v>
                </c:pt>
                <c:pt idx="1424">
                  <c:v>7.0000000000000284E-2</c:v>
                </c:pt>
                <c:pt idx="1425">
                  <c:v>7.0000000000000284E-2</c:v>
                </c:pt>
                <c:pt idx="1426">
                  <c:v>7.0000000000000284E-2</c:v>
                </c:pt>
                <c:pt idx="1427">
                  <c:v>7.0000000000000284E-2</c:v>
                </c:pt>
                <c:pt idx="1428">
                  <c:v>8.9999999999999858E-2</c:v>
                </c:pt>
                <c:pt idx="1429">
                  <c:v>9.0000000000000746E-2</c:v>
                </c:pt>
                <c:pt idx="1430">
                  <c:v>8.9999999999999858E-2</c:v>
                </c:pt>
                <c:pt idx="1431">
                  <c:v>7.0000000000000284E-2</c:v>
                </c:pt>
                <c:pt idx="1432">
                  <c:v>7.0000000000000284E-2</c:v>
                </c:pt>
                <c:pt idx="1433">
                  <c:v>8.0000000000000071E-2</c:v>
                </c:pt>
                <c:pt idx="1434">
                  <c:v>4.0000000000000042E-2</c:v>
                </c:pt>
                <c:pt idx="1435">
                  <c:v>5.0000000000000711E-2</c:v>
                </c:pt>
                <c:pt idx="1436">
                  <c:v>4.9999999999999822E-2</c:v>
                </c:pt>
                <c:pt idx="1437">
                  <c:v>4.0000000000000042E-2</c:v>
                </c:pt>
                <c:pt idx="1438">
                  <c:v>4.0000000000000042E-2</c:v>
                </c:pt>
                <c:pt idx="1439">
                  <c:v>4.9999999999999822E-2</c:v>
                </c:pt>
                <c:pt idx="1440">
                  <c:v>4.0000000000000042E-2</c:v>
                </c:pt>
                <c:pt idx="1441">
                  <c:v>4.0000000000000042E-2</c:v>
                </c:pt>
                <c:pt idx="1442">
                  <c:v>3.9999999999999147E-2</c:v>
                </c:pt>
                <c:pt idx="1443">
                  <c:v>4.9999999999999822E-2</c:v>
                </c:pt>
                <c:pt idx="1444">
                  <c:v>4.0000000000000042E-2</c:v>
                </c:pt>
                <c:pt idx="1445">
                  <c:v>1.999999999999957E-2</c:v>
                </c:pt>
                <c:pt idx="1446">
                  <c:v>4.9999999999999822E-2</c:v>
                </c:pt>
                <c:pt idx="1447">
                  <c:v>8.0000000000000071E-2</c:v>
                </c:pt>
                <c:pt idx="1448">
                  <c:v>4.0000000000000042E-2</c:v>
                </c:pt>
                <c:pt idx="1449">
                  <c:v>4.9999999999999822E-2</c:v>
                </c:pt>
                <c:pt idx="1450">
                  <c:v>4.0000000000000042E-2</c:v>
                </c:pt>
                <c:pt idx="1451">
                  <c:v>4.9999999999999822E-2</c:v>
                </c:pt>
                <c:pt idx="1452">
                  <c:v>4.0000000000000042E-2</c:v>
                </c:pt>
                <c:pt idx="1453">
                  <c:v>4.0000000000000042E-2</c:v>
                </c:pt>
                <c:pt idx="1454">
                  <c:v>2.9999999999999361E-2</c:v>
                </c:pt>
                <c:pt idx="1455">
                  <c:v>4.9999999999999822E-2</c:v>
                </c:pt>
                <c:pt idx="1456">
                  <c:v>9.9999999999997868E-3</c:v>
                </c:pt>
                <c:pt idx="1457">
                  <c:v>5.9999999999999609E-2</c:v>
                </c:pt>
                <c:pt idx="1458">
                  <c:v>8.0000000000000071E-2</c:v>
                </c:pt>
                <c:pt idx="1459">
                  <c:v>4.9999999999999822E-2</c:v>
                </c:pt>
                <c:pt idx="1460">
                  <c:v>4.9999999999999822E-2</c:v>
                </c:pt>
                <c:pt idx="1461">
                  <c:v>8.0000000000000071E-2</c:v>
                </c:pt>
                <c:pt idx="1462">
                  <c:v>8.0000000000000071E-2</c:v>
                </c:pt>
                <c:pt idx="1463">
                  <c:v>4.0000000000000042E-2</c:v>
                </c:pt>
                <c:pt idx="1464">
                  <c:v>4.0000000000000042E-2</c:v>
                </c:pt>
                <c:pt idx="1465">
                  <c:v>8.9999999999999858E-2</c:v>
                </c:pt>
                <c:pt idx="1466">
                  <c:v>9.9999999999999645E-2</c:v>
                </c:pt>
                <c:pt idx="1467">
                  <c:v>8.0000000000000071E-2</c:v>
                </c:pt>
                <c:pt idx="1468">
                  <c:v>6.9999999999999396E-2</c:v>
                </c:pt>
                <c:pt idx="1469">
                  <c:v>8.0000000000000071E-2</c:v>
                </c:pt>
                <c:pt idx="1470">
                  <c:v>8.9999999999999858E-2</c:v>
                </c:pt>
                <c:pt idx="1471">
                  <c:v>8.0000000000000071E-2</c:v>
                </c:pt>
                <c:pt idx="1472">
                  <c:v>7.0000000000000284E-2</c:v>
                </c:pt>
                <c:pt idx="1473">
                  <c:v>7.0000000000000284E-2</c:v>
                </c:pt>
                <c:pt idx="1474">
                  <c:v>8.0000000000000071E-2</c:v>
                </c:pt>
                <c:pt idx="1475">
                  <c:v>8.0000000000000071E-2</c:v>
                </c:pt>
                <c:pt idx="1476">
                  <c:v>4.0000000000000042E-2</c:v>
                </c:pt>
                <c:pt idx="1477">
                  <c:v>6.0000000000000497E-2</c:v>
                </c:pt>
                <c:pt idx="1478">
                  <c:v>7.0000000000000284E-2</c:v>
                </c:pt>
                <c:pt idx="1479">
                  <c:v>8.0000000000000071E-2</c:v>
                </c:pt>
                <c:pt idx="1480">
                  <c:v>8.0000000000000071E-2</c:v>
                </c:pt>
                <c:pt idx="1481">
                  <c:v>6.0000000000000497E-2</c:v>
                </c:pt>
                <c:pt idx="1482">
                  <c:v>8.0000000000000071E-2</c:v>
                </c:pt>
                <c:pt idx="1483">
                  <c:v>6.0000000000000497E-2</c:v>
                </c:pt>
                <c:pt idx="1484">
                  <c:v>8.0000000000000071E-2</c:v>
                </c:pt>
                <c:pt idx="1485">
                  <c:v>6.0000000000000497E-2</c:v>
                </c:pt>
                <c:pt idx="1486">
                  <c:v>6.0000000000000497E-2</c:v>
                </c:pt>
                <c:pt idx="1487">
                  <c:v>4.9999999999999822E-2</c:v>
                </c:pt>
                <c:pt idx="1488">
                  <c:v>8.0000000000000071E-2</c:v>
                </c:pt>
                <c:pt idx="1489">
                  <c:v>6.0000000000000497E-2</c:v>
                </c:pt>
                <c:pt idx="1490">
                  <c:v>8.0000000000000071E-2</c:v>
                </c:pt>
                <c:pt idx="1491">
                  <c:v>8.0000000000000071E-2</c:v>
                </c:pt>
                <c:pt idx="1492">
                  <c:v>7.0000000000000284E-2</c:v>
                </c:pt>
                <c:pt idx="1493">
                  <c:v>6.0000000000000053E-2</c:v>
                </c:pt>
                <c:pt idx="1494">
                  <c:v>6.0000000000000053E-2</c:v>
                </c:pt>
                <c:pt idx="1495">
                  <c:v>4.0000000000000042E-2</c:v>
                </c:pt>
                <c:pt idx="1496">
                  <c:v>6.0000000000000053E-2</c:v>
                </c:pt>
                <c:pt idx="1497">
                  <c:v>7.0000000000000284E-2</c:v>
                </c:pt>
                <c:pt idx="1498">
                  <c:v>8.0000000000000071E-2</c:v>
                </c:pt>
                <c:pt idx="1499">
                  <c:v>7.9999999999999627E-2</c:v>
                </c:pt>
                <c:pt idx="1500">
                  <c:v>6.999999999999984E-2</c:v>
                </c:pt>
                <c:pt idx="1501">
                  <c:v>8.9999999999999858E-2</c:v>
                </c:pt>
                <c:pt idx="1502">
                  <c:v>8.0000000000000071E-2</c:v>
                </c:pt>
                <c:pt idx="1503">
                  <c:v>6.999999999999984E-2</c:v>
                </c:pt>
                <c:pt idx="1504">
                  <c:v>8.9999999999999858E-2</c:v>
                </c:pt>
                <c:pt idx="1505">
                  <c:v>4.9999999999999378E-2</c:v>
                </c:pt>
                <c:pt idx="1506">
                  <c:v>6.999999999999984E-2</c:v>
                </c:pt>
                <c:pt idx="1507">
                  <c:v>0.1000000000000001</c:v>
                </c:pt>
                <c:pt idx="1508">
                  <c:v>9.0000000000000302E-2</c:v>
                </c:pt>
                <c:pt idx="1509">
                  <c:v>6.999999999999984E-2</c:v>
                </c:pt>
                <c:pt idx="1510">
                  <c:v>6.0000000000000053E-2</c:v>
                </c:pt>
                <c:pt idx="1511">
                  <c:v>6.999999999999984E-2</c:v>
                </c:pt>
                <c:pt idx="1512">
                  <c:v>8.0000000000000071E-2</c:v>
                </c:pt>
                <c:pt idx="1513">
                  <c:v>6.0000000000000053E-2</c:v>
                </c:pt>
                <c:pt idx="1514">
                  <c:v>8.9999999999999858E-2</c:v>
                </c:pt>
                <c:pt idx="1515">
                  <c:v>6.0000000000000053E-2</c:v>
                </c:pt>
                <c:pt idx="1516">
                  <c:v>6.0000000000000053E-2</c:v>
                </c:pt>
                <c:pt idx="1517">
                  <c:v>7.0000000000000284E-2</c:v>
                </c:pt>
                <c:pt idx="1518">
                  <c:v>4.9999999999999822E-2</c:v>
                </c:pt>
                <c:pt idx="1519">
                  <c:v>0.1000000000000001</c:v>
                </c:pt>
                <c:pt idx="1520">
                  <c:v>6.0000000000000053E-2</c:v>
                </c:pt>
                <c:pt idx="1521">
                  <c:v>8.0000000000000071E-2</c:v>
                </c:pt>
                <c:pt idx="1522">
                  <c:v>8.9999999999999858E-2</c:v>
                </c:pt>
                <c:pt idx="1523">
                  <c:v>6.0000000000000053E-2</c:v>
                </c:pt>
                <c:pt idx="1524">
                  <c:v>6.999999999999984E-2</c:v>
                </c:pt>
                <c:pt idx="1525">
                  <c:v>6.999999999999984E-2</c:v>
                </c:pt>
                <c:pt idx="1526">
                  <c:v>7.0000000000000284E-2</c:v>
                </c:pt>
                <c:pt idx="1527">
                  <c:v>6.999999999999984E-2</c:v>
                </c:pt>
                <c:pt idx="1528">
                  <c:v>5.0000000000000273E-2</c:v>
                </c:pt>
                <c:pt idx="1529">
                  <c:v>6.0000000000000053E-2</c:v>
                </c:pt>
                <c:pt idx="1530">
                  <c:v>8.0000000000000071E-2</c:v>
                </c:pt>
                <c:pt idx="1531">
                  <c:v>8.0000000000000071E-2</c:v>
                </c:pt>
                <c:pt idx="1532">
                  <c:v>7.9999999999999627E-2</c:v>
                </c:pt>
                <c:pt idx="1533">
                  <c:v>8.9999999999999858E-2</c:v>
                </c:pt>
                <c:pt idx="1534">
                  <c:v>5.9999999999999609E-2</c:v>
                </c:pt>
                <c:pt idx="1535">
                  <c:v>8.0000000000000071E-2</c:v>
                </c:pt>
                <c:pt idx="1536">
                  <c:v>8.0000000000000071E-2</c:v>
                </c:pt>
                <c:pt idx="1537">
                  <c:v>6.999999999999984E-2</c:v>
                </c:pt>
                <c:pt idx="1538">
                  <c:v>5.9999999999999609E-2</c:v>
                </c:pt>
                <c:pt idx="1539">
                  <c:v>4.9999999999999822E-2</c:v>
                </c:pt>
                <c:pt idx="1540">
                  <c:v>6.0000000000000053E-2</c:v>
                </c:pt>
                <c:pt idx="1541">
                  <c:v>8.9999999999999858E-2</c:v>
                </c:pt>
                <c:pt idx="1542">
                  <c:v>6.999999999999984E-2</c:v>
                </c:pt>
                <c:pt idx="1543">
                  <c:v>6.999999999999984E-2</c:v>
                </c:pt>
                <c:pt idx="1544">
                  <c:v>0.1000000000000001</c:v>
                </c:pt>
                <c:pt idx="1545">
                  <c:v>4.0000000000000042E-2</c:v>
                </c:pt>
                <c:pt idx="1546">
                  <c:v>8.0000000000000071E-2</c:v>
                </c:pt>
                <c:pt idx="1547">
                  <c:v>7.0000000000000284E-2</c:v>
                </c:pt>
                <c:pt idx="1548">
                  <c:v>7.0000000000000284E-2</c:v>
                </c:pt>
                <c:pt idx="1549">
                  <c:v>6.0000000000000053E-2</c:v>
                </c:pt>
                <c:pt idx="1550">
                  <c:v>8.0000000000000071E-2</c:v>
                </c:pt>
                <c:pt idx="1551">
                  <c:v>6.0000000000000053E-2</c:v>
                </c:pt>
                <c:pt idx="1552">
                  <c:v>7.0000000000000284E-2</c:v>
                </c:pt>
                <c:pt idx="1553">
                  <c:v>8.9999999999999858E-2</c:v>
                </c:pt>
                <c:pt idx="1554">
                  <c:v>7.9999999999999627E-2</c:v>
                </c:pt>
                <c:pt idx="1555">
                  <c:v>8.0000000000000071E-2</c:v>
                </c:pt>
                <c:pt idx="1556">
                  <c:v>4.9999999999999822E-2</c:v>
                </c:pt>
                <c:pt idx="1557">
                  <c:v>7.0000000000000284E-2</c:v>
                </c:pt>
                <c:pt idx="1558">
                  <c:v>4.9999999999999822E-2</c:v>
                </c:pt>
                <c:pt idx="1559">
                  <c:v>8.0000000000000071E-2</c:v>
                </c:pt>
                <c:pt idx="1560">
                  <c:v>7.0000000000000284E-2</c:v>
                </c:pt>
                <c:pt idx="1561">
                  <c:v>6.0000000000000053E-2</c:v>
                </c:pt>
                <c:pt idx="1562">
                  <c:v>9.0000000000000302E-2</c:v>
                </c:pt>
                <c:pt idx="1563">
                  <c:v>6.0000000000000053E-2</c:v>
                </c:pt>
                <c:pt idx="1564">
                  <c:v>6.0000000000000053E-2</c:v>
                </c:pt>
                <c:pt idx="1565">
                  <c:v>-0.1000000000000001</c:v>
                </c:pt>
                <c:pt idx="1566">
                  <c:v>2.0000000000000021E-2</c:v>
                </c:pt>
                <c:pt idx="1567">
                  <c:v>-9.9999999999997868E-3</c:v>
                </c:pt>
                <c:pt idx="1568">
                  <c:v>1.0000000000000229E-2</c:v>
                </c:pt>
                <c:pt idx="1569">
                  <c:v>1.0000000000000229E-2</c:v>
                </c:pt>
                <c:pt idx="1570">
                  <c:v>1.0000000000000229E-2</c:v>
                </c:pt>
                <c:pt idx="1571">
                  <c:v>2.0000000000000021E-2</c:v>
                </c:pt>
                <c:pt idx="1572">
                  <c:v>3.0000000000000249E-2</c:v>
                </c:pt>
                <c:pt idx="1573">
                  <c:v>2.0000000000000021E-2</c:v>
                </c:pt>
                <c:pt idx="1574">
                  <c:v>0</c:v>
                </c:pt>
                <c:pt idx="1575">
                  <c:v>4.0000000000000042E-2</c:v>
                </c:pt>
                <c:pt idx="1576">
                  <c:v>2.0000000000000021E-2</c:v>
                </c:pt>
                <c:pt idx="1577">
                  <c:v>9.9999999999997868E-3</c:v>
                </c:pt>
                <c:pt idx="1578">
                  <c:v>2.9999999999999801E-2</c:v>
                </c:pt>
                <c:pt idx="1579">
                  <c:v>4.0000000000000042E-2</c:v>
                </c:pt>
                <c:pt idx="1580">
                  <c:v>4.0000000000000042E-2</c:v>
                </c:pt>
                <c:pt idx="1581">
                  <c:v>2.0000000000000021E-2</c:v>
                </c:pt>
                <c:pt idx="1582">
                  <c:v>4.0000000000000042E-2</c:v>
                </c:pt>
                <c:pt idx="1583">
                  <c:v>3.0000000000000249E-2</c:v>
                </c:pt>
                <c:pt idx="1584">
                  <c:v>2.9999999999999801E-2</c:v>
                </c:pt>
                <c:pt idx="1585">
                  <c:v>4.0000000000000042E-2</c:v>
                </c:pt>
                <c:pt idx="1586">
                  <c:v>4.0000000000000042E-2</c:v>
                </c:pt>
                <c:pt idx="1587">
                  <c:v>4.0000000000000042E-2</c:v>
                </c:pt>
                <c:pt idx="1588">
                  <c:v>4.0000000000000042E-2</c:v>
                </c:pt>
                <c:pt idx="1589">
                  <c:v>2.9999999999999801E-2</c:v>
                </c:pt>
                <c:pt idx="1590">
                  <c:v>4.0000000000000042E-2</c:v>
                </c:pt>
                <c:pt idx="1591">
                  <c:v>2.9999999999999801E-2</c:v>
                </c:pt>
                <c:pt idx="1592">
                  <c:v>4.0000000000000042E-2</c:v>
                </c:pt>
                <c:pt idx="1593">
                  <c:v>6.0000000000000053E-2</c:v>
                </c:pt>
                <c:pt idx="1594">
                  <c:v>4.9999999999999822E-2</c:v>
                </c:pt>
                <c:pt idx="1595">
                  <c:v>4.0000000000000042E-2</c:v>
                </c:pt>
                <c:pt idx="1596">
                  <c:v>2.0000000000000021E-2</c:v>
                </c:pt>
                <c:pt idx="1597">
                  <c:v>3.9999999999999591E-2</c:v>
                </c:pt>
                <c:pt idx="1598">
                  <c:v>2.9999999999999801E-2</c:v>
                </c:pt>
                <c:pt idx="1599">
                  <c:v>2.9999999999999801E-2</c:v>
                </c:pt>
                <c:pt idx="1600">
                  <c:v>3.0000000000000249E-2</c:v>
                </c:pt>
                <c:pt idx="1601">
                  <c:v>4.0000000000000042E-2</c:v>
                </c:pt>
                <c:pt idx="1602">
                  <c:v>3.0000000000000249E-2</c:v>
                </c:pt>
                <c:pt idx="1603">
                  <c:v>4.0000000000000042E-2</c:v>
                </c:pt>
                <c:pt idx="1604">
                  <c:v>2.0000000000000021E-2</c:v>
                </c:pt>
                <c:pt idx="1605">
                  <c:v>4.0000000000000042E-2</c:v>
                </c:pt>
                <c:pt idx="1606">
                  <c:v>4.9999999999999822E-2</c:v>
                </c:pt>
                <c:pt idx="1607">
                  <c:v>4.0000000000000042E-2</c:v>
                </c:pt>
                <c:pt idx="1608">
                  <c:v>5.9999999999999609E-2</c:v>
                </c:pt>
                <c:pt idx="1609">
                  <c:v>2.9999999999999801E-2</c:v>
                </c:pt>
                <c:pt idx="1610">
                  <c:v>1.0000000000000229E-2</c:v>
                </c:pt>
                <c:pt idx="1611">
                  <c:v>6.0000000000000053E-2</c:v>
                </c:pt>
                <c:pt idx="1612">
                  <c:v>6.0000000000000053E-2</c:v>
                </c:pt>
                <c:pt idx="1613">
                  <c:v>6.0000000000000053E-2</c:v>
                </c:pt>
                <c:pt idx="1614">
                  <c:v>0</c:v>
                </c:pt>
                <c:pt idx="1615">
                  <c:v>4.9999999999999822E-2</c:v>
                </c:pt>
                <c:pt idx="1616">
                  <c:v>2.9999999999999801E-2</c:v>
                </c:pt>
                <c:pt idx="1617">
                  <c:v>2.9999999999999801E-2</c:v>
                </c:pt>
                <c:pt idx="1618">
                  <c:v>2.9999999999999801E-2</c:v>
                </c:pt>
                <c:pt idx="1619">
                  <c:v>4.0000000000000042E-2</c:v>
                </c:pt>
                <c:pt idx="1620">
                  <c:v>5.0000000000000273E-2</c:v>
                </c:pt>
                <c:pt idx="1621">
                  <c:v>2.0000000000000021E-2</c:v>
                </c:pt>
                <c:pt idx="1622">
                  <c:v>4.9999999999999822E-2</c:v>
                </c:pt>
                <c:pt idx="1623">
                  <c:v>4.9999999999999822E-2</c:v>
                </c:pt>
                <c:pt idx="1624">
                  <c:v>4.0000000000000042E-2</c:v>
                </c:pt>
                <c:pt idx="1625">
                  <c:v>4.0000000000000042E-2</c:v>
                </c:pt>
                <c:pt idx="1626">
                  <c:v>4.0000000000000042E-2</c:v>
                </c:pt>
                <c:pt idx="1627">
                  <c:v>4.0000000000000042E-2</c:v>
                </c:pt>
                <c:pt idx="1628">
                  <c:v>4.0000000000000042E-2</c:v>
                </c:pt>
                <c:pt idx="1629">
                  <c:v>4.9999999999999822E-2</c:v>
                </c:pt>
                <c:pt idx="1630">
                  <c:v>5.0000000000000273E-2</c:v>
                </c:pt>
                <c:pt idx="1631">
                  <c:v>4.0000000000000042E-2</c:v>
                </c:pt>
                <c:pt idx="1632">
                  <c:v>4.0000000000000042E-2</c:v>
                </c:pt>
                <c:pt idx="1633">
                  <c:v>2.0000000000000021E-2</c:v>
                </c:pt>
                <c:pt idx="1634">
                  <c:v>3.0000000000000249E-2</c:v>
                </c:pt>
                <c:pt idx="1635">
                  <c:v>5.0000000000000273E-2</c:v>
                </c:pt>
                <c:pt idx="1636">
                  <c:v>8.0000000000000071E-2</c:v>
                </c:pt>
                <c:pt idx="1637">
                  <c:v>6.0000000000000053E-2</c:v>
                </c:pt>
                <c:pt idx="1638">
                  <c:v>4.9999999999999822E-2</c:v>
                </c:pt>
                <c:pt idx="1639">
                  <c:v>4.0000000000000042E-2</c:v>
                </c:pt>
                <c:pt idx="1640">
                  <c:v>4.9999999999999822E-2</c:v>
                </c:pt>
                <c:pt idx="1641">
                  <c:v>7.0000000000000284E-2</c:v>
                </c:pt>
                <c:pt idx="1642">
                  <c:v>3.0000000000000249E-2</c:v>
                </c:pt>
                <c:pt idx="1643">
                  <c:v>4.9999999999999822E-2</c:v>
                </c:pt>
                <c:pt idx="1644">
                  <c:v>6.0000000000000053E-2</c:v>
                </c:pt>
                <c:pt idx="1645">
                  <c:v>3.0000000000000249E-2</c:v>
                </c:pt>
                <c:pt idx="1646">
                  <c:v>4.0000000000000042E-2</c:v>
                </c:pt>
                <c:pt idx="1647">
                  <c:v>6.0000000000000053E-2</c:v>
                </c:pt>
                <c:pt idx="1648">
                  <c:v>4.0000000000000042E-2</c:v>
                </c:pt>
                <c:pt idx="1649">
                  <c:v>5.0000000000000273E-2</c:v>
                </c:pt>
                <c:pt idx="1650">
                  <c:v>7.0000000000000284E-2</c:v>
                </c:pt>
                <c:pt idx="1651">
                  <c:v>4.9999999999999822E-2</c:v>
                </c:pt>
                <c:pt idx="1652">
                  <c:v>4.9999999999999822E-2</c:v>
                </c:pt>
                <c:pt idx="1653">
                  <c:v>8.0000000000000071E-2</c:v>
                </c:pt>
                <c:pt idx="1654">
                  <c:v>6.0000000000000053E-2</c:v>
                </c:pt>
                <c:pt idx="1655">
                  <c:v>6.0000000000000053E-2</c:v>
                </c:pt>
                <c:pt idx="1656">
                  <c:v>9.9999999999997868E-3</c:v>
                </c:pt>
                <c:pt idx="1657">
                  <c:v>4.9999999999999822E-2</c:v>
                </c:pt>
                <c:pt idx="1658">
                  <c:v>6.0000000000000053E-2</c:v>
                </c:pt>
                <c:pt idx="1659">
                  <c:v>4.9999999999999822E-2</c:v>
                </c:pt>
                <c:pt idx="1660">
                  <c:v>7.0000000000000284E-2</c:v>
                </c:pt>
                <c:pt idx="1661">
                  <c:v>5.0000000000000273E-2</c:v>
                </c:pt>
                <c:pt idx="1662">
                  <c:v>4.9999999999999822E-2</c:v>
                </c:pt>
                <c:pt idx="1663">
                  <c:v>6.0000000000000053E-2</c:v>
                </c:pt>
                <c:pt idx="1664">
                  <c:v>5.0000000000000273E-2</c:v>
                </c:pt>
                <c:pt idx="1665">
                  <c:v>5.0000000000000273E-2</c:v>
                </c:pt>
                <c:pt idx="1666">
                  <c:v>6.0000000000000053E-2</c:v>
                </c:pt>
                <c:pt idx="1667">
                  <c:v>6.999999999999984E-2</c:v>
                </c:pt>
                <c:pt idx="1668">
                  <c:v>6.999999999999984E-2</c:v>
                </c:pt>
                <c:pt idx="1669">
                  <c:v>7.9999999999999627E-2</c:v>
                </c:pt>
                <c:pt idx="1670">
                  <c:v>5.9999999999999609E-2</c:v>
                </c:pt>
                <c:pt idx="1671">
                  <c:v>6.0000000000000053E-2</c:v>
                </c:pt>
                <c:pt idx="1672">
                  <c:v>6.999999999999984E-2</c:v>
                </c:pt>
                <c:pt idx="1673">
                  <c:v>4.9999999999999822E-2</c:v>
                </c:pt>
                <c:pt idx="1674">
                  <c:v>6.999999999999984E-2</c:v>
                </c:pt>
                <c:pt idx="1675">
                  <c:v>6.999999999999984E-2</c:v>
                </c:pt>
                <c:pt idx="1676">
                  <c:v>6.0000000000000053E-2</c:v>
                </c:pt>
                <c:pt idx="1677">
                  <c:v>6.0000000000000053E-2</c:v>
                </c:pt>
                <c:pt idx="1678">
                  <c:v>6.999999999999984E-2</c:v>
                </c:pt>
                <c:pt idx="1679">
                  <c:v>7.0000000000000284E-2</c:v>
                </c:pt>
                <c:pt idx="1680">
                  <c:v>6.0000000000000053E-2</c:v>
                </c:pt>
                <c:pt idx="1681">
                  <c:v>6.999999999999984E-2</c:v>
                </c:pt>
                <c:pt idx="1682">
                  <c:v>4.0000000000000042E-2</c:v>
                </c:pt>
                <c:pt idx="1683">
                  <c:v>7.0000000000000284E-2</c:v>
                </c:pt>
                <c:pt idx="1684">
                  <c:v>1.0000000000000229E-2</c:v>
                </c:pt>
                <c:pt idx="1685">
                  <c:v>6.999999999999984E-2</c:v>
                </c:pt>
                <c:pt idx="1686">
                  <c:v>6.0000000000000053E-2</c:v>
                </c:pt>
                <c:pt idx="1687">
                  <c:v>8.9999999999999858E-2</c:v>
                </c:pt>
                <c:pt idx="1688">
                  <c:v>8.0000000000000071E-2</c:v>
                </c:pt>
                <c:pt idx="1689">
                  <c:v>5.0000000000000273E-2</c:v>
                </c:pt>
                <c:pt idx="1690">
                  <c:v>6.0000000000000053E-2</c:v>
                </c:pt>
                <c:pt idx="1691">
                  <c:v>4.0000000000000042E-2</c:v>
                </c:pt>
                <c:pt idx="1692">
                  <c:v>4.0000000000000042E-2</c:v>
                </c:pt>
                <c:pt idx="1693">
                  <c:v>2.0000000000000021E-2</c:v>
                </c:pt>
                <c:pt idx="1694">
                  <c:v>6.0000000000000053E-2</c:v>
                </c:pt>
                <c:pt idx="1695">
                  <c:v>2.0000000000000021E-2</c:v>
                </c:pt>
                <c:pt idx="1696">
                  <c:v>9.9999999999997868E-3</c:v>
                </c:pt>
                <c:pt idx="1697">
                  <c:v>-9.9999999999997868E-3</c:v>
                </c:pt>
                <c:pt idx="1698">
                  <c:v>1.0000000000000229E-2</c:v>
                </c:pt>
                <c:pt idx="1699">
                  <c:v>4.0000000000000042E-2</c:v>
                </c:pt>
                <c:pt idx="1700">
                  <c:v>0</c:v>
                </c:pt>
                <c:pt idx="1701">
                  <c:v>2.0000000000000021E-2</c:v>
                </c:pt>
                <c:pt idx="1702">
                  <c:v>0</c:v>
                </c:pt>
                <c:pt idx="1703">
                  <c:v>9.9999999999997868E-3</c:v>
                </c:pt>
                <c:pt idx="1704">
                  <c:v>9.9999999999997868E-3</c:v>
                </c:pt>
                <c:pt idx="1705">
                  <c:v>1.0000000000000229E-2</c:v>
                </c:pt>
                <c:pt idx="1706">
                  <c:v>9.9999999999997868E-3</c:v>
                </c:pt>
                <c:pt idx="1707">
                  <c:v>1.0000000000000229E-2</c:v>
                </c:pt>
                <c:pt idx="1708">
                  <c:v>1.0000000000000229E-2</c:v>
                </c:pt>
                <c:pt idx="1709">
                  <c:v>1.999999999999957E-2</c:v>
                </c:pt>
                <c:pt idx="1710">
                  <c:v>1.999999999999957E-2</c:v>
                </c:pt>
                <c:pt idx="1711">
                  <c:v>4.0000000000000042E-2</c:v>
                </c:pt>
                <c:pt idx="1712">
                  <c:v>2.0000000000000021E-2</c:v>
                </c:pt>
                <c:pt idx="1713">
                  <c:v>3.0000000000000249E-2</c:v>
                </c:pt>
                <c:pt idx="1714">
                  <c:v>2.0000000000000021E-2</c:v>
                </c:pt>
                <c:pt idx="1715">
                  <c:v>9.9999999999997868E-3</c:v>
                </c:pt>
                <c:pt idx="1716">
                  <c:v>9.9999999999997868E-3</c:v>
                </c:pt>
                <c:pt idx="1717">
                  <c:v>1.0000000000000229E-2</c:v>
                </c:pt>
                <c:pt idx="1718">
                  <c:v>-4.0000000000000042E-2</c:v>
                </c:pt>
                <c:pt idx="1719">
                  <c:v>0</c:v>
                </c:pt>
                <c:pt idx="1720">
                  <c:v>9.9999999999997868E-3</c:v>
                </c:pt>
                <c:pt idx="1721">
                  <c:v>0</c:v>
                </c:pt>
                <c:pt idx="1722">
                  <c:v>0</c:v>
                </c:pt>
                <c:pt idx="1723">
                  <c:v>1.0000000000000229E-2</c:v>
                </c:pt>
                <c:pt idx="1724">
                  <c:v>0</c:v>
                </c:pt>
                <c:pt idx="1725">
                  <c:v>1.0000000000000229E-2</c:v>
                </c:pt>
                <c:pt idx="1726">
                  <c:v>4.9999999999999822E-2</c:v>
                </c:pt>
                <c:pt idx="1727">
                  <c:v>-1.999999999999957E-2</c:v>
                </c:pt>
                <c:pt idx="1728">
                  <c:v>0</c:v>
                </c:pt>
                <c:pt idx="1729">
                  <c:v>9.9999999999997868E-3</c:v>
                </c:pt>
                <c:pt idx="1730">
                  <c:v>9.9999999999997868E-3</c:v>
                </c:pt>
                <c:pt idx="1731">
                  <c:v>0</c:v>
                </c:pt>
                <c:pt idx="1732">
                  <c:v>0</c:v>
                </c:pt>
                <c:pt idx="1733">
                  <c:v>-1.0000000000000229E-2</c:v>
                </c:pt>
                <c:pt idx="1734">
                  <c:v>0</c:v>
                </c:pt>
                <c:pt idx="1735">
                  <c:v>0</c:v>
                </c:pt>
                <c:pt idx="1736">
                  <c:v>9.9999999999997868E-3</c:v>
                </c:pt>
                <c:pt idx="1737">
                  <c:v>0</c:v>
                </c:pt>
                <c:pt idx="1738">
                  <c:v>-9.9999999999997868E-3</c:v>
                </c:pt>
                <c:pt idx="1739">
                  <c:v>-2.0000000000000021E-2</c:v>
                </c:pt>
                <c:pt idx="1740">
                  <c:v>2.0000000000000021E-2</c:v>
                </c:pt>
                <c:pt idx="1741">
                  <c:v>9.9999999999997868E-3</c:v>
                </c:pt>
                <c:pt idx="1742">
                  <c:v>0</c:v>
                </c:pt>
                <c:pt idx="1743">
                  <c:v>1.0000000000000229E-2</c:v>
                </c:pt>
                <c:pt idx="1744">
                  <c:v>0</c:v>
                </c:pt>
                <c:pt idx="1745">
                  <c:v>-2.0000000000000021E-2</c:v>
                </c:pt>
                <c:pt idx="1746">
                  <c:v>1.0000000000000229E-2</c:v>
                </c:pt>
                <c:pt idx="1747">
                  <c:v>-9.9999999999997868E-3</c:v>
                </c:pt>
                <c:pt idx="1748">
                  <c:v>0</c:v>
                </c:pt>
                <c:pt idx="1749">
                  <c:v>4.9999999999999822E-2</c:v>
                </c:pt>
                <c:pt idx="1750">
                  <c:v>2.0000000000000021E-2</c:v>
                </c:pt>
                <c:pt idx="1751">
                  <c:v>3.0000000000000249E-2</c:v>
                </c:pt>
                <c:pt idx="1752">
                  <c:v>5.0000000000000273E-2</c:v>
                </c:pt>
                <c:pt idx="1753">
                  <c:v>3.0000000000000249E-2</c:v>
                </c:pt>
                <c:pt idx="1754">
                  <c:v>2.9999999999999801E-2</c:v>
                </c:pt>
                <c:pt idx="1755">
                  <c:v>2.9999999999999801E-2</c:v>
                </c:pt>
                <c:pt idx="1756">
                  <c:v>3.0000000000000249E-2</c:v>
                </c:pt>
                <c:pt idx="1757">
                  <c:v>3.0000000000000249E-2</c:v>
                </c:pt>
                <c:pt idx="1758">
                  <c:v>4.0000000000000042E-2</c:v>
                </c:pt>
                <c:pt idx="1759">
                  <c:v>6.0000000000000053E-2</c:v>
                </c:pt>
                <c:pt idx="1760">
                  <c:v>4.0000000000000042E-2</c:v>
                </c:pt>
                <c:pt idx="1761">
                  <c:v>2.9999999999999801E-2</c:v>
                </c:pt>
                <c:pt idx="1762">
                  <c:v>2.0000000000000021E-2</c:v>
                </c:pt>
                <c:pt idx="1763">
                  <c:v>4.9999999999999822E-2</c:v>
                </c:pt>
                <c:pt idx="1764">
                  <c:v>6.0000000000000053E-2</c:v>
                </c:pt>
                <c:pt idx="1765">
                  <c:v>5.0000000000000273E-2</c:v>
                </c:pt>
                <c:pt idx="1766">
                  <c:v>6.0000000000000053E-2</c:v>
                </c:pt>
                <c:pt idx="1767">
                  <c:v>6.0000000000000053E-2</c:v>
                </c:pt>
                <c:pt idx="1768">
                  <c:v>4.9999999999999822E-2</c:v>
                </c:pt>
                <c:pt idx="1769">
                  <c:v>2.9999999999999801E-2</c:v>
                </c:pt>
                <c:pt idx="1770">
                  <c:v>4.0000000000000042E-2</c:v>
                </c:pt>
                <c:pt idx="1771">
                  <c:v>5.0000000000000273E-2</c:v>
                </c:pt>
                <c:pt idx="1772">
                  <c:v>2.9999999999999801E-2</c:v>
                </c:pt>
                <c:pt idx="1773">
                  <c:v>4.9999999999999822E-2</c:v>
                </c:pt>
                <c:pt idx="1774">
                  <c:v>4.0000000000000042E-2</c:v>
                </c:pt>
                <c:pt idx="1775">
                  <c:v>2.9999999999999801E-2</c:v>
                </c:pt>
                <c:pt idx="1776">
                  <c:v>2.9999999999999801E-2</c:v>
                </c:pt>
                <c:pt idx="1777">
                  <c:v>2.9999999999999801E-2</c:v>
                </c:pt>
                <c:pt idx="1778">
                  <c:v>3.0000000000000249E-2</c:v>
                </c:pt>
                <c:pt idx="1779">
                  <c:v>4.0000000000000042E-2</c:v>
                </c:pt>
                <c:pt idx="1780">
                  <c:v>4.0000000000000042E-2</c:v>
                </c:pt>
                <c:pt idx="1781">
                  <c:v>4.0000000000000042E-2</c:v>
                </c:pt>
                <c:pt idx="1782">
                  <c:v>2.0000000000000021E-2</c:v>
                </c:pt>
                <c:pt idx="1783">
                  <c:v>5.0000000000000273E-2</c:v>
                </c:pt>
                <c:pt idx="1784">
                  <c:v>4.0000000000000042E-2</c:v>
                </c:pt>
                <c:pt idx="1785">
                  <c:v>3.0000000000000249E-2</c:v>
                </c:pt>
                <c:pt idx="1786">
                  <c:v>2.0000000000000021E-2</c:v>
                </c:pt>
                <c:pt idx="1787">
                  <c:v>9.9999999999997868E-3</c:v>
                </c:pt>
                <c:pt idx="1788">
                  <c:v>4.9999999999999822E-2</c:v>
                </c:pt>
                <c:pt idx="1789">
                  <c:v>2.0000000000000021E-2</c:v>
                </c:pt>
                <c:pt idx="1790">
                  <c:v>2.9999999999999801E-2</c:v>
                </c:pt>
                <c:pt idx="1791">
                  <c:v>4.0000000000000042E-2</c:v>
                </c:pt>
                <c:pt idx="1792">
                  <c:v>1.0000000000000229E-2</c:v>
                </c:pt>
                <c:pt idx="1793">
                  <c:v>0</c:v>
                </c:pt>
                <c:pt idx="1794">
                  <c:v>5.0000000000000273E-2</c:v>
                </c:pt>
                <c:pt idx="1795">
                  <c:v>5.0000000000000273E-2</c:v>
                </c:pt>
                <c:pt idx="1796">
                  <c:v>2.0000000000000021E-2</c:v>
                </c:pt>
                <c:pt idx="1797">
                  <c:v>2.0000000000000021E-2</c:v>
                </c:pt>
                <c:pt idx="1798">
                  <c:v>3.0000000000000249E-2</c:v>
                </c:pt>
                <c:pt idx="1799">
                  <c:v>6.0000000000000053E-2</c:v>
                </c:pt>
                <c:pt idx="1800">
                  <c:v>6.0000000000000053E-2</c:v>
                </c:pt>
                <c:pt idx="1801">
                  <c:v>4.0000000000000042E-2</c:v>
                </c:pt>
                <c:pt idx="1802">
                  <c:v>4.0000000000000042E-2</c:v>
                </c:pt>
                <c:pt idx="1803">
                  <c:v>2.9999999999999801E-2</c:v>
                </c:pt>
                <c:pt idx="1804">
                  <c:v>4.0000000000000042E-2</c:v>
                </c:pt>
                <c:pt idx="1805">
                  <c:v>4.0000000000000042E-2</c:v>
                </c:pt>
                <c:pt idx="1806">
                  <c:v>4.0000000000000042E-2</c:v>
                </c:pt>
                <c:pt idx="1807">
                  <c:v>4.0000000000000042E-2</c:v>
                </c:pt>
                <c:pt idx="1808">
                  <c:v>5.0000000000000273E-2</c:v>
                </c:pt>
                <c:pt idx="1809">
                  <c:v>4.0000000000000042E-2</c:v>
                </c:pt>
                <c:pt idx="1810">
                  <c:v>6.999999999999984E-2</c:v>
                </c:pt>
                <c:pt idx="1811">
                  <c:v>9.9999999999997868E-3</c:v>
                </c:pt>
                <c:pt idx="1812">
                  <c:v>2.9999999999999801E-2</c:v>
                </c:pt>
                <c:pt idx="1813">
                  <c:v>4.0000000000000042E-2</c:v>
                </c:pt>
                <c:pt idx="1814">
                  <c:v>3.0000000000000249E-2</c:v>
                </c:pt>
                <c:pt idx="1815">
                  <c:v>2.0000000000000021E-2</c:v>
                </c:pt>
                <c:pt idx="1816">
                  <c:v>4.0000000000000042E-2</c:v>
                </c:pt>
                <c:pt idx="1817">
                  <c:v>4.0000000000000042E-2</c:v>
                </c:pt>
                <c:pt idx="1818">
                  <c:v>3.0000000000000249E-2</c:v>
                </c:pt>
                <c:pt idx="1819">
                  <c:v>2.9999999999999801E-2</c:v>
                </c:pt>
                <c:pt idx="1820">
                  <c:v>6.0000000000000053E-2</c:v>
                </c:pt>
                <c:pt idx="1821">
                  <c:v>6.0000000000000053E-2</c:v>
                </c:pt>
                <c:pt idx="1822">
                  <c:v>9.9999999999997868E-3</c:v>
                </c:pt>
                <c:pt idx="1823">
                  <c:v>0</c:v>
                </c:pt>
                <c:pt idx="1824">
                  <c:v>4.0000000000000042E-2</c:v>
                </c:pt>
                <c:pt idx="1825">
                  <c:v>2.0000000000000021E-2</c:v>
                </c:pt>
                <c:pt idx="1826">
                  <c:v>3.0000000000000249E-2</c:v>
                </c:pt>
                <c:pt idx="1827">
                  <c:v>2.0000000000000021E-2</c:v>
                </c:pt>
                <c:pt idx="1828">
                  <c:v>1.0000000000000229E-2</c:v>
                </c:pt>
                <c:pt idx="1829">
                  <c:v>1.0000000000000229E-2</c:v>
                </c:pt>
                <c:pt idx="1830">
                  <c:v>4.0000000000000042E-2</c:v>
                </c:pt>
                <c:pt idx="1831">
                  <c:v>1.999999999999957E-2</c:v>
                </c:pt>
                <c:pt idx="1832">
                  <c:v>0</c:v>
                </c:pt>
                <c:pt idx="1833">
                  <c:v>0</c:v>
                </c:pt>
                <c:pt idx="1834">
                  <c:v>-1.0000000000000229E-2</c:v>
                </c:pt>
                <c:pt idx="1835">
                  <c:v>1.0000000000000229E-2</c:v>
                </c:pt>
                <c:pt idx="1836">
                  <c:v>1.0000000000000229E-2</c:v>
                </c:pt>
                <c:pt idx="1837">
                  <c:v>9.9999999999997868E-3</c:v>
                </c:pt>
                <c:pt idx="1838">
                  <c:v>2.9999999999999801E-2</c:v>
                </c:pt>
                <c:pt idx="1839">
                  <c:v>2.9999999999999801E-2</c:v>
                </c:pt>
                <c:pt idx="1840">
                  <c:v>2.0000000000000021E-2</c:v>
                </c:pt>
                <c:pt idx="1841">
                  <c:v>2.9999999999999801E-2</c:v>
                </c:pt>
                <c:pt idx="1842">
                  <c:v>0</c:v>
                </c:pt>
                <c:pt idx="1843">
                  <c:v>9.9999999999997868E-3</c:v>
                </c:pt>
                <c:pt idx="1844">
                  <c:v>0</c:v>
                </c:pt>
                <c:pt idx="1845">
                  <c:v>9.9999999999997868E-3</c:v>
                </c:pt>
                <c:pt idx="1846">
                  <c:v>0</c:v>
                </c:pt>
                <c:pt idx="1847">
                  <c:v>9.9999999999997868E-3</c:v>
                </c:pt>
                <c:pt idx="1848">
                  <c:v>4.0000000000000042E-2</c:v>
                </c:pt>
                <c:pt idx="1849">
                  <c:v>9.9999999999997868E-3</c:v>
                </c:pt>
                <c:pt idx="1850">
                  <c:v>9.9999999999997868E-3</c:v>
                </c:pt>
                <c:pt idx="1851">
                  <c:v>9.9999999999997868E-3</c:v>
                </c:pt>
                <c:pt idx="1852">
                  <c:v>2.0000000000000021E-2</c:v>
                </c:pt>
                <c:pt idx="1853">
                  <c:v>9.9999999999997868E-3</c:v>
                </c:pt>
                <c:pt idx="1854">
                  <c:v>9.9999999999997868E-3</c:v>
                </c:pt>
                <c:pt idx="1855">
                  <c:v>0</c:v>
                </c:pt>
                <c:pt idx="1856">
                  <c:v>-9.9999999999997868E-3</c:v>
                </c:pt>
                <c:pt idx="1857">
                  <c:v>2.0000000000000021E-2</c:v>
                </c:pt>
                <c:pt idx="1858">
                  <c:v>2.0000000000000021E-2</c:v>
                </c:pt>
                <c:pt idx="1859">
                  <c:v>9.9999999999997868E-3</c:v>
                </c:pt>
                <c:pt idx="1860">
                  <c:v>3.0000000000000249E-2</c:v>
                </c:pt>
                <c:pt idx="1861">
                  <c:v>2.9999999999999801E-2</c:v>
                </c:pt>
                <c:pt idx="1862">
                  <c:v>2.0000000000000021E-2</c:v>
                </c:pt>
                <c:pt idx="1863">
                  <c:v>-1.0000000000000229E-2</c:v>
                </c:pt>
                <c:pt idx="1864">
                  <c:v>0</c:v>
                </c:pt>
                <c:pt idx="1865">
                  <c:v>9.9999999999997868E-3</c:v>
                </c:pt>
                <c:pt idx="1866">
                  <c:v>9.9999999999997868E-3</c:v>
                </c:pt>
                <c:pt idx="1867">
                  <c:v>9.9999999999997868E-3</c:v>
                </c:pt>
                <c:pt idx="1868">
                  <c:v>9.9999999999997868E-3</c:v>
                </c:pt>
                <c:pt idx="1869">
                  <c:v>2.9999999999999801E-2</c:v>
                </c:pt>
                <c:pt idx="1870">
                  <c:v>2.0000000000000021E-2</c:v>
                </c:pt>
                <c:pt idx="1871">
                  <c:v>3.0000000000000249E-2</c:v>
                </c:pt>
                <c:pt idx="1872">
                  <c:v>2.0000000000000021E-2</c:v>
                </c:pt>
                <c:pt idx="1873">
                  <c:v>3.0000000000000249E-2</c:v>
                </c:pt>
                <c:pt idx="1874">
                  <c:v>-1.0000000000000229E-2</c:v>
                </c:pt>
                <c:pt idx="1875">
                  <c:v>9.9999999999997868E-3</c:v>
                </c:pt>
                <c:pt idx="1876">
                  <c:v>0</c:v>
                </c:pt>
                <c:pt idx="1877">
                  <c:v>2.0000000000000021E-2</c:v>
                </c:pt>
                <c:pt idx="1878">
                  <c:v>2.9999999999999801E-2</c:v>
                </c:pt>
                <c:pt idx="1879">
                  <c:v>2.0000000000000021E-2</c:v>
                </c:pt>
                <c:pt idx="1880">
                  <c:v>3.0000000000000249E-2</c:v>
                </c:pt>
                <c:pt idx="1881">
                  <c:v>9.9999999999997868E-3</c:v>
                </c:pt>
                <c:pt idx="1882">
                  <c:v>2.0000000000000021E-2</c:v>
                </c:pt>
                <c:pt idx="1883">
                  <c:v>9.9999999999997868E-3</c:v>
                </c:pt>
                <c:pt idx="1884">
                  <c:v>3.0000000000000249E-2</c:v>
                </c:pt>
                <c:pt idx="1885">
                  <c:v>2.0000000000000021E-2</c:v>
                </c:pt>
                <c:pt idx="1886">
                  <c:v>2.0000000000000021E-2</c:v>
                </c:pt>
                <c:pt idx="1887">
                  <c:v>1.0000000000000229E-2</c:v>
                </c:pt>
                <c:pt idx="1888">
                  <c:v>9.9999999999997868E-3</c:v>
                </c:pt>
                <c:pt idx="1889">
                  <c:v>2.9999999999999801E-2</c:v>
                </c:pt>
                <c:pt idx="1890">
                  <c:v>1.0000000000000229E-2</c:v>
                </c:pt>
                <c:pt idx="1891">
                  <c:v>4.0000000000000042E-2</c:v>
                </c:pt>
                <c:pt idx="1892">
                  <c:v>2.0000000000000021E-2</c:v>
                </c:pt>
                <c:pt idx="1893">
                  <c:v>4.0000000000000042E-2</c:v>
                </c:pt>
                <c:pt idx="1894">
                  <c:v>2.0000000000000021E-2</c:v>
                </c:pt>
                <c:pt idx="1895">
                  <c:v>3.0000000000000249E-2</c:v>
                </c:pt>
                <c:pt idx="1896">
                  <c:v>2.9999999999999801E-2</c:v>
                </c:pt>
                <c:pt idx="1897">
                  <c:v>3.0000000000000249E-2</c:v>
                </c:pt>
                <c:pt idx="1898">
                  <c:v>2.9999999999999801E-2</c:v>
                </c:pt>
                <c:pt idx="1899">
                  <c:v>2.9999999999999801E-2</c:v>
                </c:pt>
                <c:pt idx="1900">
                  <c:v>2.9999999999999801E-2</c:v>
                </c:pt>
                <c:pt idx="1901">
                  <c:v>2.9999999999999801E-2</c:v>
                </c:pt>
                <c:pt idx="1902">
                  <c:v>3.0000000000000249E-2</c:v>
                </c:pt>
                <c:pt idx="1903">
                  <c:v>5.0000000000000273E-2</c:v>
                </c:pt>
                <c:pt idx="1904">
                  <c:v>2.0000000000000021E-2</c:v>
                </c:pt>
                <c:pt idx="1905">
                  <c:v>4.0000000000000042E-2</c:v>
                </c:pt>
                <c:pt idx="1906">
                  <c:v>2.0000000000000021E-2</c:v>
                </c:pt>
                <c:pt idx="1907">
                  <c:v>9.9999999999997868E-3</c:v>
                </c:pt>
                <c:pt idx="1908">
                  <c:v>1.0000000000000229E-2</c:v>
                </c:pt>
                <c:pt idx="1909">
                  <c:v>9.9999999999997868E-3</c:v>
                </c:pt>
                <c:pt idx="1910">
                  <c:v>2.0000000000000021E-2</c:v>
                </c:pt>
                <c:pt idx="1911">
                  <c:v>2.0000000000000021E-2</c:v>
                </c:pt>
                <c:pt idx="1912">
                  <c:v>2.0000000000000021E-2</c:v>
                </c:pt>
                <c:pt idx="1913">
                  <c:v>9.9999999999997868E-3</c:v>
                </c:pt>
                <c:pt idx="1914">
                  <c:v>3.0000000000000249E-2</c:v>
                </c:pt>
                <c:pt idx="1915">
                  <c:v>2.0000000000000458E-2</c:v>
                </c:pt>
                <c:pt idx="1916">
                  <c:v>3.9999999999999591E-2</c:v>
                </c:pt>
                <c:pt idx="1917">
                  <c:v>1.000000000000068E-2</c:v>
                </c:pt>
                <c:pt idx="1918">
                  <c:v>-1.000000000000068E-2</c:v>
                </c:pt>
                <c:pt idx="1919">
                  <c:v>3.0000000000000249E-2</c:v>
                </c:pt>
                <c:pt idx="1920">
                  <c:v>9.9999999999997868E-3</c:v>
                </c:pt>
                <c:pt idx="1921">
                  <c:v>1.999999999999957E-2</c:v>
                </c:pt>
                <c:pt idx="1922">
                  <c:v>4.9999999999999822E-2</c:v>
                </c:pt>
                <c:pt idx="1923">
                  <c:v>5.9999999999999609E-2</c:v>
                </c:pt>
                <c:pt idx="1924">
                  <c:v>2.9999999999999361E-2</c:v>
                </c:pt>
                <c:pt idx="1925">
                  <c:v>2.9999999999999801E-2</c:v>
                </c:pt>
                <c:pt idx="1926">
                  <c:v>2.9999999999999801E-2</c:v>
                </c:pt>
                <c:pt idx="1927">
                  <c:v>4.9999999999999822E-2</c:v>
                </c:pt>
                <c:pt idx="1928">
                  <c:v>2.0000000000000021E-2</c:v>
                </c:pt>
                <c:pt idx="1929">
                  <c:v>4.0000000000000042E-2</c:v>
                </c:pt>
                <c:pt idx="1930">
                  <c:v>3.0000000000000249E-2</c:v>
                </c:pt>
                <c:pt idx="1931">
                  <c:v>2.0000000000000021E-2</c:v>
                </c:pt>
                <c:pt idx="1932">
                  <c:v>9.9999999999997868E-3</c:v>
                </c:pt>
                <c:pt idx="1933">
                  <c:v>6.0000000000000053E-2</c:v>
                </c:pt>
                <c:pt idx="1934">
                  <c:v>2.0000000000000021E-2</c:v>
                </c:pt>
                <c:pt idx="1935">
                  <c:v>2.0000000000000021E-2</c:v>
                </c:pt>
                <c:pt idx="1936">
                  <c:v>8.0000000000000071E-2</c:v>
                </c:pt>
                <c:pt idx="1937">
                  <c:v>4.0000000000000042E-2</c:v>
                </c:pt>
                <c:pt idx="1938">
                  <c:v>4.0000000000000042E-2</c:v>
                </c:pt>
                <c:pt idx="1939">
                  <c:v>5.0000000000000273E-2</c:v>
                </c:pt>
                <c:pt idx="1940">
                  <c:v>5.0000000000000273E-2</c:v>
                </c:pt>
                <c:pt idx="1941">
                  <c:v>4.0000000000000042E-2</c:v>
                </c:pt>
                <c:pt idx="1942">
                  <c:v>6.0000000000000053E-2</c:v>
                </c:pt>
                <c:pt idx="1943">
                  <c:v>3.0000000000000249E-2</c:v>
                </c:pt>
                <c:pt idx="1944">
                  <c:v>1.0000000000000229E-2</c:v>
                </c:pt>
                <c:pt idx="1945">
                  <c:v>2.0000000000000021E-2</c:v>
                </c:pt>
                <c:pt idx="1946">
                  <c:v>1.0000000000000229E-2</c:v>
                </c:pt>
                <c:pt idx="1947">
                  <c:v>-1.0000000000000229E-2</c:v>
                </c:pt>
                <c:pt idx="1948">
                  <c:v>2.0000000000000021E-2</c:v>
                </c:pt>
                <c:pt idx="1949">
                  <c:v>1.999999999999957E-2</c:v>
                </c:pt>
                <c:pt idx="1950">
                  <c:v>9.9999999999997868E-3</c:v>
                </c:pt>
                <c:pt idx="1951">
                  <c:v>3.0000000000000249E-2</c:v>
                </c:pt>
                <c:pt idx="1952">
                  <c:v>1.999999999999957E-2</c:v>
                </c:pt>
                <c:pt idx="1953">
                  <c:v>3.0000000000000249E-2</c:v>
                </c:pt>
                <c:pt idx="1954">
                  <c:v>1.000000000000068E-2</c:v>
                </c:pt>
                <c:pt idx="1955">
                  <c:v>0</c:v>
                </c:pt>
                <c:pt idx="1956">
                  <c:v>0</c:v>
                </c:pt>
                <c:pt idx="1957">
                  <c:v>0</c:v>
                </c:pt>
                <c:pt idx="1958">
                  <c:v>3.0000000000000249E-2</c:v>
                </c:pt>
                <c:pt idx="1959">
                  <c:v>0</c:v>
                </c:pt>
                <c:pt idx="1960">
                  <c:v>9.9999999999997868E-3</c:v>
                </c:pt>
                <c:pt idx="1961">
                  <c:v>1.999999999999957E-2</c:v>
                </c:pt>
                <c:pt idx="1962">
                  <c:v>9.9999999999997868E-3</c:v>
                </c:pt>
                <c:pt idx="1963">
                  <c:v>9.9999999999997868E-3</c:v>
                </c:pt>
                <c:pt idx="1964">
                  <c:v>1.999999999999957E-2</c:v>
                </c:pt>
                <c:pt idx="1965">
                  <c:v>9.9999999999997868E-3</c:v>
                </c:pt>
                <c:pt idx="1966">
                  <c:v>2.9999999999999801E-2</c:v>
                </c:pt>
                <c:pt idx="1967">
                  <c:v>2.0000000000000021E-2</c:v>
                </c:pt>
                <c:pt idx="1968">
                  <c:v>0</c:v>
                </c:pt>
                <c:pt idx="1969">
                  <c:v>1.0000000000000229E-2</c:v>
                </c:pt>
                <c:pt idx="1970">
                  <c:v>2.0000000000000021E-2</c:v>
                </c:pt>
                <c:pt idx="1971">
                  <c:v>1.0000000000000229E-2</c:v>
                </c:pt>
                <c:pt idx="1972">
                  <c:v>2.0000000000000021E-2</c:v>
                </c:pt>
                <c:pt idx="1973">
                  <c:v>0</c:v>
                </c:pt>
                <c:pt idx="1974">
                  <c:v>1.0000000000000229E-2</c:v>
                </c:pt>
                <c:pt idx="1975">
                  <c:v>1.0000000000000229E-2</c:v>
                </c:pt>
                <c:pt idx="1976">
                  <c:v>3.0000000000000249E-2</c:v>
                </c:pt>
                <c:pt idx="1977">
                  <c:v>9.9999999999997868E-3</c:v>
                </c:pt>
                <c:pt idx="1978">
                  <c:v>9.9999999999997868E-3</c:v>
                </c:pt>
                <c:pt idx="1979">
                  <c:v>2.0000000000000021E-2</c:v>
                </c:pt>
                <c:pt idx="1980">
                  <c:v>-3.0000000000000249E-2</c:v>
                </c:pt>
                <c:pt idx="1981">
                  <c:v>1.0000000000000229E-2</c:v>
                </c:pt>
                <c:pt idx="1982">
                  <c:v>1.0000000000000229E-2</c:v>
                </c:pt>
                <c:pt idx="1983">
                  <c:v>0</c:v>
                </c:pt>
                <c:pt idx="1984">
                  <c:v>0</c:v>
                </c:pt>
                <c:pt idx="1985">
                  <c:v>9.9999999999997868E-3</c:v>
                </c:pt>
                <c:pt idx="1986">
                  <c:v>0</c:v>
                </c:pt>
                <c:pt idx="1987">
                  <c:v>9.9999999999997868E-3</c:v>
                </c:pt>
                <c:pt idx="1988">
                  <c:v>0</c:v>
                </c:pt>
                <c:pt idx="1989">
                  <c:v>2.0000000000000021E-2</c:v>
                </c:pt>
                <c:pt idx="1990">
                  <c:v>1.0000000000000229E-2</c:v>
                </c:pt>
                <c:pt idx="1991">
                  <c:v>1.0000000000000229E-2</c:v>
                </c:pt>
                <c:pt idx="1992">
                  <c:v>2.0000000000000021E-2</c:v>
                </c:pt>
                <c:pt idx="1993">
                  <c:v>1.0000000000000229E-2</c:v>
                </c:pt>
                <c:pt idx="1994">
                  <c:v>0</c:v>
                </c:pt>
                <c:pt idx="1995">
                  <c:v>2.0000000000000021E-2</c:v>
                </c:pt>
                <c:pt idx="1996">
                  <c:v>9.9999999999997868E-3</c:v>
                </c:pt>
                <c:pt idx="1997">
                  <c:v>9.9999999999997868E-3</c:v>
                </c:pt>
                <c:pt idx="1998">
                  <c:v>0</c:v>
                </c:pt>
                <c:pt idx="1999">
                  <c:v>0</c:v>
                </c:pt>
                <c:pt idx="2000">
                  <c:v>9.9999999999997868E-3</c:v>
                </c:pt>
                <c:pt idx="2001">
                  <c:v>9.9999999999997868E-3</c:v>
                </c:pt>
                <c:pt idx="2002">
                  <c:v>0</c:v>
                </c:pt>
                <c:pt idx="2003">
                  <c:v>1.0000000000000229E-2</c:v>
                </c:pt>
                <c:pt idx="2004">
                  <c:v>1.0000000000000229E-2</c:v>
                </c:pt>
                <c:pt idx="2005">
                  <c:v>2.0000000000000021E-2</c:v>
                </c:pt>
                <c:pt idx="2006">
                  <c:v>9.9999999999997868E-3</c:v>
                </c:pt>
                <c:pt idx="2007">
                  <c:v>1.0000000000000229E-2</c:v>
                </c:pt>
                <c:pt idx="2008">
                  <c:v>9.9999999999997868E-3</c:v>
                </c:pt>
                <c:pt idx="2009">
                  <c:v>9.9999999999997868E-3</c:v>
                </c:pt>
                <c:pt idx="2010">
                  <c:v>-9.9999999999997868E-3</c:v>
                </c:pt>
                <c:pt idx="2011">
                  <c:v>2.0000000000000021E-2</c:v>
                </c:pt>
                <c:pt idx="2012">
                  <c:v>1.0000000000000229E-2</c:v>
                </c:pt>
                <c:pt idx="2013">
                  <c:v>0</c:v>
                </c:pt>
                <c:pt idx="2014">
                  <c:v>0</c:v>
                </c:pt>
                <c:pt idx="2015">
                  <c:v>3.0000000000000249E-2</c:v>
                </c:pt>
                <c:pt idx="2016">
                  <c:v>2.9999999999999801E-2</c:v>
                </c:pt>
                <c:pt idx="2017">
                  <c:v>9.9999999999997868E-3</c:v>
                </c:pt>
                <c:pt idx="2018">
                  <c:v>-1.0000000000000229E-2</c:v>
                </c:pt>
                <c:pt idx="2019">
                  <c:v>1.0000000000000229E-2</c:v>
                </c:pt>
                <c:pt idx="2020">
                  <c:v>2.0000000000000021E-2</c:v>
                </c:pt>
                <c:pt idx="2021">
                  <c:v>0</c:v>
                </c:pt>
                <c:pt idx="2022">
                  <c:v>2.0000000000000021E-2</c:v>
                </c:pt>
                <c:pt idx="2023">
                  <c:v>0</c:v>
                </c:pt>
                <c:pt idx="2024">
                  <c:v>9.9999999999997868E-3</c:v>
                </c:pt>
                <c:pt idx="2025">
                  <c:v>2.9999999999999801E-2</c:v>
                </c:pt>
                <c:pt idx="2026">
                  <c:v>9.9999999999997868E-3</c:v>
                </c:pt>
                <c:pt idx="2027">
                  <c:v>0</c:v>
                </c:pt>
                <c:pt idx="2028">
                  <c:v>2.0000000000000021E-2</c:v>
                </c:pt>
                <c:pt idx="2029">
                  <c:v>2.0000000000000021E-2</c:v>
                </c:pt>
                <c:pt idx="2030">
                  <c:v>4.0000000000000042E-2</c:v>
                </c:pt>
                <c:pt idx="2031">
                  <c:v>3.0000000000000249E-2</c:v>
                </c:pt>
                <c:pt idx="2032">
                  <c:v>3.0000000000000249E-2</c:v>
                </c:pt>
                <c:pt idx="2033">
                  <c:v>4.0000000000000042E-2</c:v>
                </c:pt>
                <c:pt idx="2034">
                  <c:v>2.9999999999999801E-2</c:v>
                </c:pt>
                <c:pt idx="2035">
                  <c:v>4.0000000000000042E-2</c:v>
                </c:pt>
                <c:pt idx="2036">
                  <c:v>2.0000000000000021E-2</c:v>
                </c:pt>
                <c:pt idx="2037">
                  <c:v>3.0000000000000249E-2</c:v>
                </c:pt>
                <c:pt idx="2038">
                  <c:v>2.0000000000000021E-2</c:v>
                </c:pt>
                <c:pt idx="2039">
                  <c:v>3.0000000000000249E-2</c:v>
                </c:pt>
                <c:pt idx="2040">
                  <c:v>2.9999999999999801E-2</c:v>
                </c:pt>
                <c:pt idx="2041">
                  <c:v>2.0000000000000021E-2</c:v>
                </c:pt>
                <c:pt idx="2042">
                  <c:v>3.0000000000000249E-2</c:v>
                </c:pt>
                <c:pt idx="2043">
                  <c:v>2.9999999999999801E-2</c:v>
                </c:pt>
                <c:pt idx="2044">
                  <c:v>3.0000000000000249E-2</c:v>
                </c:pt>
                <c:pt idx="2045">
                  <c:v>6.0000000000000053E-2</c:v>
                </c:pt>
                <c:pt idx="2046">
                  <c:v>2.0000000000000021E-2</c:v>
                </c:pt>
                <c:pt idx="2047">
                  <c:v>2.0000000000000021E-2</c:v>
                </c:pt>
                <c:pt idx="2048">
                  <c:v>2.9999999999999801E-2</c:v>
                </c:pt>
                <c:pt idx="2049">
                  <c:v>2.0000000000000021E-2</c:v>
                </c:pt>
                <c:pt idx="2050">
                  <c:v>4.9999999999999822E-2</c:v>
                </c:pt>
                <c:pt idx="2051">
                  <c:v>3.0000000000000249E-2</c:v>
                </c:pt>
                <c:pt idx="2052">
                  <c:v>4.0000000000000042E-2</c:v>
                </c:pt>
                <c:pt idx="2053">
                  <c:v>5.0000000000000273E-2</c:v>
                </c:pt>
                <c:pt idx="2054">
                  <c:v>2.9999999999999801E-2</c:v>
                </c:pt>
                <c:pt idx="2055">
                  <c:v>2.0000000000000021E-2</c:v>
                </c:pt>
                <c:pt idx="2056">
                  <c:v>2.9999999999999801E-2</c:v>
                </c:pt>
                <c:pt idx="2057">
                  <c:v>4.0000000000000042E-2</c:v>
                </c:pt>
                <c:pt idx="2058">
                  <c:v>2.9999999999999801E-2</c:v>
                </c:pt>
                <c:pt idx="2059">
                  <c:v>2.0000000000000021E-2</c:v>
                </c:pt>
                <c:pt idx="2060">
                  <c:v>4.9999999999999822E-2</c:v>
                </c:pt>
                <c:pt idx="2061">
                  <c:v>4.0000000000000042E-2</c:v>
                </c:pt>
                <c:pt idx="2062">
                  <c:v>3.0000000000000249E-2</c:v>
                </c:pt>
                <c:pt idx="2063">
                  <c:v>2.0000000000000021E-2</c:v>
                </c:pt>
                <c:pt idx="2064">
                  <c:v>2.9999999999999801E-2</c:v>
                </c:pt>
                <c:pt idx="2065">
                  <c:v>4.0000000000000042E-2</c:v>
                </c:pt>
                <c:pt idx="2066">
                  <c:v>4.0000000000000042E-2</c:v>
                </c:pt>
                <c:pt idx="2067">
                  <c:v>4.0000000000000042E-2</c:v>
                </c:pt>
                <c:pt idx="2068">
                  <c:v>4.0000000000000042E-2</c:v>
                </c:pt>
                <c:pt idx="2069">
                  <c:v>3.0000000000000249E-2</c:v>
                </c:pt>
                <c:pt idx="2070">
                  <c:v>4.0000000000000042E-2</c:v>
                </c:pt>
                <c:pt idx="2071">
                  <c:v>4.9999999999999822E-2</c:v>
                </c:pt>
                <c:pt idx="2072">
                  <c:v>2.9999999999999801E-2</c:v>
                </c:pt>
                <c:pt idx="2073">
                  <c:v>5.9999999999999609E-2</c:v>
                </c:pt>
                <c:pt idx="2074">
                  <c:v>6.0000000000000053E-2</c:v>
                </c:pt>
                <c:pt idx="2075">
                  <c:v>4.0000000000000042E-2</c:v>
                </c:pt>
                <c:pt idx="2076">
                  <c:v>3.0000000000000249E-2</c:v>
                </c:pt>
                <c:pt idx="2077">
                  <c:v>6.999999999999984E-2</c:v>
                </c:pt>
                <c:pt idx="2078">
                  <c:v>4.9999999999999822E-2</c:v>
                </c:pt>
                <c:pt idx="2079">
                  <c:v>6.0000000000000053E-2</c:v>
                </c:pt>
                <c:pt idx="2080">
                  <c:v>5.0000000000000273E-2</c:v>
                </c:pt>
                <c:pt idx="2081">
                  <c:v>5.0000000000000273E-2</c:v>
                </c:pt>
                <c:pt idx="2082">
                  <c:v>5.0000000000000273E-2</c:v>
                </c:pt>
                <c:pt idx="2083">
                  <c:v>7.0000000000000284E-2</c:v>
                </c:pt>
                <c:pt idx="2084">
                  <c:v>4.9999999999999822E-2</c:v>
                </c:pt>
                <c:pt idx="2085">
                  <c:v>5.0000000000000273E-2</c:v>
                </c:pt>
                <c:pt idx="2086">
                  <c:v>5.0000000000000273E-2</c:v>
                </c:pt>
                <c:pt idx="2087">
                  <c:v>6.0000000000000053E-2</c:v>
                </c:pt>
                <c:pt idx="2088">
                  <c:v>4.0000000000000042E-2</c:v>
                </c:pt>
                <c:pt idx="2089">
                  <c:v>4.9999999999999822E-2</c:v>
                </c:pt>
                <c:pt idx="2090">
                  <c:v>8.9999999999999858E-2</c:v>
                </c:pt>
                <c:pt idx="2091">
                  <c:v>3.9999999999999591E-2</c:v>
                </c:pt>
                <c:pt idx="2092">
                  <c:v>5.0000000000000273E-2</c:v>
                </c:pt>
                <c:pt idx="2093">
                  <c:v>4.0000000000000042E-2</c:v>
                </c:pt>
                <c:pt idx="2094">
                  <c:v>3.0000000000000249E-2</c:v>
                </c:pt>
                <c:pt idx="2095">
                  <c:v>5.9999999999999609E-2</c:v>
                </c:pt>
                <c:pt idx="2096">
                  <c:v>4.9999999999999822E-2</c:v>
                </c:pt>
                <c:pt idx="2097">
                  <c:v>4.9999999999999822E-2</c:v>
                </c:pt>
                <c:pt idx="2098">
                  <c:v>6.0000000000000497E-2</c:v>
                </c:pt>
                <c:pt idx="2099">
                  <c:v>5.0000000000000711E-2</c:v>
                </c:pt>
                <c:pt idx="2100">
                  <c:v>6.9999999999999396E-2</c:v>
                </c:pt>
                <c:pt idx="2101">
                  <c:v>5.9999999999999609E-2</c:v>
                </c:pt>
                <c:pt idx="2102">
                  <c:v>7.0000000000000284E-2</c:v>
                </c:pt>
                <c:pt idx="2103">
                  <c:v>4.9999999999999822E-2</c:v>
                </c:pt>
                <c:pt idx="2104">
                  <c:v>6.9999999999999396E-2</c:v>
                </c:pt>
                <c:pt idx="2105">
                  <c:v>5.9999999999999609E-2</c:v>
                </c:pt>
                <c:pt idx="2106">
                  <c:v>5.0000000000000711E-2</c:v>
                </c:pt>
                <c:pt idx="2107">
                  <c:v>6.0000000000000497E-2</c:v>
                </c:pt>
                <c:pt idx="2108">
                  <c:v>6.0000000000000497E-2</c:v>
                </c:pt>
                <c:pt idx="2109">
                  <c:v>4.9999999999999822E-2</c:v>
                </c:pt>
                <c:pt idx="2110">
                  <c:v>4.0000000000000042E-2</c:v>
                </c:pt>
                <c:pt idx="2111">
                  <c:v>5.9999999999999609E-2</c:v>
                </c:pt>
                <c:pt idx="2112">
                  <c:v>8.0000000000000071E-2</c:v>
                </c:pt>
                <c:pt idx="2113">
                  <c:v>4.0000000000000042E-2</c:v>
                </c:pt>
                <c:pt idx="2114">
                  <c:v>4.9999999999999822E-2</c:v>
                </c:pt>
                <c:pt idx="2115">
                  <c:v>5.0000000000000711E-2</c:v>
                </c:pt>
                <c:pt idx="2116">
                  <c:v>5.0000000000000711E-2</c:v>
                </c:pt>
                <c:pt idx="2117">
                  <c:v>4.0000000000000042E-2</c:v>
                </c:pt>
                <c:pt idx="2118">
                  <c:v>4.0000000000000042E-2</c:v>
                </c:pt>
                <c:pt idx="2119">
                  <c:v>6.0000000000000497E-2</c:v>
                </c:pt>
                <c:pt idx="2120">
                  <c:v>6.9999999999999396E-2</c:v>
                </c:pt>
                <c:pt idx="2121">
                  <c:v>5.0000000000000711E-2</c:v>
                </c:pt>
                <c:pt idx="2122">
                  <c:v>4.9999999999999822E-2</c:v>
                </c:pt>
                <c:pt idx="2123">
                  <c:v>6.9999999999999396E-2</c:v>
                </c:pt>
                <c:pt idx="2124">
                  <c:v>6.0000000000000497E-2</c:v>
                </c:pt>
                <c:pt idx="2125">
                  <c:v>6.0000000000000497E-2</c:v>
                </c:pt>
                <c:pt idx="2126">
                  <c:v>5.9999999999999609E-2</c:v>
                </c:pt>
                <c:pt idx="2127">
                  <c:v>6.0000000000000053E-2</c:v>
                </c:pt>
                <c:pt idx="2128">
                  <c:v>5.9999999999999609E-2</c:v>
                </c:pt>
                <c:pt idx="2129">
                  <c:v>3.0000000000000249E-2</c:v>
                </c:pt>
                <c:pt idx="2130">
                  <c:v>5.0000000000000273E-2</c:v>
                </c:pt>
                <c:pt idx="2131">
                  <c:v>6.999999999999984E-2</c:v>
                </c:pt>
                <c:pt idx="2132">
                  <c:v>5.0000000000000273E-2</c:v>
                </c:pt>
                <c:pt idx="2133">
                  <c:v>6.0000000000000053E-2</c:v>
                </c:pt>
                <c:pt idx="2134">
                  <c:v>4.9999999999999822E-2</c:v>
                </c:pt>
                <c:pt idx="2135">
                  <c:v>7.0000000000000284E-2</c:v>
                </c:pt>
                <c:pt idx="2136">
                  <c:v>4.0000000000000042E-2</c:v>
                </c:pt>
                <c:pt idx="2137">
                  <c:v>4.0000000000000042E-2</c:v>
                </c:pt>
                <c:pt idx="2138">
                  <c:v>8.0000000000000071E-2</c:v>
                </c:pt>
                <c:pt idx="2139">
                  <c:v>0.1000000000000001</c:v>
                </c:pt>
                <c:pt idx="2140">
                  <c:v>6.999999999999984E-2</c:v>
                </c:pt>
                <c:pt idx="2141">
                  <c:v>6.0000000000000053E-2</c:v>
                </c:pt>
                <c:pt idx="2142">
                  <c:v>5.0000000000000273E-2</c:v>
                </c:pt>
                <c:pt idx="2143">
                  <c:v>8.9999999999999858E-2</c:v>
                </c:pt>
                <c:pt idx="2144">
                  <c:v>7.0000000000000284E-2</c:v>
                </c:pt>
                <c:pt idx="2145">
                  <c:v>8.0000000000000071E-2</c:v>
                </c:pt>
                <c:pt idx="2146">
                  <c:v>7.0000000000000284E-2</c:v>
                </c:pt>
                <c:pt idx="2147">
                  <c:v>8.0000000000000071E-2</c:v>
                </c:pt>
                <c:pt idx="2148">
                  <c:v>8.0000000000000071E-2</c:v>
                </c:pt>
                <c:pt idx="2149">
                  <c:v>6.0000000000000497E-2</c:v>
                </c:pt>
                <c:pt idx="2150">
                  <c:v>5.9999999999999609E-2</c:v>
                </c:pt>
                <c:pt idx="2151">
                  <c:v>6.0000000000000497E-2</c:v>
                </c:pt>
                <c:pt idx="2152">
                  <c:v>5.9999999999999609E-2</c:v>
                </c:pt>
                <c:pt idx="2153">
                  <c:v>5.9999999999999609E-2</c:v>
                </c:pt>
                <c:pt idx="2154">
                  <c:v>5.9999999999999609E-2</c:v>
                </c:pt>
                <c:pt idx="2155">
                  <c:v>5.9999999999999609E-2</c:v>
                </c:pt>
                <c:pt idx="2156">
                  <c:v>5.9999999999999609E-2</c:v>
                </c:pt>
                <c:pt idx="2157">
                  <c:v>4.9999999999999822E-2</c:v>
                </c:pt>
                <c:pt idx="2158">
                  <c:v>7.0000000000000284E-2</c:v>
                </c:pt>
                <c:pt idx="2159">
                  <c:v>5.9999999999999609E-2</c:v>
                </c:pt>
                <c:pt idx="2160">
                  <c:v>5.9999999999999609E-2</c:v>
                </c:pt>
                <c:pt idx="2161">
                  <c:v>4.0000000000000042E-2</c:v>
                </c:pt>
                <c:pt idx="2162">
                  <c:v>3.9999999999999147E-2</c:v>
                </c:pt>
                <c:pt idx="2163">
                  <c:v>6.9999999999999396E-2</c:v>
                </c:pt>
                <c:pt idx="2164">
                  <c:v>6.0000000000000497E-2</c:v>
                </c:pt>
                <c:pt idx="2165">
                  <c:v>5.9999999999999609E-2</c:v>
                </c:pt>
                <c:pt idx="2166">
                  <c:v>7.0000000000000284E-2</c:v>
                </c:pt>
                <c:pt idx="2167">
                  <c:v>6.9999999999999396E-2</c:v>
                </c:pt>
                <c:pt idx="2168">
                  <c:v>7.0000000000000284E-2</c:v>
                </c:pt>
                <c:pt idx="2169">
                  <c:v>5.9999999999999609E-2</c:v>
                </c:pt>
                <c:pt idx="2170">
                  <c:v>5.9999999999999609E-2</c:v>
                </c:pt>
                <c:pt idx="2171">
                  <c:v>1.999999999999957E-2</c:v>
                </c:pt>
                <c:pt idx="2172">
                  <c:v>1.999999999999957E-2</c:v>
                </c:pt>
                <c:pt idx="2173">
                  <c:v>5.9999999999999609E-2</c:v>
                </c:pt>
                <c:pt idx="2174">
                  <c:v>5.9999999999999609E-2</c:v>
                </c:pt>
                <c:pt idx="2175">
                  <c:v>4.0000000000000042E-2</c:v>
                </c:pt>
                <c:pt idx="2176">
                  <c:v>4.9999999999999822E-2</c:v>
                </c:pt>
                <c:pt idx="2177">
                  <c:v>5.9999999999999609E-2</c:v>
                </c:pt>
                <c:pt idx="2178">
                  <c:v>5.9999999999999609E-2</c:v>
                </c:pt>
                <c:pt idx="2179">
                  <c:v>4.9999999999999822E-2</c:v>
                </c:pt>
                <c:pt idx="2180">
                  <c:v>5.9999999999999609E-2</c:v>
                </c:pt>
                <c:pt idx="2181">
                  <c:v>5.9999999999999609E-2</c:v>
                </c:pt>
                <c:pt idx="2182">
                  <c:v>4.9999999999999822E-2</c:v>
                </c:pt>
                <c:pt idx="2183">
                  <c:v>5.9999999999999609E-2</c:v>
                </c:pt>
                <c:pt idx="2184">
                  <c:v>6.0000000000000497E-2</c:v>
                </c:pt>
                <c:pt idx="2185">
                  <c:v>5.0000000000000711E-2</c:v>
                </c:pt>
                <c:pt idx="2186">
                  <c:v>6.0000000000000497E-2</c:v>
                </c:pt>
                <c:pt idx="2187">
                  <c:v>5.9999999999999609E-2</c:v>
                </c:pt>
                <c:pt idx="2188">
                  <c:v>6.0000000000000497E-2</c:v>
                </c:pt>
                <c:pt idx="2189">
                  <c:v>6.0000000000000497E-2</c:v>
                </c:pt>
                <c:pt idx="2190">
                  <c:v>6.0000000000000497E-2</c:v>
                </c:pt>
                <c:pt idx="2191">
                  <c:v>6.0000000000000497E-2</c:v>
                </c:pt>
                <c:pt idx="2192">
                  <c:v>5.9999999999999609E-2</c:v>
                </c:pt>
                <c:pt idx="2193">
                  <c:v>5.9999999999999609E-2</c:v>
                </c:pt>
                <c:pt idx="2194">
                  <c:v>8.0000000000000071E-2</c:v>
                </c:pt>
                <c:pt idx="2195">
                  <c:v>5.9999999999999609E-2</c:v>
                </c:pt>
                <c:pt idx="2196">
                  <c:v>4.9999999999999822E-2</c:v>
                </c:pt>
                <c:pt idx="2197">
                  <c:v>5.9999999999999609E-2</c:v>
                </c:pt>
                <c:pt idx="2198">
                  <c:v>4.0000000000000042E-2</c:v>
                </c:pt>
                <c:pt idx="2199">
                  <c:v>7.9999999999999183E-2</c:v>
                </c:pt>
                <c:pt idx="2200">
                  <c:v>7.0000000000000284E-2</c:v>
                </c:pt>
                <c:pt idx="2201">
                  <c:v>4.9999999999999822E-2</c:v>
                </c:pt>
                <c:pt idx="2202">
                  <c:v>6.9999999999999396E-2</c:v>
                </c:pt>
                <c:pt idx="2203">
                  <c:v>3.0000000000000249E-2</c:v>
                </c:pt>
                <c:pt idx="2204">
                  <c:v>4.0000000000000042E-2</c:v>
                </c:pt>
                <c:pt idx="2205">
                  <c:v>4.0000000000000042E-2</c:v>
                </c:pt>
                <c:pt idx="2206">
                  <c:v>8.0000000000000071E-2</c:v>
                </c:pt>
                <c:pt idx="2207">
                  <c:v>4.9999999999999822E-2</c:v>
                </c:pt>
                <c:pt idx="2208">
                  <c:v>0.10000000000000051</c:v>
                </c:pt>
                <c:pt idx="2209">
                  <c:v>4.0000000000000042E-2</c:v>
                </c:pt>
                <c:pt idx="2210">
                  <c:v>7.0000000000000284E-2</c:v>
                </c:pt>
                <c:pt idx="2211">
                  <c:v>6.0000000000000497E-2</c:v>
                </c:pt>
                <c:pt idx="2212">
                  <c:v>8.0000000000000071E-2</c:v>
                </c:pt>
                <c:pt idx="2213">
                  <c:v>6.9999999999999396E-2</c:v>
                </c:pt>
                <c:pt idx="2214">
                  <c:v>5.9999999999999609E-2</c:v>
                </c:pt>
                <c:pt idx="2215">
                  <c:v>5.9999999999999609E-2</c:v>
                </c:pt>
                <c:pt idx="2216">
                  <c:v>7.0000000000000284E-2</c:v>
                </c:pt>
                <c:pt idx="2217">
                  <c:v>8.0000000000000071E-2</c:v>
                </c:pt>
                <c:pt idx="2218">
                  <c:v>8.0000000000000071E-2</c:v>
                </c:pt>
                <c:pt idx="2219">
                  <c:v>9.0000000000000746E-2</c:v>
                </c:pt>
                <c:pt idx="2220">
                  <c:v>9.0000000000000746E-2</c:v>
                </c:pt>
                <c:pt idx="2221">
                  <c:v>6.0000000000000497E-2</c:v>
                </c:pt>
                <c:pt idx="2222">
                  <c:v>4.0000000000000042E-2</c:v>
                </c:pt>
                <c:pt idx="2223">
                  <c:v>8.0000000000000071E-2</c:v>
                </c:pt>
                <c:pt idx="2224">
                  <c:v>9.9999999999999645E-2</c:v>
                </c:pt>
                <c:pt idx="2225">
                  <c:v>8.0000000000000071E-2</c:v>
                </c:pt>
                <c:pt idx="2226">
                  <c:v>8.9999999999999858E-2</c:v>
                </c:pt>
                <c:pt idx="2227">
                  <c:v>0.1099999999999994</c:v>
                </c:pt>
                <c:pt idx="2228">
                  <c:v>9.9999999999999645E-2</c:v>
                </c:pt>
                <c:pt idx="2229">
                  <c:v>0.10000000000000051</c:v>
                </c:pt>
                <c:pt idx="2230">
                  <c:v>0.1099999999999994</c:v>
                </c:pt>
                <c:pt idx="2231">
                  <c:v>9.9999999999999645E-2</c:v>
                </c:pt>
                <c:pt idx="2232">
                  <c:v>0.11000000000000031</c:v>
                </c:pt>
                <c:pt idx="2233">
                  <c:v>0.11000000000000031</c:v>
                </c:pt>
                <c:pt idx="2234">
                  <c:v>0.10000000000000051</c:v>
                </c:pt>
                <c:pt idx="2235">
                  <c:v>9.9999999999999645E-2</c:v>
                </c:pt>
                <c:pt idx="2236">
                  <c:v>0.10000000000000051</c:v>
                </c:pt>
                <c:pt idx="2237">
                  <c:v>0.12999999999999989</c:v>
                </c:pt>
                <c:pt idx="2238">
                  <c:v>0.12000000000000011</c:v>
                </c:pt>
                <c:pt idx="2239">
                  <c:v>0.13999999999999971</c:v>
                </c:pt>
                <c:pt idx="2240">
                  <c:v>0.10000000000000051</c:v>
                </c:pt>
                <c:pt idx="2241">
                  <c:v>0.16000000000000009</c:v>
                </c:pt>
                <c:pt idx="2242">
                  <c:v>0.10000000000000051</c:v>
                </c:pt>
                <c:pt idx="2243">
                  <c:v>9.9999999999999645E-2</c:v>
                </c:pt>
                <c:pt idx="2244">
                  <c:v>9.9999999999999645E-2</c:v>
                </c:pt>
                <c:pt idx="2245">
                  <c:v>0.10000000000000051</c:v>
                </c:pt>
                <c:pt idx="2246">
                  <c:v>0.11000000000000031</c:v>
                </c:pt>
                <c:pt idx="2247">
                  <c:v>0.12000000000000011</c:v>
                </c:pt>
                <c:pt idx="2248">
                  <c:v>8.9999999999999858E-2</c:v>
                </c:pt>
                <c:pt idx="2249">
                  <c:v>8.0000000000000071E-2</c:v>
                </c:pt>
                <c:pt idx="2250">
                  <c:v>0.12000000000000011</c:v>
                </c:pt>
                <c:pt idx="2251">
                  <c:v>8.9999999999999858E-2</c:v>
                </c:pt>
                <c:pt idx="2252">
                  <c:v>9.9999999999999645E-2</c:v>
                </c:pt>
                <c:pt idx="2253">
                  <c:v>9.0000000000000746E-2</c:v>
                </c:pt>
                <c:pt idx="2254">
                  <c:v>0.11000000000000031</c:v>
                </c:pt>
                <c:pt idx="2255">
                  <c:v>8.0000000000000071E-2</c:v>
                </c:pt>
                <c:pt idx="2256">
                  <c:v>8.9999999999999858E-2</c:v>
                </c:pt>
                <c:pt idx="2257">
                  <c:v>9.9999999999999645E-2</c:v>
                </c:pt>
                <c:pt idx="2258">
                  <c:v>0.1099999999999994</c:v>
                </c:pt>
                <c:pt idx="2259">
                  <c:v>9.9999999999999645E-2</c:v>
                </c:pt>
                <c:pt idx="2260">
                  <c:v>0.10000000000000051</c:v>
                </c:pt>
                <c:pt idx="2261">
                  <c:v>0.12000000000000011</c:v>
                </c:pt>
                <c:pt idx="2262">
                  <c:v>0.12000000000000011</c:v>
                </c:pt>
                <c:pt idx="2263">
                  <c:v>0.10000000000000051</c:v>
                </c:pt>
                <c:pt idx="2264">
                  <c:v>0.12000000000000011</c:v>
                </c:pt>
                <c:pt idx="2265">
                  <c:v>0.12000000000000011</c:v>
                </c:pt>
                <c:pt idx="2266">
                  <c:v>0.14999999999999949</c:v>
                </c:pt>
                <c:pt idx="2267">
                  <c:v>0.15000000000000041</c:v>
                </c:pt>
                <c:pt idx="2268">
                  <c:v>0.15000000000000041</c:v>
                </c:pt>
                <c:pt idx="2269">
                  <c:v>0.1800000000000006</c:v>
                </c:pt>
                <c:pt idx="2270">
                  <c:v>0.15000000000000041</c:v>
                </c:pt>
                <c:pt idx="2271">
                  <c:v>0.16000000000000009</c:v>
                </c:pt>
                <c:pt idx="2272">
                  <c:v>0.14999999999999949</c:v>
                </c:pt>
                <c:pt idx="2273">
                  <c:v>0.12000000000000011</c:v>
                </c:pt>
                <c:pt idx="2274">
                  <c:v>0.12999999999999989</c:v>
                </c:pt>
                <c:pt idx="2275">
                  <c:v>0.12000000000000011</c:v>
                </c:pt>
                <c:pt idx="2276">
                  <c:v>0.1099999999999994</c:v>
                </c:pt>
                <c:pt idx="2277">
                  <c:v>0.11000000000000031</c:v>
                </c:pt>
                <c:pt idx="2278">
                  <c:v>0.13999999999999971</c:v>
                </c:pt>
                <c:pt idx="2279">
                  <c:v>0.11000000000000031</c:v>
                </c:pt>
                <c:pt idx="2280">
                  <c:v>9.9999999999999645E-2</c:v>
                </c:pt>
                <c:pt idx="2281">
                  <c:v>8.0000000000000071E-2</c:v>
                </c:pt>
                <c:pt idx="2282">
                  <c:v>0.11000000000000031</c:v>
                </c:pt>
                <c:pt idx="2283">
                  <c:v>9.9999999999999645E-2</c:v>
                </c:pt>
                <c:pt idx="2284">
                  <c:v>8.0000000000000071E-2</c:v>
                </c:pt>
                <c:pt idx="2285">
                  <c:v>0.12000000000000011</c:v>
                </c:pt>
                <c:pt idx="2286">
                  <c:v>7.0000000000000284E-2</c:v>
                </c:pt>
                <c:pt idx="2287">
                  <c:v>8.9999999999999858E-2</c:v>
                </c:pt>
                <c:pt idx="2288">
                  <c:v>8.9999999999999858E-2</c:v>
                </c:pt>
                <c:pt idx="2289">
                  <c:v>9.9999999999999645E-2</c:v>
                </c:pt>
                <c:pt idx="2290">
                  <c:v>8.0000000000000071E-2</c:v>
                </c:pt>
                <c:pt idx="2291">
                  <c:v>8.0000000000000071E-2</c:v>
                </c:pt>
                <c:pt idx="2292">
                  <c:v>8.0000000000000071E-2</c:v>
                </c:pt>
                <c:pt idx="2293">
                  <c:v>8.9999999999999858E-2</c:v>
                </c:pt>
                <c:pt idx="2294">
                  <c:v>8.0000000000000071E-2</c:v>
                </c:pt>
                <c:pt idx="2295">
                  <c:v>0.11000000000000031</c:v>
                </c:pt>
                <c:pt idx="2296">
                  <c:v>0.10000000000000051</c:v>
                </c:pt>
                <c:pt idx="2297">
                  <c:v>0.1099999999999994</c:v>
                </c:pt>
                <c:pt idx="2298">
                  <c:v>0.1099999999999994</c:v>
                </c:pt>
                <c:pt idx="2299">
                  <c:v>9.9999999999999645E-2</c:v>
                </c:pt>
                <c:pt idx="2300">
                  <c:v>0.1099999999999994</c:v>
                </c:pt>
                <c:pt idx="2301">
                  <c:v>0.10000000000000051</c:v>
                </c:pt>
                <c:pt idx="2302">
                  <c:v>0.12000000000000011</c:v>
                </c:pt>
                <c:pt idx="2303">
                  <c:v>0.12000000000000011</c:v>
                </c:pt>
                <c:pt idx="2304">
                  <c:v>4.0000000000000042E-2</c:v>
                </c:pt>
                <c:pt idx="2305">
                  <c:v>0.11000000000000031</c:v>
                </c:pt>
                <c:pt idx="2306">
                  <c:v>0.12000000000000011</c:v>
                </c:pt>
                <c:pt idx="2307">
                  <c:v>0.12000000000000011</c:v>
                </c:pt>
                <c:pt idx="2308">
                  <c:v>0.13999999999999971</c:v>
                </c:pt>
                <c:pt idx="2309">
                  <c:v>0.14999999999999949</c:v>
                </c:pt>
                <c:pt idx="2310">
                  <c:v>0.12000000000000011</c:v>
                </c:pt>
                <c:pt idx="2311">
                  <c:v>0.1400000000000006</c:v>
                </c:pt>
                <c:pt idx="2312">
                  <c:v>0.1699999999999999</c:v>
                </c:pt>
                <c:pt idx="2313">
                  <c:v>0.12999999999999989</c:v>
                </c:pt>
                <c:pt idx="2314">
                  <c:v>0.15999999999999931</c:v>
                </c:pt>
                <c:pt idx="2315">
                  <c:v>0.16000000000000009</c:v>
                </c:pt>
                <c:pt idx="2316">
                  <c:v>0.15000000000000041</c:v>
                </c:pt>
                <c:pt idx="2317">
                  <c:v>0.1800000000000006</c:v>
                </c:pt>
                <c:pt idx="2318">
                  <c:v>0.1899999999999995</c:v>
                </c:pt>
                <c:pt idx="2319">
                  <c:v>0.20000000000000021</c:v>
                </c:pt>
                <c:pt idx="2320">
                  <c:v>0.21</c:v>
                </c:pt>
                <c:pt idx="2321">
                  <c:v>0.1899999999999995</c:v>
                </c:pt>
                <c:pt idx="2322">
                  <c:v>0.21000000000000041</c:v>
                </c:pt>
                <c:pt idx="2323">
                  <c:v>0.21999999999999981</c:v>
                </c:pt>
                <c:pt idx="2324">
                  <c:v>0.17999999999999969</c:v>
                </c:pt>
                <c:pt idx="2325">
                  <c:v>0.19000000000000039</c:v>
                </c:pt>
                <c:pt idx="2326">
                  <c:v>0.16000000000000009</c:v>
                </c:pt>
                <c:pt idx="2327">
                  <c:v>0.17999999999999969</c:v>
                </c:pt>
                <c:pt idx="2328">
                  <c:v>0.1800000000000006</c:v>
                </c:pt>
                <c:pt idx="2329">
                  <c:v>0.1899999999999995</c:v>
                </c:pt>
                <c:pt idx="2330">
                  <c:v>0.17999999999999969</c:v>
                </c:pt>
                <c:pt idx="2331">
                  <c:v>0.16000000000000009</c:v>
                </c:pt>
                <c:pt idx="2332">
                  <c:v>0.12999999999999989</c:v>
                </c:pt>
                <c:pt idx="2333">
                  <c:v>0.14999999999999949</c:v>
                </c:pt>
                <c:pt idx="2334">
                  <c:v>0.1400000000000006</c:v>
                </c:pt>
                <c:pt idx="2335">
                  <c:v>0.12000000000000011</c:v>
                </c:pt>
                <c:pt idx="2336">
                  <c:v>0.12000000000000011</c:v>
                </c:pt>
                <c:pt idx="2337">
                  <c:v>0.1400000000000006</c:v>
                </c:pt>
                <c:pt idx="2338">
                  <c:v>0.12999999999999989</c:v>
                </c:pt>
                <c:pt idx="2339">
                  <c:v>9.9999999999999645E-2</c:v>
                </c:pt>
                <c:pt idx="2340">
                  <c:v>0.12000000000000011</c:v>
                </c:pt>
                <c:pt idx="2341">
                  <c:v>0.12000000000000011</c:v>
                </c:pt>
                <c:pt idx="2342">
                  <c:v>0.12000000000000011</c:v>
                </c:pt>
                <c:pt idx="2343">
                  <c:v>0.12000000000000011</c:v>
                </c:pt>
                <c:pt idx="2344">
                  <c:v>0.12000000000000011</c:v>
                </c:pt>
                <c:pt idx="2345">
                  <c:v>8.9999999999999858E-2</c:v>
                </c:pt>
                <c:pt idx="2346">
                  <c:v>8.9999999999999858E-2</c:v>
                </c:pt>
                <c:pt idx="2347">
                  <c:v>8.9999999999999858E-2</c:v>
                </c:pt>
                <c:pt idx="2348">
                  <c:v>7.0000000000000284E-2</c:v>
                </c:pt>
                <c:pt idx="2349">
                  <c:v>8.9999999999999858E-2</c:v>
                </c:pt>
                <c:pt idx="2350">
                  <c:v>9.9999999999999645E-2</c:v>
                </c:pt>
                <c:pt idx="2351">
                  <c:v>0.12000000000000011</c:v>
                </c:pt>
                <c:pt idx="2352">
                  <c:v>0.13999999999999971</c:v>
                </c:pt>
                <c:pt idx="2353">
                  <c:v>0.15000000000000041</c:v>
                </c:pt>
                <c:pt idx="2354">
                  <c:v>0.1699999999999999</c:v>
                </c:pt>
                <c:pt idx="2355">
                  <c:v>0.17999999999999969</c:v>
                </c:pt>
                <c:pt idx="2356">
                  <c:v>0.17999999999999969</c:v>
                </c:pt>
                <c:pt idx="2357">
                  <c:v>0.16000000000000009</c:v>
                </c:pt>
                <c:pt idx="2358">
                  <c:v>0.1700000000000004</c:v>
                </c:pt>
                <c:pt idx="2359">
                  <c:v>0.1700000000000004</c:v>
                </c:pt>
                <c:pt idx="2360">
                  <c:v>0.18000000000000019</c:v>
                </c:pt>
                <c:pt idx="2361">
                  <c:v>0.15000000000000041</c:v>
                </c:pt>
                <c:pt idx="2362">
                  <c:v>0.1599999999999997</c:v>
                </c:pt>
                <c:pt idx="2363">
                  <c:v>0.15000000000000041</c:v>
                </c:pt>
                <c:pt idx="2364">
                  <c:v>0.20999999999999949</c:v>
                </c:pt>
                <c:pt idx="2365">
                  <c:v>0.1699999999999999</c:v>
                </c:pt>
                <c:pt idx="2366">
                  <c:v>0.19000000000000039</c:v>
                </c:pt>
                <c:pt idx="2367">
                  <c:v>0.19000000000000039</c:v>
                </c:pt>
                <c:pt idx="2368">
                  <c:v>0.18999999999999989</c:v>
                </c:pt>
                <c:pt idx="2369">
                  <c:v>0.17999999999999969</c:v>
                </c:pt>
                <c:pt idx="2370">
                  <c:v>0.17999999999999969</c:v>
                </c:pt>
                <c:pt idx="2371">
                  <c:v>0.16000000000000009</c:v>
                </c:pt>
                <c:pt idx="2372">
                  <c:v>0.14999999999999991</c:v>
                </c:pt>
                <c:pt idx="2373">
                  <c:v>0.17999999999999969</c:v>
                </c:pt>
                <c:pt idx="2374">
                  <c:v>0.16000000000000009</c:v>
                </c:pt>
                <c:pt idx="2375">
                  <c:v>0.1599999999999997</c:v>
                </c:pt>
                <c:pt idx="2376">
                  <c:v>0.14999999999999991</c:v>
                </c:pt>
                <c:pt idx="2377">
                  <c:v>0.19999999999999971</c:v>
                </c:pt>
                <c:pt idx="2378">
                  <c:v>0.17999999999999969</c:v>
                </c:pt>
                <c:pt idx="2379">
                  <c:v>0.18999999999999989</c:v>
                </c:pt>
                <c:pt idx="2380">
                  <c:v>0.19999999999999971</c:v>
                </c:pt>
                <c:pt idx="2381">
                  <c:v>0.18999999999999989</c:v>
                </c:pt>
                <c:pt idx="2382">
                  <c:v>0.21</c:v>
                </c:pt>
                <c:pt idx="2383">
                  <c:v>0.20000000000000021</c:v>
                </c:pt>
                <c:pt idx="2384">
                  <c:v>0.24000000000000021</c:v>
                </c:pt>
                <c:pt idx="2385">
                  <c:v>0.23</c:v>
                </c:pt>
                <c:pt idx="2386">
                  <c:v>0.21999999999999981</c:v>
                </c:pt>
                <c:pt idx="2387">
                  <c:v>0.2300000000000004</c:v>
                </c:pt>
                <c:pt idx="2388">
                  <c:v>0.20000000000000021</c:v>
                </c:pt>
                <c:pt idx="2389">
                  <c:v>0.21</c:v>
                </c:pt>
                <c:pt idx="2390">
                  <c:v>0.2200000000000002</c:v>
                </c:pt>
                <c:pt idx="2391">
                  <c:v>0.23</c:v>
                </c:pt>
                <c:pt idx="2392">
                  <c:v>0.28999999999999998</c:v>
                </c:pt>
                <c:pt idx="2393">
                  <c:v>0.24000000000000021</c:v>
                </c:pt>
                <c:pt idx="2394">
                  <c:v>0.3400000000000003</c:v>
                </c:pt>
                <c:pt idx="2395">
                  <c:v>0.33000000000000013</c:v>
                </c:pt>
                <c:pt idx="2396">
                  <c:v>0.32000000000000028</c:v>
                </c:pt>
                <c:pt idx="2397">
                  <c:v>0.35000000000000009</c:v>
                </c:pt>
                <c:pt idx="2398">
                  <c:v>0.27</c:v>
                </c:pt>
                <c:pt idx="2399">
                  <c:v>0.34999999999999959</c:v>
                </c:pt>
                <c:pt idx="2400">
                  <c:v>0.37999999999999989</c:v>
                </c:pt>
                <c:pt idx="2401">
                  <c:v>0.44000000000000039</c:v>
                </c:pt>
                <c:pt idx="2402">
                  <c:v>0.41999999999999987</c:v>
                </c:pt>
                <c:pt idx="2403">
                  <c:v>0.37999999999999939</c:v>
                </c:pt>
                <c:pt idx="2404">
                  <c:v>0.37999999999999989</c:v>
                </c:pt>
                <c:pt idx="2405">
                  <c:v>0.37999999999999989</c:v>
                </c:pt>
                <c:pt idx="2406">
                  <c:v>0.37999999999999989</c:v>
                </c:pt>
                <c:pt idx="2407">
                  <c:v>0.29999999999999982</c:v>
                </c:pt>
                <c:pt idx="2408">
                  <c:v>0.24999999999999961</c:v>
                </c:pt>
                <c:pt idx="2409">
                  <c:v>0.31000000000000011</c:v>
                </c:pt>
                <c:pt idx="2410">
                  <c:v>0.31000000000000011</c:v>
                </c:pt>
                <c:pt idx="2411">
                  <c:v>0.29999999999999982</c:v>
                </c:pt>
                <c:pt idx="2412">
                  <c:v>0.3100000000000005</c:v>
                </c:pt>
                <c:pt idx="2413">
                  <c:v>0.2300000000000004</c:v>
                </c:pt>
                <c:pt idx="2414">
                  <c:v>0.24999999999999961</c:v>
                </c:pt>
                <c:pt idx="2415">
                  <c:v>0.26000000000000018</c:v>
                </c:pt>
                <c:pt idx="2416">
                  <c:v>0.26999999999999957</c:v>
                </c:pt>
                <c:pt idx="2417">
                  <c:v>0.32999999999999963</c:v>
                </c:pt>
                <c:pt idx="2418">
                  <c:v>0.35999999999999938</c:v>
                </c:pt>
                <c:pt idx="2419">
                  <c:v>0.29999999999999938</c:v>
                </c:pt>
                <c:pt idx="2420">
                  <c:v>0.22999999999999951</c:v>
                </c:pt>
                <c:pt idx="2421">
                  <c:v>0.30000000000000032</c:v>
                </c:pt>
                <c:pt idx="2422">
                  <c:v>0.32000000000000028</c:v>
                </c:pt>
                <c:pt idx="2423">
                  <c:v>0.26000000000000018</c:v>
                </c:pt>
                <c:pt idx="2424">
                  <c:v>0.30999999999999961</c:v>
                </c:pt>
                <c:pt idx="2425">
                  <c:v>0.3100000000000005</c:v>
                </c:pt>
                <c:pt idx="2426">
                  <c:v>0.27000000000000052</c:v>
                </c:pt>
                <c:pt idx="2427">
                  <c:v>0.25999999999999979</c:v>
                </c:pt>
                <c:pt idx="2428">
                  <c:v>0.24000000000000021</c:v>
                </c:pt>
                <c:pt idx="2429">
                  <c:v>0.29999999999999982</c:v>
                </c:pt>
                <c:pt idx="2430">
                  <c:v>0.25999999999999979</c:v>
                </c:pt>
                <c:pt idx="2431">
                  <c:v>0.21999999999999981</c:v>
                </c:pt>
                <c:pt idx="2432">
                  <c:v>0.24000000000000021</c:v>
                </c:pt>
                <c:pt idx="2433">
                  <c:v>0.24000000000000021</c:v>
                </c:pt>
                <c:pt idx="2434">
                  <c:v>0.24000000000000021</c:v>
                </c:pt>
                <c:pt idx="2435">
                  <c:v>0.28000000000000019</c:v>
                </c:pt>
                <c:pt idx="2436">
                  <c:v>0.24000000000000021</c:v>
                </c:pt>
                <c:pt idx="2437">
                  <c:v>0.21999999999999981</c:v>
                </c:pt>
                <c:pt idx="2438">
                  <c:v>0.25</c:v>
                </c:pt>
                <c:pt idx="2439">
                  <c:v>0.17999999999999969</c:v>
                </c:pt>
                <c:pt idx="2440">
                  <c:v>0.22999999999999951</c:v>
                </c:pt>
                <c:pt idx="2441">
                  <c:v>0.21999999999999981</c:v>
                </c:pt>
                <c:pt idx="2442">
                  <c:v>0.28999999999999998</c:v>
                </c:pt>
                <c:pt idx="2443">
                  <c:v>0.21</c:v>
                </c:pt>
                <c:pt idx="2444">
                  <c:v>0.20000000000000021</c:v>
                </c:pt>
                <c:pt idx="2445">
                  <c:v>0.19000000000000039</c:v>
                </c:pt>
                <c:pt idx="2446">
                  <c:v>0.22999999999999951</c:v>
                </c:pt>
                <c:pt idx="2447">
                  <c:v>0.24000000000000021</c:v>
                </c:pt>
                <c:pt idx="2448">
                  <c:v>0.21</c:v>
                </c:pt>
                <c:pt idx="2449">
                  <c:v>0.21</c:v>
                </c:pt>
                <c:pt idx="2450">
                  <c:v>0.20000000000000021</c:v>
                </c:pt>
                <c:pt idx="2451">
                  <c:v>0.2300000000000004</c:v>
                </c:pt>
                <c:pt idx="2452">
                  <c:v>0.2399999999999993</c:v>
                </c:pt>
                <c:pt idx="2453">
                  <c:v>0.21999999999999981</c:v>
                </c:pt>
                <c:pt idx="2454">
                  <c:v>0.21</c:v>
                </c:pt>
                <c:pt idx="2455">
                  <c:v>0.20000000000000021</c:v>
                </c:pt>
                <c:pt idx="2456">
                  <c:v>0.17999999999999969</c:v>
                </c:pt>
                <c:pt idx="2457">
                  <c:v>0.25</c:v>
                </c:pt>
                <c:pt idx="2458">
                  <c:v>0.2399999999999993</c:v>
                </c:pt>
                <c:pt idx="2459">
                  <c:v>0.24000000000000021</c:v>
                </c:pt>
                <c:pt idx="2460">
                  <c:v>0.25</c:v>
                </c:pt>
                <c:pt idx="2461">
                  <c:v>0.26999999999999957</c:v>
                </c:pt>
                <c:pt idx="2462">
                  <c:v>0.28999999999999998</c:v>
                </c:pt>
                <c:pt idx="2463">
                  <c:v>0.29999999999999982</c:v>
                </c:pt>
                <c:pt idx="2464">
                  <c:v>0.28999999999999998</c:v>
                </c:pt>
                <c:pt idx="2465">
                  <c:v>0.27000000000000052</c:v>
                </c:pt>
                <c:pt idx="2466">
                  <c:v>0.28999999999999998</c:v>
                </c:pt>
                <c:pt idx="2467">
                  <c:v>0.28999999999999998</c:v>
                </c:pt>
                <c:pt idx="2468">
                  <c:v>0.25999999999999979</c:v>
                </c:pt>
                <c:pt idx="2469">
                  <c:v>0.25</c:v>
                </c:pt>
                <c:pt idx="2470">
                  <c:v>0.26000000000000068</c:v>
                </c:pt>
                <c:pt idx="2471">
                  <c:v>0.28999999999999998</c:v>
                </c:pt>
                <c:pt idx="2472">
                  <c:v>0.27000000000000052</c:v>
                </c:pt>
                <c:pt idx="2473">
                  <c:v>0.30000000000000071</c:v>
                </c:pt>
                <c:pt idx="2474">
                  <c:v>0.28999999999999998</c:v>
                </c:pt>
                <c:pt idx="2475">
                  <c:v>0.29999999999999982</c:v>
                </c:pt>
                <c:pt idx="2476">
                  <c:v>0.32000000000000028</c:v>
                </c:pt>
                <c:pt idx="2477">
                  <c:v>0.29999999999999982</c:v>
                </c:pt>
                <c:pt idx="2478">
                  <c:v>0.25</c:v>
                </c:pt>
                <c:pt idx="2479">
                  <c:v>0.25</c:v>
                </c:pt>
                <c:pt idx="2480">
                  <c:v>0.27999999999999942</c:v>
                </c:pt>
                <c:pt idx="2481">
                  <c:v>0.27000000000000052</c:v>
                </c:pt>
                <c:pt idx="2482">
                  <c:v>0.30999999999999961</c:v>
                </c:pt>
                <c:pt idx="2483">
                  <c:v>0.28999999999999998</c:v>
                </c:pt>
                <c:pt idx="2484">
                  <c:v>0.28000000000000019</c:v>
                </c:pt>
                <c:pt idx="2485">
                  <c:v>0.28999999999999998</c:v>
                </c:pt>
                <c:pt idx="2486">
                  <c:v>0.28999999999999998</c:v>
                </c:pt>
                <c:pt idx="2487">
                  <c:v>0.33999999999999991</c:v>
                </c:pt>
                <c:pt idx="2488">
                  <c:v>0.32000000000000028</c:v>
                </c:pt>
                <c:pt idx="2489">
                  <c:v>0.33999999999999991</c:v>
                </c:pt>
                <c:pt idx="2490">
                  <c:v>0.35000000000000048</c:v>
                </c:pt>
                <c:pt idx="2491">
                  <c:v>0.33000000000000013</c:v>
                </c:pt>
                <c:pt idx="2492">
                  <c:v>0.33000000000000013</c:v>
                </c:pt>
                <c:pt idx="2493">
                  <c:v>0.29999999999999982</c:v>
                </c:pt>
                <c:pt idx="2494">
                  <c:v>0.30999999999999961</c:v>
                </c:pt>
                <c:pt idx="2495">
                  <c:v>0.33999999999999991</c:v>
                </c:pt>
                <c:pt idx="2496">
                  <c:v>0.3100000000000005</c:v>
                </c:pt>
                <c:pt idx="2497">
                  <c:v>0.29999999999999982</c:v>
                </c:pt>
                <c:pt idx="2498">
                  <c:v>0.35999999999999938</c:v>
                </c:pt>
                <c:pt idx="2499">
                  <c:v>0.35999999999999938</c:v>
                </c:pt>
                <c:pt idx="2500">
                  <c:v>0.32000000000000028</c:v>
                </c:pt>
                <c:pt idx="2501">
                  <c:v>0.3100000000000005</c:v>
                </c:pt>
                <c:pt idx="2502">
                  <c:v>0.30999999999999961</c:v>
                </c:pt>
                <c:pt idx="2503">
                  <c:v>0.3100000000000005</c:v>
                </c:pt>
                <c:pt idx="2504">
                  <c:v>0.32000000000000028</c:v>
                </c:pt>
                <c:pt idx="2505">
                  <c:v>0.33999999999999991</c:v>
                </c:pt>
                <c:pt idx="2506">
                  <c:v>0.33999999999999991</c:v>
                </c:pt>
                <c:pt idx="2507">
                  <c:v>0.33999999999999991</c:v>
                </c:pt>
                <c:pt idx="2508">
                  <c:v>0.34999999999999959</c:v>
                </c:pt>
                <c:pt idx="2509">
                  <c:v>0.36999999999999922</c:v>
                </c:pt>
                <c:pt idx="2510">
                  <c:v>0.37999999999999989</c:v>
                </c:pt>
                <c:pt idx="2511">
                  <c:v>0.4399999999999995</c:v>
                </c:pt>
                <c:pt idx="2512">
                  <c:v>0.38000000000000078</c:v>
                </c:pt>
                <c:pt idx="2513">
                  <c:v>0.3100000000000005</c:v>
                </c:pt>
                <c:pt idx="2514">
                  <c:v>0.33999999999999991</c:v>
                </c:pt>
                <c:pt idx="2515">
                  <c:v>0.28999999999999998</c:v>
                </c:pt>
                <c:pt idx="2516">
                  <c:v>0.35999999999999938</c:v>
                </c:pt>
                <c:pt idx="2517">
                  <c:v>0.37000000000000011</c:v>
                </c:pt>
                <c:pt idx="2518">
                  <c:v>0.37000000000000011</c:v>
                </c:pt>
                <c:pt idx="2519">
                  <c:v>0.38999999999999968</c:v>
                </c:pt>
                <c:pt idx="2520">
                  <c:v>0.38999999999999968</c:v>
                </c:pt>
                <c:pt idx="2521">
                  <c:v>0.38999999999999968</c:v>
                </c:pt>
                <c:pt idx="2522">
                  <c:v>0.37999999999999989</c:v>
                </c:pt>
                <c:pt idx="2523">
                  <c:v>0.38999999999999968</c:v>
                </c:pt>
                <c:pt idx="2524">
                  <c:v>0.39999999999999952</c:v>
                </c:pt>
                <c:pt idx="2525">
                  <c:v>0.41999999999999987</c:v>
                </c:pt>
                <c:pt idx="2526">
                  <c:v>0.4300000000000006</c:v>
                </c:pt>
                <c:pt idx="2527">
                  <c:v>0.48000000000000043</c:v>
                </c:pt>
                <c:pt idx="2528">
                  <c:v>0.44000000000000039</c:v>
                </c:pt>
                <c:pt idx="2529">
                  <c:v>0.39999999999999952</c:v>
                </c:pt>
                <c:pt idx="2530">
                  <c:v>0.41999999999999987</c:v>
                </c:pt>
                <c:pt idx="2531">
                  <c:v>0.47999999999999948</c:v>
                </c:pt>
                <c:pt idx="2532">
                  <c:v>0.5</c:v>
                </c:pt>
                <c:pt idx="2533">
                  <c:v>0.53000000000000025</c:v>
                </c:pt>
                <c:pt idx="2534">
                  <c:v>0.58000000000000007</c:v>
                </c:pt>
                <c:pt idx="2535">
                  <c:v>0.55999999999999961</c:v>
                </c:pt>
                <c:pt idx="2536">
                  <c:v>0.51999999999999957</c:v>
                </c:pt>
                <c:pt idx="2537">
                  <c:v>0.5</c:v>
                </c:pt>
                <c:pt idx="2538">
                  <c:v>0.49000000000000021</c:v>
                </c:pt>
                <c:pt idx="2539">
                  <c:v>0.47999999999999948</c:v>
                </c:pt>
                <c:pt idx="2540">
                  <c:v>0.46</c:v>
                </c:pt>
                <c:pt idx="2541">
                  <c:v>0.59999999999999964</c:v>
                </c:pt>
                <c:pt idx="2542">
                  <c:v>0.56000000000000005</c:v>
                </c:pt>
                <c:pt idx="2543">
                  <c:v>0.57999999999999963</c:v>
                </c:pt>
                <c:pt idx="2544">
                  <c:v>0.5</c:v>
                </c:pt>
                <c:pt idx="2545">
                  <c:v>0.58000000000000007</c:v>
                </c:pt>
                <c:pt idx="2546">
                  <c:v>0.60000000000000009</c:v>
                </c:pt>
                <c:pt idx="2547">
                  <c:v>0.5699999999999994</c:v>
                </c:pt>
                <c:pt idx="2548">
                  <c:v>0.62999999999999945</c:v>
                </c:pt>
                <c:pt idx="2549">
                  <c:v>0.5900000000000003</c:v>
                </c:pt>
                <c:pt idx="2550">
                  <c:v>0.72999999999999954</c:v>
                </c:pt>
                <c:pt idx="2551">
                  <c:v>0.65000000000000036</c:v>
                </c:pt>
                <c:pt idx="2552">
                  <c:v>0.57000000000000028</c:v>
                </c:pt>
                <c:pt idx="2553">
                  <c:v>0.52999999999999936</c:v>
                </c:pt>
                <c:pt idx="2554">
                  <c:v>0.46</c:v>
                </c:pt>
                <c:pt idx="2555">
                  <c:v>0.52000000000000046</c:v>
                </c:pt>
                <c:pt idx="2556">
                  <c:v>0.5</c:v>
                </c:pt>
                <c:pt idx="2557">
                  <c:v>0.48999999999999982</c:v>
                </c:pt>
                <c:pt idx="2558">
                  <c:v>0.5</c:v>
                </c:pt>
                <c:pt idx="2559">
                  <c:v>0.55999999999999961</c:v>
                </c:pt>
                <c:pt idx="2560">
                  <c:v>0.62999999999999989</c:v>
                </c:pt>
                <c:pt idx="2561">
                  <c:v>0.62000000000000011</c:v>
                </c:pt>
                <c:pt idx="2562">
                  <c:v>0.59999999999999964</c:v>
                </c:pt>
                <c:pt idx="2563">
                  <c:v>0.62999999999999989</c:v>
                </c:pt>
                <c:pt idx="2564">
                  <c:v>0.66000000000000014</c:v>
                </c:pt>
                <c:pt idx="2565">
                  <c:v>0.68000000000000016</c:v>
                </c:pt>
                <c:pt idx="2566">
                  <c:v>0.69999999999999973</c:v>
                </c:pt>
                <c:pt idx="2567">
                  <c:v>0.73</c:v>
                </c:pt>
                <c:pt idx="2568">
                  <c:v>0.70000000000000018</c:v>
                </c:pt>
                <c:pt idx="2569">
                  <c:v>0.63000000000000034</c:v>
                </c:pt>
                <c:pt idx="2570">
                  <c:v>0.53000000000000025</c:v>
                </c:pt>
                <c:pt idx="2571">
                  <c:v>0.5699999999999994</c:v>
                </c:pt>
                <c:pt idx="2572">
                  <c:v>0.60000000000000009</c:v>
                </c:pt>
                <c:pt idx="2573">
                  <c:v>0.54</c:v>
                </c:pt>
                <c:pt idx="2574">
                  <c:v>0.58000000000000007</c:v>
                </c:pt>
                <c:pt idx="2575">
                  <c:v>0.53000000000000025</c:v>
                </c:pt>
                <c:pt idx="2576">
                  <c:v>0.56000000000000005</c:v>
                </c:pt>
                <c:pt idx="2577">
                  <c:v>0.56000000000000005</c:v>
                </c:pt>
                <c:pt idx="2578">
                  <c:v>0.5600000000000005</c:v>
                </c:pt>
                <c:pt idx="2579">
                  <c:v>0.5299999999999998</c:v>
                </c:pt>
                <c:pt idx="2580">
                  <c:v>0.48</c:v>
                </c:pt>
                <c:pt idx="2581">
                  <c:v>0.58999999999999986</c:v>
                </c:pt>
                <c:pt idx="2582">
                  <c:v>0.56999999999999984</c:v>
                </c:pt>
                <c:pt idx="2583">
                  <c:v>0.58000000000000007</c:v>
                </c:pt>
                <c:pt idx="2584">
                  <c:v>0.62999999999999989</c:v>
                </c:pt>
                <c:pt idx="2585">
                  <c:v>0.64999999999999991</c:v>
                </c:pt>
                <c:pt idx="2586">
                  <c:v>0.67999999999999972</c:v>
                </c:pt>
                <c:pt idx="2587">
                  <c:v>0.71</c:v>
                </c:pt>
                <c:pt idx="2588">
                  <c:v>0.77</c:v>
                </c:pt>
                <c:pt idx="2589">
                  <c:v>0.78000000000000025</c:v>
                </c:pt>
                <c:pt idx="2590">
                  <c:v>0.80000000000000027</c:v>
                </c:pt>
                <c:pt idx="2591">
                  <c:v>0.73</c:v>
                </c:pt>
                <c:pt idx="2592">
                  <c:v>0.81</c:v>
                </c:pt>
                <c:pt idx="2593">
                  <c:v>0.82000000000000028</c:v>
                </c:pt>
                <c:pt idx="2594">
                  <c:v>0.81</c:v>
                </c:pt>
                <c:pt idx="2595">
                  <c:v>0.76000000000000023</c:v>
                </c:pt>
                <c:pt idx="2596">
                  <c:v>0.85000000000000009</c:v>
                </c:pt>
                <c:pt idx="2597">
                  <c:v>0.83000000000000007</c:v>
                </c:pt>
                <c:pt idx="2598">
                  <c:v>0.85000000000000009</c:v>
                </c:pt>
                <c:pt idx="2599">
                  <c:v>0.81999999999999984</c:v>
                </c:pt>
                <c:pt idx="2600">
                  <c:v>0.83999999999999986</c:v>
                </c:pt>
                <c:pt idx="2601">
                  <c:v>0.89000000000000012</c:v>
                </c:pt>
                <c:pt idx="2602">
                  <c:v>0.89000000000000012</c:v>
                </c:pt>
                <c:pt idx="2603">
                  <c:v>0.89000000000000012</c:v>
                </c:pt>
                <c:pt idx="2604">
                  <c:v>0.89000000000000012</c:v>
                </c:pt>
                <c:pt idx="2605">
                  <c:v>0.89000000000000012</c:v>
                </c:pt>
                <c:pt idx="2606">
                  <c:v>0.89999999999999991</c:v>
                </c:pt>
                <c:pt idx="2607">
                  <c:v>0.91999999999999993</c:v>
                </c:pt>
                <c:pt idx="2608">
                  <c:v>0.91999999999999993</c:v>
                </c:pt>
                <c:pt idx="2609">
                  <c:v>0.9099999999999997</c:v>
                </c:pt>
                <c:pt idx="2610">
                  <c:v>0.89999999999999991</c:v>
                </c:pt>
                <c:pt idx="2611">
                  <c:v>0.87000000000000011</c:v>
                </c:pt>
                <c:pt idx="2612">
                  <c:v>0.89000000000000012</c:v>
                </c:pt>
                <c:pt idx="2613">
                  <c:v>0.85999999999999988</c:v>
                </c:pt>
                <c:pt idx="2614">
                  <c:v>0.75</c:v>
                </c:pt>
                <c:pt idx="2615">
                  <c:v>0.89000000000000012</c:v>
                </c:pt>
                <c:pt idx="2616">
                  <c:v>0.92000000000000037</c:v>
                </c:pt>
                <c:pt idx="2617">
                  <c:v>1.04</c:v>
                </c:pt>
                <c:pt idx="2618">
                  <c:v>0.98000000000000043</c:v>
                </c:pt>
                <c:pt idx="2619">
                  <c:v>1.1200000000000001</c:v>
                </c:pt>
                <c:pt idx="2620">
                  <c:v>1.2</c:v>
                </c:pt>
                <c:pt idx="2621">
                  <c:v>1.1499999999999999</c:v>
                </c:pt>
                <c:pt idx="2622">
                  <c:v>1.17</c:v>
                </c:pt>
                <c:pt idx="2623">
                  <c:v>1.26</c:v>
                </c:pt>
                <c:pt idx="2624">
                  <c:v>1.24</c:v>
                </c:pt>
                <c:pt idx="2625">
                  <c:v>1.23</c:v>
                </c:pt>
                <c:pt idx="2626">
                  <c:v>1.2</c:v>
                </c:pt>
                <c:pt idx="2627">
                  <c:v>1.120000000000001</c:v>
                </c:pt>
                <c:pt idx="2628">
                  <c:v>1.1399999999999999</c:v>
                </c:pt>
                <c:pt idx="2629">
                  <c:v>1.1000000000000001</c:v>
                </c:pt>
                <c:pt idx="2630">
                  <c:v>1.1100000000000001</c:v>
                </c:pt>
                <c:pt idx="2631">
                  <c:v>1.1100000000000001</c:v>
                </c:pt>
                <c:pt idx="2632">
                  <c:v>1.19</c:v>
                </c:pt>
                <c:pt idx="2633">
                  <c:v>1.1200000000000001</c:v>
                </c:pt>
                <c:pt idx="2634">
                  <c:v>1.01</c:v>
                </c:pt>
                <c:pt idx="2635">
                  <c:v>1.1200000000000001</c:v>
                </c:pt>
                <c:pt idx="2636">
                  <c:v>0.94999999999999973</c:v>
                </c:pt>
                <c:pt idx="2637">
                  <c:v>0.94000000000000039</c:v>
                </c:pt>
                <c:pt idx="2638">
                  <c:v>0.96</c:v>
                </c:pt>
                <c:pt idx="2639">
                  <c:v>1.100000000000001</c:v>
                </c:pt>
                <c:pt idx="2640">
                  <c:v>1.1599999999999999</c:v>
                </c:pt>
                <c:pt idx="2641">
                  <c:v>1.26</c:v>
                </c:pt>
                <c:pt idx="2642">
                  <c:v>1.23</c:v>
                </c:pt>
                <c:pt idx="2643">
                  <c:v>1.18</c:v>
                </c:pt>
                <c:pt idx="2644">
                  <c:v>1.1499999999999999</c:v>
                </c:pt>
                <c:pt idx="2645">
                  <c:v>1.19</c:v>
                </c:pt>
                <c:pt idx="2646">
                  <c:v>0.98999999999999977</c:v>
                </c:pt>
                <c:pt idx="2647">
                  <c:v>1.04</c:v>
                </c:pt>
                <c:pt idx="2648">
                  <c:v>1.0900000000000001</c:v>
                </c:pt>
                <c:pt idx="2649">
                  <c:v>1.160000000000001</c:v>
                </c:pt>
                <c:pt idx="2650">
                  <c:v>1.180000000000001</c:v>
                </c:pt>
                <c:pt idx="2651">
                  <c:v>1.149999999999999</c:v>
                </c:pt>
                <c:pt idx="2652">
                  <c:v>1.22</c:v>
                </c:pt>
                <c:pt idx="2653">
                  <c:v>1.1499999999999999</c:v>
                </c:pt>
                <c:pt idx="2654">
                  <c:v>1.03</c:v>
                </c:pt>
                <c:pt idx="2655">
                  <c:v>1.129999999999999</c:v>
                </c:pt>
                <c:pt idx="2656">
                  <c:v>1.04</c:v>
                </c:pt>
                <c:pt idx="2657">
                  <c:v>1.0900000000000001</c:v>
                </c:pt>
                <c:pt idx="2658">
                  <c:v>0.9700000000000002</c:v>
                </c:pt>
                <c:pt idx="2659">
                  <c:v>0.93000000000000016</c:v>
                </c:pt>
                <c:pt idx="2660">
                  <c:v>0.86000000000000032</c:v>
                </c:pt>
                <c:pt idx="2661">
                  <c:v>1</c:v>
                </c:pt>
                <c:pt idx="2662">
                  <c:v>0.98</c:v>
                </c:pt>
                <c:pt idx="2663">
                  <c:v>1.02</c:v>
                </c:pt>
                <c:pt idx="2664">
                  <c:v>1.06</c:v>
                </c:pt>
                <c:pt idx="2665">
                  <c:v>1.08</c:v>
                </c:pt>
                <c:pt idx="2666">
                  <c:v>1.01</c:v>
                </c:pt>
                <c:pt idx="2667">
                  <c:v>1.03</c:v>
                </c:pt>
                <c:pt idx="2668">
                  <c:v>1.02</c:v>
                </c:pt>
                <c:pt idx="2669">
                  <c:v>1.02</c:v>
                </c:pt>
                <c:pt idx="2670">
                  <c:v>0.95999999999999952</c:v>
                </c:pt>
                <c:pt idx="2671">
                  <c:v>1.02</c:v>
                </c:pt>
                <c:pt idx="2672">
                  <c:v>1.03</c:v>
                </c:pt>
                <c:pt idx="2673">
                  <c:v>0.95000000000000018</c:v>
                </c:pt>
                <c:pt idx="2674">
                  <c:v>1.1000000000000001</c:v>
                </c:pt>
                <c:pt idx="2675">
                  <c:v>0.89000000000000012</c:v>
                </c:pt>
                <c:pt idx="2676">
                  <c:v>0.89999999999999947</c:v>
                </c:pt>
                <c:pt idx="2677">
                  <c:v>0.93000000000000016</c:v>
                </c:pt>
                <c:pt idx="2678">
                  <c:v>0.86999999999999966</c:v>
                </c:pt>
                <c:pt idx="2679">
                  <c:v>0.94</c:v>
                </c:pt>
                <c:pt idx="2680">
                  <c:v>0.94</c:v>
                </c:pt>
                <c:pt idx="2681">
                  <c:v>0.94</c:v>
                </c:pt>
                <c:pt idx="2682">
                  <c:v>0.88999999999999968</c:v>
                </c:pt>
                <c:pt idx="2683">
                  <c:v>0.91999999999999948</c:v>
                </c:pt>
                <c:pt idx="2684">
                  <c:v>0.88000000000000034</c:v>
                </c:pt>
                <c:pt idx="2685">
                  <c:v>0.9399999999999995</c:v>
                </c:pt>
                <c:pt idx="2686">
                  <c:v>0.83000000000000007</c:v>
                </c:pt>
                <c:pt idx="2687">
                  <c:v>0.85999999999999988</c:v>
                </c:pt>
                <c:pt idx="2688">
                  <c:v>0.86000000000000032</c:v>
                </c:pt>
                <c:pt idx="2689">
                  <c:v>0.76000000000000023</c:v>
                </c:pt>
                <c:pt idx="2690">
                  <c:v>0.81999999999999984</c:v>
                </c:pt>
                <c:pt idx="2691">
                  <c:v>0.85000000000000009</c:v>
                </c:pt>
                <c:pt idx="2692">
                  <c:v>0.80000000000000027</c:v>
                </c:pt>
                <c:pt idx="2693">
                  <c:v>0.80000000000000027</c:v>
                </c:pt>
                <c:pt idx="2694">
                  <c:v>0.76000000000000023</c:v>
                </c:pt>
                <c:pt idx="2695">
                  <c:v>0.76000000000000023</c:v>
                </c:pt>
                <c:pt idx="2696">
                  <c:v>0.75999999999999979</c:v>
                </c:pt>
                <c:pt idx="2697">
                  <c:v>0.64999999999999991</c:v>
                </c:pt>
                <c:pt idx="2698">
                  <c:v>0.62999999999999989</c:v>
                </c:pt>
                <c:pt idx="2699">
                  <c:v>0.66000000000000014</c:v>
                </c:pt>
                <c:pt idx="2700">
                  <c:v>0.60999999999999988</c:v>
                </c:pt>
                <c:pt idx="2701">
                  <c:v>0.58999999999999986</c:v>
                </c:pt>
                <c:pt idx="2702">
                  <c:v>0.58999999999999986</c:v>
                </c:pt>
                <c:pt idx="2703">
                  <c:v>0.60999999999999988</c:v>
                </c:pt>
                <c:pt idx="2704">
                  <c:v>0.66999999999999993</c:v>
                </c:pt>
                <c:pt idx="2705">
                  <c:v>0.73</c:v>
                </c:pt>
                <c:pt idx="2706">
                  <c:v>0.69</c:v>
                </c:pt>
                <c:pt idx="2707">
                  <c:v>0.66000000000000014</c:v>
                </c:pt>
                <c:pt idx="2708">
                  <c:v>0.67000000000000037</c:v>
                </c:pt>
                <c:pt idx="2709">
                  <c:v>0.69999999999999973</c:v>
                </c:pt>
                <c:pt idx="2710">
                  <c:v>0.75</c:v>
                </c:pt>
                <c:pt idx="2711">
                  <c:v>0.67999999999999972</c:v>
                </c:pt>
                <c:pt idx="2712">
                  <c:v>0.72999999999999954</c:v>
                </c:pt>
                <c:pt idx="2713">
                  <c:v>0.74000000000000021</c:v>
                </c:pt>
                <c:pt idx="2714">
                  <c:v>0.79999999999999982</c:v>
                </c:pt>
                <c:pt idx="2715">
                  <c:v>0.81</c:v>
                </c:pt>
                <c:pt idx="2716">
                  <c:v>0.7200000000000002</c:v>
                </c:pt>
                <c:pt idx="2717">
                  <c:v>0.76999999999999957</c:v>
                </c:pt>
                <c:pt idx="2718">
                  <c:v>0.73000000000000043</c:v>
                </c:pt>
                <c:pt idx="2719">
                  <c:v>0.75999999999999979</c:v>
                </c:pt>
                <c:pt idx="2720">
                  <c:v>0.81</c:v>
                </c:pt>
                <c:pt idx="2721">
                  <c:v>0.73000000000000043</c:v>
                </c:pt>
                <c:pt idx="2722">
                  <c:v>0.75999999999999979</c:v>
                </c:pt>
                <c:pt idx="2723">
                  <c:v>0.7799999999999998</c:v>
                </c:pt>
                <c:pt idx="2724">
                  <c:v>0.79999999999999982</c:v>
                </c:pt>
                <c:pt idx="2725">
                  <c:v>0.81</c:v>
                </c:pt>
                <c:pt idx="2726">
                  <c:v>0.77999999999999936</c:v>
                </c:pt>
                <c:pt idx="2727">
                  <c:v>0.73999999999999977</c:v>
                </c:pt>
                <c:pt idx="2728">
                  <c:v>0.7799999999999998</c:v>
                </c:pt>
                <c:pt idx="2729">
                  <c:v>0.84999999999999964</c:v>
                </c:pt>
                <c:pt idx="2730">
                  <c:v>0.79</c:v>
                </c:pt>
                <c:pt idx="2731">
                  <c:v>0.79999999999999982</c:v>
                </c:pt>
                <c:pt idx="2732">
                  <c:v>0.79</c:v>
                </c:pt>
                <c:pt idx="2733">
                  <c:v>0.79</c:v>
                </c:pt>
                <c:pt idx="2734">
                  <c:v>0.75000000000000044</c:v>
                </c:pt>
                <c:pt idx="2735">
                  <c:v>0.77</c:v>
                </c:pt>
                <c:pt idx="2736">
                  <c:v>0.74000000000000021</c:v>
                </c:pt>
                <c:pt idx="2737">
                  <c:v>0.75999999999999979</c:v>
                </c:pt>
                <c:pt idx="2738">
                  <c:v>0.80000000000000027</c:v>
                </c:pt>
                <c:pt idx="2739">
                  <c:v>0.6899999999999995</c:v>
                </c:pt>
                <c:pt idx="2740">
                  <c:v>0.70999999999999952</c:v>
                </c:pt>
                <c:pt idx="2741">
                  <c:v>0.71000000000000041</c:v>
                </c:pt>
                <c:pt idx="2742">
                  <c:v>0.71999999999999975</c:v>
                </c:pt>
                <c:pt idx="2743">
                  <c:v>0.75999999999999979</c:v>
                </c:pt>
                <c:pt idx="2744">
                  <c:v>0.76000000000000023</c:v>
                </c:pt>
                <c:pt idx="2745">
                  <c:v>0.76000000000000023</c:v>
                </c:pt>
                <c:pt idx="2746">
                  <c:v>0.78999999999999959</c:v>
                </c:pt>
                <c:pt idx="2747">
                  <c:v>0.76999999999999957</c:v>
                </c:pt>
                <c:pt idx="2748">
                  <c:v>0.78000000000000025</c:v>
                </c:pt>
                <c:pt idx="2749">
                  <c:v>0.73999999999999977</c:v>
                </c:pt>
                <c:pt idx="2750">
                  <c:v>0.75</c:v>
                </c:pt>
                <c:pt idx="2751">
                  <c:v>0.58999999999999986</c:v>
                </c:pt>
                <c:pt idx="2752">
                  <c:v>0.63999999999999968</c:v>
                </c:pt>
                <c:pt idx="2753">
                  <c:v>0.66999999999999993</c:v>
                </c:pt>
                <c:pt idx="2754">
                  <c:v>0.58000000000000007</c:v>
                </c:pt>
                <c:pt idx="2755">
                  <c:v>0.54999999999999982</c:v>
                </c:pt>
                <c:pt idx="2756">
                  <c:v>0.58999999999999941</c:v>
                </c:pt>
                <c:pt idx="2757">
                  <c:v>0.54999999999999982</c:v>
                </c:pt>
                <c:pt idx="2758">
                  <c:v>0.55000000000000027</c:v>
                </c:pt>
                <c:pt idx="2759">
                  <c:v>0.57000000000000028</c:v>
                </c:pt>
                <c:pt idx="2760">
                  <c:v>0.55000000000000027</c:v>
                </c:pt>
                <c:pt idx="2761">
                  <c:v>0.5</c:v>
                </c:pt>
                <c:pt idx="2762">
                  <c:v>0.49000000000000021</c:v>
                </c:pt>
                <c:pt idx="2763">
                  <c:v>0.51000000000000023</c:v>
                </c:pt>
                <c:pt idx="2764">
                  <c:v>0.53000000000000025</c:v>
                </c:pt>
                <c:pt idx="2765">
                  <c:v>0.55000000000000027</c:v>
                </c:pt>
                <c:pt idx="2766">
                  <c:v>0.41000000000000009</c:v>
                </c:pt>
                <c:pt idx="2767">
                  <c:v>0.38999999999999968</c:v>
                </c:pt>
                <c:pt idx="2768">
                  <c:v>0.4700000000000002</c:v>
                </c:pt>
                <c:pt idx="2769">
                  <c:v>0.46999999999999981</c:v>
                </c:pt>
                <c:pt idx="2770">
                  <c:v>0.48999999999999982</c:v>
                </c:pt>
                <c:pt idx="2771">
                  <c:v>0.53000000000000025</c:v>
                </c:pt>
                <c:pt idx="2772">
                  <c:v>0.48999999999999982</c:v>
                </c:pt>
                <c:pt idx="2773">
                  <c:v>0.53999999999999959</c:v>
                </c:pt>
                <c:pt idx="2774">
                  <c:v>0.5299999999999998</c:v>
                </c:pt>
                <c:pt idx="2775">
                  <c:v>0.51999999999999957</c:v>
                </c:pt>
                <c:pt idx="2776">
                  <c:v>0.5</c:v>
                </c:pt>
                <c:pt idx="2777">
                  <c:v>0.4700000000000002</c:v>
                </c:pt>
                <c:pt idx="2778">
                  <c:v>0.4700000000000002</c:v>
                </c:pt>
                <c:pt idx="2779">
                  <c:v>0.5</c:v>
                </c:pt>
                <c:pt idx="2780">
                  <c:v>0.41999999999999987</c:v>
                </c:pt>
                <c:pt idx="2781">
                  <c:v>0.43999999999999989</c:v>
                </c:pt>
                <c:pt idx="2782">
                  <c:v>0.53000000000000025</c:v>
                </c:pt>
                <c:pt idx="2783">
                  <c:v>0.61999999999999966</c:v>
                </c:pt>
                <c:pt idx="2784">
                  <c:v>0.60000000000000009</c:v>
                </c:pt>
                <c:pt idx="2785">
                  <c:v>0.58000000000000007</c:v>
                </c:pt>
                <c:pt idx="2786">
                  <c:v>0.62000000000000011</c:v>
                </c:pt>
                <c:pt idx="2787">
                  <c:v>0.64999999999999991</c:v>
                </c:pt>
                <c:pt idx="2788">
                  <c:v>0.64999999999999991</c:v>
                </c:pt>
                <c:pt idx="2789">
                  <c:v>0.53000000000000025</c:v>
                </c:pt>
                <c:pt idx="2790">
                  <c:v>0.5</c:v>
                </c:pt>
                <c:pt idx="2791">
                  <c:v>0.48999999999999982</c:v>
                </c:pt>
                <c:pt idx="2792">
                  <c:v>0.54</c:v>
                </c:pt>
                <c:pt idx="2793">
                  <c:v>0.49000000000000021</c:v>
                </c:pt>
                <c:pt idx="2794">
                  <c:v>0.54999999999999982</c:v>
                </c:pt>
                <c:pt idx="2795">
                  <c:v>0.55000000000000027</c:v>
                </c:pt>
                <c:pt idx="2796">
                  <c:v>0.5</c:v>
                </c:pt>
                <c:pt idx="2797">
                  <c:v>0.52</c:v>
                </c:pt>
                <c:pt idx="2798">
                  <c:v>0.49000000000000021</c:v>
                </c:pt>
                <c:pt idx="2799">
                  <c:v>0.5</c:v>
                </c:pt>
                <c:pt idx="2800">
                  <c:v>0.5</c:v>
                </c:pt>
                <c:pt idx="2801">
                  <c:v>0.48</c:v>
                </c:pt>
                <c:pt idx="2802">
                  <c:v>0.52</c:v>
                </c:pt>
                <c:pt idx="2803">
                  <c:v>0.52</c:v>
                </c:pt>
                <c:pt idx="2804">
                  <c:v>0.58999999999999986</c:v>
                </c:pt>
                <c:pt idx="2805">
                  <c:v>0.64999999999999991</c:v>
                </c:pt>
                <c:pt idx="2806">
                  <c:v>0.64000000000000012</c:v>
                </c:pt>
                <c:pt idx="2807">
                  <c:v>0.62999999999999989</c:v>
                </c:pt>
                <c:pt idx="2808">
                  <c:v>0.62000000000000011</c:v>
                </c:pt>
                <c:pt idx="2809">
                  <c:v>0.57000000000000028</c:v>
                </c:pt>
                <c:pt idx="2810">
                  <c:v>0.56000000000000005</c:v>
                </c:pt>
                <c:pt idx="2811">
                  <c:v>0.57999999999999963</c:v>
                </c:pt>
                <c:pt idx="2812">
                  <c:v>0.62999999999999989</c:v>
                </c:pt>
                <c:pt idx="2813">
                  <c:v>0.64000000000000012</c:v>
                </c:pt>
                <c:pt idx="2814">
                  <c:v>0.62000000000000011</c:v>
                </c:pt>
                <c:pt idx="2815">
                  <c:v>0.5900000000000003</c:v>
                </c:pt>
                <c:pt idx="2816">
                  <c:v>0.54</c:v>
                </c:pt>
                <c:pt idx="2817">
                  <c:v>0.57999999999999963</c:v>
                </c:pt>
                <c:pt idx="2818">
                  <c:v>0.56999999999999984</c:v>
                </c:pt>
                <c:pt idx="2819">
                  <c:v>0.51000000000000023</c:v>
                </c:pt>
                <c:pt idx="2820">
                  <c:v>0.41999999999999987</c:v>
                </c:pt>
                <c:pt idx="2821">
                  <c:v>0.5</c:v>
                </c:pt>
                <c:pt idx="2822">
                  <c:v>0.5</c:v>
                </c:pt>
                <c:pt idx="2823">
                  <c:v>0.49000000000000021</c:v>
                </c:pt>
                <c:pt idx="2824">
                  <c:v>0.5299999999999998</c:v>
                </c:pt>
                <c:pt idx="2825">
                  <c:v>0.54999999999999982</c:v>
                </c:pt>
                <c:pt idx="2826">
                  <c:v>0.52</c:v>
                </c:pt>
                <c:pt idx="2827">
                  <c:v>0.56000000000000005</c:v>
                </c:pt>
                <c:pt idx="2828">
                  <c:v>0.53000000000000025</c:v>
                </c:pt>
                <c:pt idx="2829">
                  <c:v>0.56000000000000005</c:v>
                </c:pt>
                <c:pt idx="2830">
                  <c:v>0.5</c:v>
                </c:pt>
                <c:pt idx="2831">
                  <c:v>0.54999999999999982</c:v>
                </c:pt>
                <c:pt idx="2832">
                  <c:v>0.52</c:v>
                </c:pt>
                <c:pt idx="2833">
                  <c:v>0.51000000000000023</c:v>
                </c:pt>
                <c:pt idx="2834">
                  <c:v>0.55999999999999961</c:v>
                </c:pt>
                <c:pt idx="2835">
                  <c:v>0.53000000000000025</c:v>
                </c:pt>
                <c:pt idx="2836">
                  <c:v>0.53999999999999959</c:v>
                </c:pt>
                <c:pt idx="2837">
                  <c:v>0.56999999999999984</c:v>
                </c:pt>
                <c:pt idx="2838">
                  <c:v>0.56999999999999984</c:v>
                </c:pt>
                <c:pt idx="2839">
                  <c:v>0.56999999999999984</c:v>
                </c:pt>
                <c:pt idx="2840">
                  <c:v>0.64000000000000012</c:v>
                </c:pt>
                <c:pt idx="2841">
                  <c:v>0.64000000000000012</c:v>
                </c:pt>
                <c:pt idx="2842">
                  <c:v>0.58999999999999986</c:v>
                </c:pt>
                <c:pt idx="2843">
                  <c:v>0.60000000000000009</c:v>
                </c:pt>
                <c:pt idx="2844">
                  <c:v>0.62999999999999989</c:v>
                </c:pt>
                <c:pt idx="2845">
                  <c:v>0.67000000000000037</c:v>
                </c:pt>
                <c:pt idx="2846">
                  <c:v>0.66000000000000014</c:v>
                </c:pt>
                <c:pt idx="2847">
                  <c:v>0.61000000000000032</c:v>
                </c:pt>
                <c:pt idx="2848">
                  <c:v>0.60999999999999988</c:v>
                </c:pt>
                <c:pt idx="2849">
                  <c:v>0.61000000000000032</c:v>
                </c:pt>
                <c:pt idx="2850">
                  <c:v>0.62000000000000011</c:v>
                </c:pt>
                <c:pt idx="2851">
                  <c:v>0.53000000000000025</c:v>
                </c:pt>
                <c:pt idx="2852">
                  <c:v>0.61000000000000032</c:v>
                </c:pt>
                <c:pt idx="2853">
                  <c:v>0.66000000000000014</c:v>
                </c:pt>
                <c:pt idx="2854">
                  <c:v>0.79</c:v>
                </c:pt>
                <c:pt idx="2855">
                  <c:v>0.69</c:v>
                </c:pt>
                <c:pt idx="2856">
                  <c:v>0.68000000000000016</c:v>
                </c:pt>
                <c:pt idx="2857">
                  <c:v>0.70000000000000018</c:v>
                </c:pt>
                <c:pt idx="2858">
                  <c:v>0.64999999999999991</c:v>
                </c:pt>
                <c:pt idx="2859">
                  <c:v>0.66999999999999993</c:v>
                </c:pt>
                <c:pt idx="2860">
                  <c:v>0.73</c:v>
                </c:pt>
                <c:pt idx="2861">
                  <c:v>0.78000000000000025</c:v>
                </c:pt>
                <c:pt idx="2862">
                  <c:v>0.76000000000000023</c:v>
                </c:pt>
                <c:pt idx="2863">
                  <c:v>0.69</c:v>
                </c:pt>
                <c:pt idx="2864">
                  <c:v>0.69</c:v>
                </c:pt>
                <c:pt idx="2865">
                  <c:v>0.69</c:v>
                </c:pt>
                <c:pt idx="2866">
                  <c:v>0.64999999999999991</c:v>
                </c:pt>
                <c:pt idx="2867">
                  <c:v>0.67000000000000037</c:v>
                </c:pt>
                <c:pt idx="2868">
                  <c:v>0.64000000000000012</c:v>
                </c:pt>
                <c:pt idx="2869">
                  <c:v>0.64000000000000012</c:v>
                </c:pt>
                <c:pt idx="2870">
                  <c:v>0.64000000000000012</c:v>
                </c:pt>
                <c:pt idx="2871">
                  <c:v>0.60999999999999988</c:v>
                </c:pt>
                <c:pt idx="2872">
                  <c:v>0.62000000000000011</c:v>
                </c:pt>
                <c:pt idx="2873">
                  <c:v>0.64000000000000012</c:v>
                </c:pt>
                <c:pt idx="2874">
                  <c:v>0.66000000000000014</c:v>
                </c:pt>
                <c:pt idx="2875">
                  <c:v>0.64000000000000012</c:v>
                </c:pt>
                <c:pt idx="2876">
                  <c:v>0.62999999999999989</c:v>
                </c:pt>
                <c:pt idx="2877">
                  <c:v>0.66000000000000014</c:v>
                </c:pt>
                <c:pt idx="2878">
                  <c:v>0.68000000000000016</c:v>
                </c:pt>
                <c:pt idx="2879">
                  <c:v>0.68000000000000016</c:v>
                </c:pt>
                <c:pt idx="2880">
                  <c:v>0.74000000000000021</c:v>
                </c:pt>
                <c:pt idx="2881">
                  <c:v>0.77</c:v>
                </c:pt>
                <c:pt idx="2882">
                  <c:v>0.7200000000000002</c:v>
                </c:pt>
                <c:pt idx="2883">
                  <c:v>0.78999999999999959</c:v>
                </c:pt>
                <c:pt idx="2884">
                  <c:v>0.85999999999999943</c:v>
                </c:pt>
                <c:pt idx="2885">
                  <c:v>0.83999999999999941</c:v>
                </c:pt>
                <c:pt idx="2886">
                  <c:v>0.83000000000000007</c:v>
                </c:pt>
                <c:pt idx="2887">
                  <c:v>0.74000000000000021</c:v>
                </c:pt>
                <c:pt idx="2888">
                  <c:v>0.80000000000000027</c:v>
                </c:pt>
                <c:pt idx="2889">
                  <c:v>0.88999999999999968</c:v>
                </c:pt>
                <c:pt idx="2890">
                  <c:v>0.9099999999999997</c:v>
                </c:pt>
                <c:pt idx="2891">
                  <c:v>0.83999999999999986</c:v>
                </c:pt>
                <c:pt idx="2892">
                  <c:v>0.82999999999999963</c:v>
                </c:pt>
                <c:pt idx="2893">
                  <c:v>0.83999999999999986</c:v>
                </c:pt>
                <c:pt idx="2894">
                  <c:v>0.89999999999999947</c:v>
                </c:pt>
                <c:pt idx="2895">
                  <c:v>1.02</c:v>
                </c:pt>
                <c:pt idx="2896">
                  <c:v>0.98000000000000043</c:v>
                </c:pt>
                <c:pt idx="2897">
                  <c:v>0.91000000000000014</c:v>
                </c:pt>
                <c:pt idx="2898">
                  <c:v>0.73999999999999977</c:v>
                </c:pt>
                <c:pt idx="2899">
                  <c:v>0.71</c:v>
                </c:pt>
                <c:pt idx="2900">
                  <c:v>0.77</c:v>
                </c:pt>
                <c:pt idx="2901">
                  <c:v>0.79</c:v>
                </c:pt>
                <c:pt idx="2902">
                  <c:v>0.83999999999999986</c:v>
                </c:pt>
                <c:pt idx="2903">
                  <c:v>0.81</c:v>
                </c:pt>
                <c:pt idx="2904">
                  <c:v>0.78000000000000025</c:v>
                </c:pt>
                <c:pt idx="2905">
                  <c:v>0.7200000000000002</c:v>
                </c:pt>
                <c:pt idx="2906">
                  <c:v>0.7200000000000002</c:v>
                </c:pt>
                <c:pt idx="2907">
                  <c:v>0.71</c:v>
                </c:pt>
                <c:pt idx="2908">
                  <c:v>0.75</c:v>
                </c:pt>
                <c:pt idx="2909">
                  <c:v>0.77</c:v>
                </c:pt>
                <c:pt idx="2910">
                  <c:v>0.77</c:v>
                </c:pt>
                <c:pt idx="2911">
                  <c:v>0.69</c:v>
                </c:pt>
                <c:pt idx="2912">
                  <c:v>0.7200000000000002</c:v>
                </c:pt>
                <c:pt idx="2913">
                  <c:v>0.73</c:v>
                </c:pt>
                <c:pt idx="2914">
                  <c:v>0.74000000000000021</c:v>
                </c:pt>
                <c:pt idx="2915">
                  <c:v>0.75999999999999979</c:v>
                </c:pt>
                <c:pt idx="2916">
                  <c:v>0.66999999999999993</c:v>
                </c:pt>
                <c:pt idx="2917">
                  <c:v>0.69</c:v>
                </c:pt>
                <c:pt idx="2918">
                  <c:v>0.69</c:v>
                </c:pt>
                <c:pt idx="2919">
                  <c:v>0.73</c:v>
                </c:pt>
                <c:pt idx="2920">
                  <c:v>0.71</c:v>
                </c:pt>
                <c:pt idx="2921">
                  <c:v>0.70000000000000018</c:v>
                </c:pt>
                <c:pt idx="2922">
                  <c:v>0.71999999999999975</c:v>
                </c:pt>
                <c:pt idx="2923">
                  <c:v>0.71</c:v>
                </c:pt>
                <c:pt idx="2924">
                  <c:v>0.77</c:v>
                </c:pt>
                <c:pt idx="2925">
                  <c:v>0.79999999999999982</c:v>
                </c:pt>
                <c:pt idx="2926">
                  <c:v>0.79999999999999982</c:v>
                </c:pt>
                <c:pt idx="2927">
                  <c:v>0.79</c:v>
                </c:pt>
                <c:pt idx="2928">
                  <c:v>0.78000000000000025</c:v>
                </c:pt>
                <c:pt idx="2929">
                  <c:v>0.73999999999999977</c:v>
                </c:pt>
                <c:pt idx="2930">
                  <c:v>0.69</c:v>
                </c:pt>
                <c:pt idx="2931">
                  <c:v>0.70000000000000018</c:v>
                </c:pt>
                <c:pt idx="2932">
                  <c:v>0.71999999999999975</c:v>
                </c:pt>
                <c:pt idx="2933">
                  <c:v>0.7200000000000002</c:v>
                </c:pt>
                <c:pt idx="2934">
                  <c:v>0.71</c:v>
                </c:pt>
                <c:pt idx="2935">
                  <c:v>0.71</c:v>
                </c:pt>
                <c:pt idx="2936">
                  <c:v>0.71</c:v>
                </c:pt>
                <c:pt idx="2937">
                  <c:v>0.71</c:v>
                </c:pt>
                <c:pt idx="2938">
                  <c:v>0.77</c:v>
                </c:pt>
                <c:pt idx="2939">
                  <c:v>0.81</c:v>
                </c:pt>
                <c:pt idx="2940">
                  <c:v>0.73</c:v>
                </c:pt>
                <c:pt idx="2941">
                  <c:v>0.66999999999999993</c:v>
                </c:pt>
                <c:pt idx="2942">
                  <c:v>0.66000000000000014</c:v>
                </c:pt>
                <c:pt idx="2943">
                  <c:v>0.70000000000000018</c:v>
                </c:pt>
                <c:pt idx="2944">
                  <c:v>0.76000000000000023</c:v>
                </c:pt>
                <c:pt idx="2945">
                  <c:v>0.74000000000000021</c:v>
                </c:pt>
                <c:pt idx="2946">
                  <c:v>0.78000000000000025</c:v>
                </c:pt>
                <c:pt idx="2947">
                  <c:v>0.73999999999999977</c:v>
                </c:pt>
                <c:pt idx="2948">
                  <c:v>0.75999999999999979</c:v>
                </c:pt>
                <c:pt idx="2949">
                  <c:v>0.86000000000000032</c:v>
                </c:pt>
                <c:pt idx="2950">
                  <c:v>0.85999999999999988</c:v>
                </c:pt>
                <c:pt idx="2951">
                  <c:v>1</c:v>
                </c:pt>
                <c:pt idx="2952">
                  <c:v>1.04</c:v>
                </c:pt>
                <c:pt idx="2953">
                  <c:v>1.26</c:v>
                </c:pt>
                <c:pt idx="2954">
                  <c:v>1.1399999999999999</c:v>
                </c:pt>
                <c:pt idx="2955">
                  <c:v>0.9700000000000002</c:v>
                </c:pt>
                <c:pt idx="2956">
                  <c:v>1.06</c:v>
                </c:pt>
                <c:pt idx="2957">
                  <c:v>1.1499999999999999</c:v>
                </c:pt>
                <c:pt idx="2958">
                  <c:v>1.32</c:v>
                </c:pt>
                <c:pt idx="2959">
                  <c:v>1.48</c:v>
                </c:pt>
                <c:pt idx="2960">
                  <c:v>1.79</c:v>
                </c:pt>
                <c:pt idx="2961">
                  <c:v>1.07</c:v>
                </c:pt>
                <c:pt idx="2962">
                  <c:v>1.1000000000000001</c:v>
                </c:pt>
                <c:pt idx="2963">
                  <c:v>1.04</c:v>
                </c:pt>
                <c:pt idx="2964">
                  <c:v>1.04</c:v>
                </c:pt>
                <c:pt idx="2965">
                  <c:v>1.1399999999999999</c:v>
                </c:pt>
                <c:pt idx="2966">
                  <c:v>1.21</c:v>
                </c:pt>
                <c:pt idx="2967">
                  <c:v>1.22</c:v>
                </c:pt>
                <c:pt idx="2968">
                  <c:v>1.27</c:v>
                </c:pt>
                <c:pt idx="2969">
                  <c:v>1.39</c:v>
                </c:pt>
                <c:pt idx="2970">
                  <c:v>1.46</c:v>
                </c:pt>
                <c:pt idx="2971">
                  <c:v>1.47</c:v>
                </c:pt>
                <c:pt idx="2972">
                  <c:v>1.61</c:v>
                </c:pt>
                <c:pt idx="2973">
                  <c:v>1.61</c:v>
                </c:pt>
                <c:pt idx="2974">
                  <c:v>1.63</c:v>
                </c:pt>
                <c:pt idx="2975">
                  <c:v>1.6</c:v>
                </c:pt>
                <c:pt idx="2976">
                  <c:v>1.68</c:v>
                </c:pt>
                <c:pt idx="2977">
                  <c:v>1.79</c:v>
                </c:pt>
                <c:pt idx="2978">
                  <c:v>1.83</c:v>
                </c:pt>
                <c:pt idx="2979">
                  <c:v>1.86</c:v>
                </c:pt>
                <c:pt idx="2980">
                  <c:v>1.95</c:v>
                </c:pt>
                <c:pt idx="2981">
                  <c:v>2.06</c:v>
                </c:pt>
                <c:pt idx="2982">
                  <c:v>2.2000000000000002</c:v>
                </c:pt>
                <c:pt idx="2983">
                  <c:v>2.12</c:v>
                </c:pt>
                <c:pt idx="2984">
                  <c:v>1.99</c:v>
                </c:pt>
                <c:pt idx="2985">
                  <c:v>1.92</c:v>
                </c:pt>
                <c:pt idx="2986">
                  <c:v>2.0299999999999998</c:v>
                </c:pt>
                <c:pt idx="2987">
                  <c:v>2.14</c:v>
                </c:pt>
                <c:pt idx="2988">
                  <c:v>2.25</c:v>
                </c:pt>
                <c:pt idx="2989">
                  <c:v>2.27</c:v>
                </c:pt>
                <c:pt idx="2990">
                  <c:v>2.0699999999999998</c:v>
                </c:pt>
                <c:pt idx="2991">
                  <c:v>1.78</c:v>
                </c:pt>
                <c:pt idx="2992">
                  <c:v>1.91</c:v>
                </c:pt>
                <c:pt idx="2993">
                  <c:v>1.97</c:v>
                </c:pt>
                <c:pt idx="2994">
                  <c:v>1.98</c:v>
                </c:pt>
                <c:pt idx="2995">
                  <c:v>1.95</c:v>
                </c:pt>
                <c:pt idx="2996">
                  <c:v>2.02</c:v>
                </c:pt>
                <c:pt idx="2997">
                  <c:v>2.13</c:v>
                </c:pt>
                <c:pt idx="2998">
                  <c:v>2.09</c:v>
                </c:pt>
                <c:pt idx="2999">
                  <c:v>2.0099999999999998</c:v>
                </c:pt>
                <c:pt idx="3000">
                  <c:v>1.99</c:v>
                </c:pt>
                <c:pt idx="3001">
                  <c:v>2.02</c:v>
                </c:pt>
                <c:pt idx="3002">
                  <c:v>2.09</c:v>
                </c:pt>
                <c:pt idx="3003">
                  <c:v>2.17</c:v>
                </c:pt>
                <c:pt idx="3004">
                  <c:v>2.080000000000001</c:v>
                </c:pt>
                <c:pt idx="3005">
                  <c:v>2.0299999999999998</c:v>
                </c:pt>
                <c:pt idx="3006">
                  <c:v>2.08</c:v>
                </c:pt>
                <c:pt idx="3007">
                  <c:v>1.97</c:v>
                </c:pt>
                <c:pt idx="3008">
                  <c:v>1.99</c:v>
                </c:pt>
                <c:pt idx="3009">
                  <c:v>1.99</c:v>
                </c:pt>
                <c:pt idx="3010">
                  <c:v>1.84</c:v>
                </c:pt>
                <c:pt idx="3011">
                  <c:v>1.78</c:v>
                </c:pt>
                <c:pt idx="3012">
                  <c:v>1.68</c:v>
                </c:pt>
                <c:pt idx="3013">
                  <c:v>1.66</c:v>
                </c:pt>
                <c:pt idx="3014">
                  <c:v>1.69</c:v>
                </c:pt>
                <c:pt idx="3015">
                  <c:v>1.62</c:v>
                </c:pt>
                <c:pt idx="3016">
                  <c:v>1.56</c:v>
                </c:pt>
                <c:pt idx="3017">
                  <c:v>1.37</c:v>
                </c:pt>
                <c:pt idx="3018">
                  <c:v>1.34</c:v>
                </c:pt>
                <c:pt idx="3019">
                  <c:v>1.47</c:v>
                </c:pt>
                <c:pt idx="3020">
                  <c:v>1.53</c:v>
                </c:pt>
                <c:pt idx="3021">
                  <c:v>1.48</c:v>
                </c:pt>
                <c:pt idx="3022">
                  <c:v>1.5</c:v>
                </c:pt>
                <c:pt idx="3023">
                  <c:v>1.52</c:v>
                </c:pt>
                <c:pt idx="3024">
                  <c:v>1.48</c:v>
                </c:pt>
                <c:pt idx="3025">
                  <c:v>1.43</c:v>
                </c:pt>
                <c:pt idx="3026">
                  <c:v>1.47</c:v>
                </c:pt>
                <c:pt idx="3027">
                  <c:v>1.52</c:v>
                </c:pt>
                <c:pt idx="3028">
                  <c:v>1.59</c:v>
                </c:pt>
                <c:pt idx="3029">
                  <c:v>1.66</c:v>
                </c:pt>
                <c:pt idx="3030">
                  <c:v>1.78</c:v>
                </c:pt>
                <c:pt idx="3031">
                  <c:v>1.88</c:v>
                </c:pt>
                <c:pt idx="3032">
                  <c:v>1.79</c:v>
                </c:pt>
                <c:pt idx="3033">
                  <c:v>1.63</c:v>
                </c:pt>
                <c:pt idx="3034">
                  <c:v>1.64</c:v>
                </c:pt>
                <c:pt idx="3035">
                  <c:v>1.74</c:v>
                </c:pt>
                <c:pt idx="3036">
                  <c:v>1.77</c:v>
                </c:pt>
                <c:pt idx="3037">
                  <c:v>1.83</c:v>
                </c:pt>
                <c:pt idx="3038">
                  <c:v>1.86</c:v>
                </c:pt>
                <c:pt idx="3039">
                  <c:v>1.81</c:v>
                </c:pt>
                <c:pt idx="3040">
                  <c:v>1.92</c:v>
                </c:pt>
                <c:pt idx="3041">
                  <c:v>1.91</c:v>
                </c:pt>
                <c:pt idx="3042">
                  <c:v>1.95</c:v>
                </c:pt>
                <c:pt idx="3043">
                  <c:v>1.82</c:v>
                </c:pt>
                <c:pt idx="3044">
                  <c:v>1.78</c:v>
                </c:pt>
                <c:pt idx="3045">
                  <c:v>1.71</c:v>
                </c:pt>
                <c:pt idx="3046">
                  <c:v>1.74</c:v>
                </c:pt>
                <c:pt idx="3047">
                  <c:v>1.77</c:v>
                </c:pt>
                <c:pt idx="3048">
                  <c:v>1.83</c:v>
                </c:pt>
                <c:pt idx="3049">
                  <c:v>1.74</c:v>
                </c:pt>
                <c:pt idx="3050">
                  <c:v>1.74</c:v>
                </c:pt>
                <c:pt idx="3051">
                  <c:v>1.7</c:v>
                </c:pt>
                <c:pt idx="3052">
                  <c:v>1.8</c:v>
                </c:pt>
                <c:pt idx="3053">
                  <c:v>1.78</c:v>
                </c:pt>
                <c:pt idx="3054">
                  <c:v>1.73</c:v>
                </c:pt>
                <c:pt idx="3055">
                  <c:v>1.73</c:v>
                </c:pt>
                <c:pt idx="3056">
                  <c:v>1.76</c:v>
                </c:pt>
                <c:pt idx="3057">
                  <c:v>1.69</c:v>
                </c:pt>
                <c:pt idx="3058">
                  <c:v>1.82</c:v>
                </c:pt>
                <c:pt idx="3059">
                  <c:v>1.85</c:v>
                </c:pt>
                <c:pt idx="3060">
                  <c:v>1.86</c:v>
                </c:pt>
                <c:pt idx="3061">
                  <c:v>1.84</c:v>
                </c:pt>
                <c:pt idx="3062">
                  <c:v>1.93</c:v>
                </c:pt>
                <c:pt idx="3063">
                  <c:v>1.97</c:v>
                </c:pt>
                <c:pt idx="3064">
                  <c:v>1.89</c:v>
                </c:pt>
                <c:pt idx="3065">
                  <c:v>1.8</c:v>
                </c:pt>
                <c:pt idx="3066">
                  <c:v>1.81</c:v>
                </c:pt>
                <c:pt idx="3067">
                  <c:v>1.7999999999999989</c:v>
                </c:pt>
                <c:pt idx="3068">
                  <c:v>1.78</c:v>
                </c:pt>
                <c:pt idx="3069">
                  <c:v>1.76</c:v>
                </c:pt>
                <c:pt idx="3070">
                  <c:v>1.76</c:v>
                </c:pt>
                <c:pt idx="3071">
                  <c:v>1.69</c:v>
                </c:pt>
                <c:pt idx="3072">
                  <c:v>1.72</c:v>
                </c:pt>
                <c:pt idx="3073">
                  <c:v>1.75</c:v>
                </c:pt>
                <c:pt idx="3074">
                  <c:v>1.7</c:v>
                </c:pt>
                <c:pt idx="3075">
                  <c:v>1.64</c:v>
                </c:pt>
                <c:pt idx="3076">
                  <c:v>1.59</c:v>
                </c:pt>
                <c:pt idx="3077">
                  <c:v>1.63</c:v>
                </c:pt>
                <c:pt idx="3078">
                  <c:v>1.67</c:v>
                </c:pt>
                <c:pt idx="3079">
                  <c:v>1.64</c:v>
                </c:pt>
                <c:pt idx="3080">
                  <c:v>1.7</c:v>
                </c:pt>
                <c:pt idx="3081">
                  <c:v>1.62</c:v>
                </c:pt>
                <c:pt idx="3082">
                  <c:v>1.57</c:v>
                </c:pt>
                <c:pt idx="3083">
                  <c:v>1.59</c:v>
                </c:pt>
                <c:pt idx="3084">
                  <c:v>1.64</c:v>
                </c:pt>
                <c:pt idx="3085">
                  <c:v>1.69</c:v>
                </c:pt>
                <c:pt idx="3086">
                  <c:v>1.76</c:v>
                </c:pt>
                <c:pt idx="3087">
                  <c:v>1.86</c:v>
                </c:pt>
                <c:pt idx="3088">
                  <c:v>1.82</c:v>
                </c:pt>
                <c:pt idx="3089">
                  <c:v>1.86</c:v>
                </c:pt>
                <c:pt idx="3090">
                  <c:v>2.0299999999999998</c:v>
                </c:pt>
                <c:pt idx="3091">
                  <c:v>2</c:v>
                </c:pt>
                <c:pt idx="3092">
                  <c:v>2.0499999999999998</c:v>
                </c:pt>
                <c:pt idx="3093">
                  <c:v>2.02</c:v>
                </c:pt>
                <c:pt idx="3094">
                  <c:v>2.16</c:v>
                </c:pt>
                <c:pt idx="3095">
                  <c:v>2.2000000000000002</c:v>
                </c:pt>
                <c:pt idx="3096">
                  <c:v>2</c:v>
                </c:pt>
                <c:pt idx="3097">
                  <c:v>1.98</c:v>
                </c:pt>
                <c:pt idx="3098">
                  <c:v>2.02</c:v>
                </c:pt>
                <c:pt idx="3099">
                  <c:v>2.0299999999999998</c:v>
                </c:pt>
                <c:pt idx="3100">
                  <c:v>2.0299999999999998</c:v>
                </c:pt>
                <c:pt idx="3101">
                  <c:v>2.0299999999999998</c:v>
                </c:pt>
                <c:pt idx="3102">
                  <c:v>2.19</c:v>
                </c:pt>
                <c:pt idx="3103">
                  <c:v>2.4700000000000002</c:v>
                </c:pt>
                <c:pt idx="3104">
                  <c:v>2.42</c:v>
                </c:pt>
                <c:pt idx="3105">
                  <c:v>2.580000000000001</c:v>
                </c:pt>
                <c:pt idx="3106">
                  <c:v>2.57</c:v>
                </c:pt>
                <c:pt idx="3107">
                  <c:v>2.89</c:v>
                </c:pt>
                <c:pt idx="3108">
                  <c:v>2.6</c:v>
                </c:pt>
                <c:pt idx="3109">
                  <c:v>2.350000000000001</c:v>
                </c:pt>
                <c:pt idx="3110">
                  <c:v>2.2200000000000002</c:v>
                </c:pt>
                <c:pt idx="3111">
                  <c:v>2.34</c:v>
                </c:pt>
                <c:pt idx="3112">
                  <c:v>2.34</c:v>
                </c:pt>
                <c:pt idx="3113">
                  <c:v>2.2400000000000002</c:v>
                </c:pt>
                <c:pt idx="3114">
                  <c:v>2.31</c:v>
                </c:pt>
                <c:pt idx="3115">
                  <c:v>2.41</c:v>
                </c:pt>
                <c:pt idx="3116">
                  <c:v>2.4900000000000002</c:v>
                </c:pt>
                <c:pt idx="3117">
                  <c:v>2.56</c:v>
                </c:pt>
                <c:pt idx="3118">
                  <c:v>2.4900000000000002</c:v>
                </c:pt>
                <c:pt idx="3119">
                  <c:v>2.5099999999999998</c:v>
                </c:pt>
                <c:pt idx="3120">
                  <c:v>2.5299999999999998</c:v>
                </c:pt>
                <c:pt idx="3121">
                  <c:v>2.56</c:v>
                </c:pt>
                <c:pt idx="3122">
                  <c:v>2.61</c:v>
                </c:pt>
                <c:pt idx="3123">
                  <c:v>2.56</c:v>
                </c:pt>
                <c:pt idx="3124">
                  <c:v>2.5499999999999998</c:v>
                </c:pt>
                <c:pt idx="3125">
                  <c:v>2.5499999999999998</c:v>
                </c:pt>
                <c:pt idx="3126">
                  <c:v>2.4700000000000002</c:v>
                </c:pt>
                <c:pt idx="3127">
                  <c:v>2.5299999999999998</c:v>
                </c:pt>
                <c:pt idx="3128">
                  <c:v>2.52</c:v>
                </c:pt>
                <c:pt idx="3129">
                  <c:v>2.5099999999999998</c:v>
                </c:pt>
                <c:pt idx="3130">
                  <c:v>2.5099999999999998</c:v>
                </c:pt>
                <c:pt idx="3131">
                  <c:v>2.5299999999999998</c:v>
                </c:pt>
                <c:pt idx="3132">
                  <c:v>2.4500000000000002</c:v>
                </c:pt>
                <c:pt idx="3133">
                  <c:v>2.419999999999999</c:v>
                </c:pt>
                <c:pt idx="3134">
                  <c:v>2.4500000000000002</c:v>
                </c:pt>
                <c:pt idx="3135">
                  <c:v>2.61</c:v>
                </c:pt>
                <c:pt idx="3136">
                  <c:v>2.68</c:v>
                </c:pt>
                <c:pt idx="3137">
                  <c:v>2.71</c:v>
                </c:pt>
                <c:pt idx="3138">
                  <c:v>2.4900000000000002</c:v>
                </c:pt>
                <c:pt idx="3139">
                  <c:v>2.36</c:v>
                </c:pt>
                <c:pt idx="3140">
                  <c:v>2.2799999999999998</c:v>
                </c:pt>
                <c:pt idx="3141">
                  <c:v>2.38</c:v>
                </c:pt>
                <c:pt idx="3142">
                  <c:v>2.41</c:v>
                </c:pt>
                <c:pt idx="3143">
                  <c:v>2.38</c:v>
                </c:pt>
                <c:pt idx="3144">
                  <c:v>2.2799999999999998</c:v>
                </c:pt>
                <c:pt idx="3145">
                  <c:v>2.12</c:v>
                </c:pt>
                <c:pt idx="3146">
                  <c:v>2.04</c:v>
                </c:pt>
                <c:pt idx="3147">
                  <c:v>2.17</c:v>
                </c:pt>
                <c:pt idx="3148">
                  <c:v>2.15</c:v>
                </c:pt>
                <c:pt idx="3149">
                  <c:v>2.2599999999999998</c:v>
                </c:pt>
                <c:pt idx="3150">
                  <c:v>2.2799999999999998</c:v>
                </c:pt>
                <c:pt idx="3151">
                  <c:v>2.21</c:v>
                </c:pt>
                <c:pt idx="3152">
                  <c:v>2.02</c:v>
                </c:pt>
                <c:pt idx="3153">
                  <c:v>1.84</c:v>
                </c:pt>
                <c:pt idx="3154">
                  <c:v>1.89</c:v>
                </c:pt>
                <c:pt idx="3155">
                  <c:v>1.84</c:v>
                </c:pt>
                <c:pt idx="3156">
                  <c:v>1.88</c:v>
                </c:pt>
                <c:pt idx="3157">
                  <c:v>1.97</c:v>
                </c:pt>
                <c:pt idx="3158">
                  <c:v>2.0099999999999998</c:v>
                </c:pt>
                <c:pt idx="3159">
                  <c:v>2.0499999999999998</c:v>
                </c:pt>
                <c:pt idx="3160">
                  <c:v>2.0499999999999998</c:v>
                </c:pt>
                <c:pt idx="3161">
                  <c:v>2.11</c:v>
                </c:pt>
                <c:pt idx="3162">
                  <c:v>2.13</c:v>
                </c:pt>
                <c:pt idx="3163">
                  <c:v>2.08</c:v>
                </c:pt>
                <c:pt idx="3164">
                  <c:v>2.1</c:v>
                </c:pt>
                <c:pt idx="3165">
                  <c:v>2.15</c:v>
                </c:pt>
                <c:pt idx="3166">
                  <c:v>2.15</c:v>
                </c:pt>
                <c:pt idx="3167">
                  <c:v>2.2000000000000002</c:v>
                </c:pt>
                <c:pt idx="3168">
                  <c:v>2.2000000000000002</c:v>
                </c:pt>
                <c:pt idx="3169">
                  <c:v>2.2000000000000002</c:v>
                </c:pt>
                <c:pt idx="3170">
                  <c:v>2.2000000000000002</c:v>
                </c:pt>
                <c:pt idx="3171">
                  <c:v>2.21</c:v>
                </c:pt>
                <c:pt idx="3172">
                  <c:v>2.16</c:v>
                </c:pt>
                <c:pt idx="3173">
                  <c:v>2.16</c:v>
                </c:pt>
                <c:pt idx="3174">
                  <c:v>2.08</c:v>
                </c:pt>
                <c:pt idx="3175">
                  <c:v>2.09</c:v>
                </c:pt>
                <c:pt idx="3176">
                  <c:v>2.1</c:v>
                </c:pt>
                <c:pt idx="3177">
                  <c:v>2.15</c:v>
                </c:pt>
                <c:pt idx="3178">
                  <c:v>2.25</c:v>
                </c:pt>
                <c:pt idx="3179">
                  <c:v>2.2799999999999998</c:v>
                </c:pt>
                <c:pt idx="3180">
                  <c:v>2.2799999999999998</c:v>
                </c:pt>
                <c:pt idx="3181">
                  <c:v>2.0299999999999998</c:v>
                </c:pt>
                <c:pt idx="3182">
                  <c:v>2.11</c:v>
                </c:pt>
                <c:pt idx="3183">
                  <c:v>2.0099999999999998</c:v>
                </c:pt>
                <c:pt idx="3184">
                  <c:v>2.0499999999999998</c:v>
                </c:pt>
                <c:pt idx="3185">
                  <c:v>2.0499999999999998</c:v>
                </c:pt>
                <c:pt idx="3186">
                  <c:v>1.97</c:v>
                </c:pt>
                <c:pt idx="3187">
                  <c:v>1.89</c:v>
                </c:pt>
                <c:pt idx="3188">
                  <c:v>1.98</c:v>
                </c:pt>
                <c:pt idx="3189">
                  <c:v>1.94</c:v>
                </c:pt>
                <c:pt idx="3190">
                  <c:v>1.85</c:v>
                </c:pt>
                <c:pt idx="3191">
                  <c:v>1.89</c:v>
                </c:pt>
                <c:pt idx="3192">
                  <c:v>1.88</c:v>
                </c:pt>
                <c:pt idx="3193">
                  <c:v>1.85</c:v>
                </c:pt>
                <c:pt idx="3194">
                  <c:v>1.910000000000001</c:v>
                </c:pt>
                <c:pt idx="3195">
                  <c:v>1.91</c:v>
                </c:pt>
                <c:pt idx="3196">
                  <c:v>1.9</c:v>
                </c:pt>
                <c:pt idx="3197">
                  <c:v>1.93</c:v>
                </c:pt>
                <c:pt idx="3198">
                  <c:v>1.86</c:v>
                </c:pt>
                <c:pt idx="3199">
                  <c:v>1.8</c:v>
                </c:pt>
                <c:pt idx="3200">
                  <c:v>1.77</c:v>
                </c:pt>
                <c:pt idx="3201">
                  <c:v>1.75</c:v>
                </c:pt>
                <c:pt idx="3202">
                  <c:v>1.73</c:v>
                </c:pt>
                <c:pt idx="3203">
                  <c:v>1.75</c:v>
                </c:pt>
                <c:pt idx="3204">
                  <c:v>1.9</c:v>
                </c:pt>
                <c:pt idx="3205">
                  <c:v>2</c:v>
                </c:pt>
                <c:pt idx="3206">
                  <c:v>2.23</c:v>
                </c:pt>
                <c:pt idx="3207">
                  <c:v>2.2400000000000002</c:v>
                </c:pt>
                <c:pt idx="3208">
                  <c:v>2.1800000000000002</c:v>
                </c:pt>
                <c:pt idx="3209">
                  <c:v>2.17</c:v>
                </c:pt>
                <c:pt idx="3210">
                  <c:v>2.17</c:v>
                </c:pt>
                <c:pt idx="3211">
                  <c:v>2.17</c:v>
                </c:pt>
                <c:pt idx="3212">
                  <c:v>2.2400000000000002</c:v>
                </c:pt>
                <c:pt idx="3213">
                  <c:v>2.27</c:v>
                </c:pt>
                <c:pt idx="3214">
                  <c:v>2.16</c:v>
                </c:pt>
                <c:pt idx="3215">
                  <c:v>2.09</c:v>
                </c:pt>
                <c:pt idx="3216">
                  <c:v>2.1</c:v>
                </c:pt>
                <c:pt idx="3217">
                  <c:v>2.0299999999999998</c:v>
                </c:pt>
                <c:pt idx="3218">
                  <c:v>1.98</c:v>
                </c:pt>
                <c:pt idx="3219">
                  <c:v>2.0299999999999998</c:v>
                </c:pt>
                <c:pt idx="3220">
                  <c:v>2.14</c:v>
                </c:pt>
                <c:pt idx="3221">
                  <c:v>2.23</c:v>
                </c:pt>
                <c:pt idx="3222">
                  <c:v>2.23</c:v>
                </c:pt>
                <c:pt idx="3223">
                  <c:v>2.15</c:v>
                </c:pt>
                <c:pt idx="3224">
                  <c:v>2.2000000000000002</c:v>
                </c:pt>
                <c:pt idx="3225">
                  <c:v>2.160000000000001</c:v>
                </c:pt>
                <c:pt idx="3226">
                  <c:v>2.23</c:v>
                </c:pt>
                <c:pt idx="3227">
                  <c:v>2.19</c:v>
                </c:pt>
                <c:pt idx="3228">
                  <c:v>2.29</c:v>
                </c:pt>
                <c:pt idx="3229">
                  <c:v>2.35</c:v>
                </c:pt>
                <c:pt idx="3230">
                  <c:v>2.39</c:v>
                </c:pt>
                <c:pt idx="3231">
                  <c:v>2.61</c:v>
                </c:pt>
                <c:pt idx="3232">
                  <c:v>2.5</c:v>
                </c:pt>
                <c:pt idx="3233">
                  <c:v>2.4300000000000002</c:v>
                </c:pt>
                <c:pt idx="3234">
                  <c:v>2.29</c:v>
                </c:pt>
                <c:pt idx="3235">
                  <c:v>2.41</c:v>
                </c:pt>
                <c:pt idx="3236">
                  <c:v>2.4300000000000002</c:v>
                </c:pt>
                <c:pt idx="3237">
                  <c:v>2.37</c:v>
                </c:pt>
                <c:pt idx="3238">
                  <c:v>2.34</c:v>
                </c:pt>
                <c:pt idx="3239">
                  <c:v>2.37</c:v>
                </c:pt>
                <c:pt idx="3240">
                  <c:v>2.29</c:v>
                </c:pt>
                <c:pt idx="3241">
                  <c:v>2.2799999999999998</c:v>
                </c:pt>
                <c:pt idx="3242">
                  <c:v>2.339999999999999</c:v>
                </c:pt>
                <c:pt idx="3243">
                  <c:v>2.36</c:v>
                </c:pt>
                <c:pt idx="3244">
                  <c:v>2.46</c:v>
                </c:pt>
                <c:pt idx="3245">
                  <c:v>2.54</c:v>
                </c:pt>
                <c:pt idx="3246">
                  <c:v>2.64</c:v>
                </c:pt>
                <c:pt idx="3247">
                  <c:v>2.57</c:v>
                </c:pt>
                <c:pt idx="3248">
                  <c:v>2.6</c:v>
                </c:pt>
                <c:pt idx="3249">
                  <c:v>2.81</c:v>
                </c:pt>
                <c:pt idx="3250">
                  <c:v>2.75</c:v>
                </c:pt>
                <c:pt idx="3251">
                  <c:v>2.76</c:v>
                </c:pt>
                <c:pt idx="3252">
                  <c:v>2.64</c:v>
                </c:pt>
                <c:pt idx="3253">
                  <c:v>2.63</c:v>
                </c:pt>
                <c:pt idx="3254">
                  <c:v>2.75</c:v>
                </c:pt>
                <c:pt idx="3255">
                  <c:v>2.82</c:v>
                </c:pt>
                <c:pt idx="3256">
                  <c:v>2.94</c:v>
                </c:pt>
                <c:pt idx="3257">
                  <c:v>2.86</c:v>
                </c:pt>
                <c:pt idx="3258">
                  <c:v>2.69</c:v>
                </c:pt>
                <c:pt idx="3259">
                  <c:v>2.57</c:v>
                </c:pt>
                <c:pt idx="3260">
                  <c:v>2.39</c:v>
                </c:pt>
                <c:pt idx="3261">
                  <c:v>2.44</c:v>
                </c:pt>
                <c:pt idx="3262">
                  <c:v>2.48</c:v>
                </c:pt>
                <c:pt idx="3263">
                  <c:v>2.66</c:v>
                </c:pt>
                <c:pt idx="3264">
                  <c:v>2.74</c:v>
                </c:pt>
                <c:pt idx="3265">
                  <c:v>2.78</c:v>
                </c:pt>
                <c:pt idx="3266">
                  <c:v>3.15</c:v>
                </c:pt>
                <c:pt idx="3267">
                  <c:v>3.53</c:v>
                </c:pt>
                <c:pt idx="3268">
                  <c:v>3.1</c:v>
                </c:pt>
                <c:pt idx="3269">
                  <c:v>3.18</c:v>
                </c:pt>
                <c:pt idx="3270">
                  <c:v>3.28</c:v>
                </c:pt>
                <c:pt idx="3271">
                  <c:v>3.65</c:v>
                </c:pt>
                <c:pt idx="3272">
                  <c:v>3.47</c:v>
                </c:pt>
                <c:pt idx="3273">
                  <c:v>3.3</c:v>
                </c:pt>
                <c:pt idx="3274">
                  <c:v>3.16</c:v>
                </c:pt>
                <c:pt idx="3275">
                  <c:v>2.73</c:v>
                </c:pt>
                <c:pt idx="3276">
                  <c:v>3.11</c:v>
                </c:pt>
                <c:pt idx="3277">
                  <c:v>3.26</c:v>
                </c:pt>
                <c:pt idx="3278">
                  <c:v>3.35</c:v>
                </c:pt>
                <c:pt idx="3279">
                  <c:v>3.38</c:v>
                </c:pt>
                <c:pt idx="3280">
                  <c:v>3.55</c:v>
                </c:pt>
                <c:pt idx="3281">
                  <c:v>3.53</c:v>
                </c:pt>
                <c:pt idx="3282">
                  <c:v>3.94</c:v>
                </c:pt>
                <c:pt idx="3283">
                  <c:v>3.870000000000001</c:v>
                </c:pt>
                <c:pt idx="3284">
                  <c:v>3.74</c:v>
                </c:pt>
                <c:pt idx="3285">
                  <c:v>3.88</c:v>
                </c:pt>
                <c:pt idx="3286">
                  <c:v>2.9</c:v>
                </c:pt>
                <c:pt idx="3287">
                  <c:v>2.77</c:v>
                </c:pt>
                <c:pt idx="3288">
                  <c:v>2.73</c:v>
                </c:pt>
                <c:pt idx="3289">
                  <c:v>2.79</c:v>
                </c:pt>
                <c:pt idx="3290">
                  <c:v>2.73</c:v>
                </c:pt>
                <c:pt idx="3291">
                  <c:v>2.67</c:v>
                </c:pt>
                <c:pt idx="3292">
                  <c:v>2.74</c:v>
                </c:pt>
                <c:pt idx="3293">
                  <c:v>2.73</c:v>
                </c:pt>
                <c:pt idx="3294">
                  <c:v>2.83</c:v>
                </c:pt>
                <c:pt idx="3295">
                  <c:v>2.92</c:v>
                </c:pt>
                <c:pt idx="3296">
                  <c:v>2.89</c:v>
                </c:pt>
                <c:pt idx="3297">
                  <c:v>2.87</c:v>
                </c:pt>
                <c:pt idx="3298">
                  <c:v>2.91</c:v>
                </c:pt>
                <c:pt idx="3299">
                  <c:v>2.82</c:v>
                </c:pt>
                <c:pt idx="3300">
                  <c:v>2.87</c:v>
                </c:pt>
                <c:pt idx="3301">
                  <c:v>2.9</c:v>
                </c:pt>
                <c:pt idx="3302">
                  <c:v>2.93</c:v>
                </c:pt>
                <c:pt idx="3303">
                  <c:v>2.93</c:v>
                </c:pt>
                <c:pt idx="3304">
                  <c:v>2.94</c:v>
                </c:pt>
                <c:pt idx="3305">
                  <c:v>3.03</c:v>
                </c:pt>
                <c:pt idx="3306">
                  <c:v>3.3000000000000012</c:v>
                </c:pt>
                <c:pt idx="3307">
                  <c:v>3.32</c:v>
                </c:pt>
                <c:pt idx="3308">
                  <c:v>3.17</c:v>
                </c:pt>
                <c:pt idx="3309">
                  <c:v>3.13</c:v>
                </c:pt>
                <c:pt idx="3310">
                  <c:v>3.35</c:v>
                </c:pt>
                <c:pt idx="3311">
                  <c:v>3.59</c:v>
                </c:pt>
                <c:pt idx="3312">
                  <c:v>3.67</c:v>
                </c:pt>
                <c:pt idx="3313">
                  <c:v>3.59</c:v>
                </c:pt>
                <c:pt idx="3314">
                  <c:v>3.5299999999999989</c:v>
                </c:pt>
                <c:pt idx="3315">
                  <c:v>3.38</c:v>
                </c:pt>
                <c:pt idx="3316">
                  <c:v>3.61</c:v>
                </c:pt>
                <c:pt idx="3317">
                  <c:v>3.62</c:v>
                </c:pt>
                <c:pt idx="3318">
                  <c:v>3.62</c:v>
                </c:pt>
                <c:pt idx="3319">
                  <c:v>3.74</c:v>
                </c:pt>
                <c:pt idx="3320">
                  <c:v>3.53</c:v>
                </c:pt>
                <c:pt idx="3321">
                  <c:v>3.39</c:v>
                </c:pt>
                <c:pt idx="3322">
                  <c:v>3.22</c:v>
                </c:pt>
                <c:pt idx="3323">
                  <c:v>3.13</c:v>
                </c:pt>
                <c:pt idx="3324">
                  <c:v>3.14</c:v>
                </c:pt>
                <c:pt idx="3325">
                  <c:v>3.19</c:v>
                </c:pt>
                <c:pt idx="3326">
                  <c:v>3.34</c:v>
                </c:pt>
                <c:pt idx="3327">
                  <c:v>3.41</c:v>
                </c:pt>
                <c:pt idx="3328">
                  <c:v>3.350000000000001</c:v>
                </c:pt>
                <c:pt idx="3329">
                  <c:v>3.14</c:v>
                </c:pt>
                <c:pt idx="3330">
                  <c:v>3.1</c:v>
                </c:pt>
                <c:pt idx="3331">
                  <c:v>3.01</c:v>
                </c:pt>
                <c:pt idx="3332">
                  <c:v>2.9700000000000011</c:v>
                </c:pt>
                <c:pt idx="3333">
                  <c:v>2.94</c:v>
                </c:pt>
                <c:pt idx="3334">
                  <c:v>3.02</c:v>
                </c:pt>
                <c:pt idx="3335">
                  <c:v>3.11</c:v>
                </c:pt>
                <c:pt idx="3336">
                  <c:v>3.069999999999999</c:v>
                </c:pt>
                <c:pt idx="3337">
                  <c:v>3.36</c:v>
                </c:pt>
                <c:pt idx="3338">
                  <c:v>3.29</c:v>
                </c:pt>
                <c:pt idx="3339">
                  <c:v>3.46</c:v>
                </c:pt>
                <c:pt idx="3340">
                  <c:v>3.51</c:v>
                </c:pt>
                <c:pt idx="3341">
                  <c:v>3.49</c:v>
                </c:pt>
                <c:pt idx="3342">
                  <c:v>3.42</c:v>
                </c:pt>
                <c:pt idx="3343">
                  <c:v>3.45</c:v>
                </c:pt>
                <c:pt idx="3344">
                  <c:v>3.24</c:v>
                </c:pt>
                <c:pt idx="3345">
                  <c:v>3.16</c:v>
                </c:pt>
                <c:pt idx="3346">
                  <c:v>3.49</c:v>
                </c:pt>
                <c:pt idx="3347">
                  <c:v>3.77</c:v>
                </c:pt>
                <c:pt idx="3348">
                  <c:v>3.7</c:v>
                </c:pt>
                <c:pt idx="3349">
                  <c:v>3.67</c:v>
                </c:pt>
                <c:pt idx="3350">
                  <c:v>3.63</c:v>
                </c:pt>
                <c:pt idx="3351">
                  <c:v>3.890000000000001</c:v>
                </c:pt>
                <c:pt idx="3352">
                  <c:v>3.8</c:v>
                </c:pt>
                <c:pt idx="3353">
                  <c:v>4.07</c:v>
                </c:pt>
                <c:pt idx="3354">
                  <c:v>4.01</c:v>
                </c:pt>
                <c:pt idx="3355">
                  <c:v>4.07</c:v>
                </c:pt>
                <c:pt idx="3356">
                  <c:v>4.18</c:v>
                </c:pt>
                <c:pt idx="3357">
                  <c:v>4.53</c:v>
                </c:pt>
                <c:pt idx="3358">
                  <c:v>4.5299999999999994</c:v>
                </c:pt>
                <c:pt idx="3359">
                  <c:v>5.0599999999999996</c:v>
                </c:pt>
                <c:pt idx="3360">
                  <c:v>4.76</c:v>
                </c:pt>
                <c:pt idx="3361">
                  <c:v>4.9000000000000004</c:v>
                </c:pt>
                <c:pt idx="3362">
                  <c:v>4.84</c:v>
                </c:pt>
                <c:pt idx="3363">
                  <c:v>4.9600000000000009</c:v>
                </c:pt>
                <c:pt idx="3364">
                  <c:v>4.5199999999999996</c:v>
                </c:pt>
                <c:pt idx="3365">
                  <c:v>4.74</c:v>
                </c:pt>
                <c:pt idx="3366">
                  <c:v>4.5999999999999996</c:v>
                </c:pt>
                <c:pt idx="3367">
                  <c:v>4.49</c:v>
                </c:pt>
                <c:pt idx="3368">
                  <c:v>4.34</c:v>
                </c:pt>
                <c:pt idx="3369">
                  <c:v>3.96</c:v>
                </c:pt>
                <c:pt idx="3370">
                  <c:v>3.68</c:v>
                </c:pt>
                <c:pt idx="3371">
                  <c:v>3.29</c:v>
                </c:pt>
                <c:pt idx="3372">
                  <c:v>3.15</c:v>
                </c:pt>
                <c:pt idx="3373">
                  <c:v>3.34</c:v>
                </c:pt>
                <c:pt idx="3374">
                  <c:v>3.4700000000000011</c:v>
                </c:pt>
                <c:pt idx="3375">
                  <c:v>4</c:v>
                </c:pt>
                <c:pt idx="3376">
                  <c:v>4.08</c:v>
                </c:pt>
                <c:pt idx="3377">
                  <c:v>4.01</c:v>
                </c:pt>
                <c:pt idx="3378">
                  <c:v>3.88</c:v>
                </c:pt>
                <c:pt idx="3379">
                  <c:v>3.78</c:v>
                </c:pt>
                <c:pt idx="3380">
                  <c:v>3.44</c:v>
                </c:pt>
                <c:pt idx="3381">
                  <c:v>3.44</c:v>
                </c:pt>
                <c:pt idx="3382">
                  <c:v>3.2799999999999989</c:v>
                </c:pt>
                <c:pt idx="3383">
                  <c:v>3.36</c:v>
                </c:pt>
                <c:pt idx="3384">
                  <c:v>3.46</c:v>
                </c:pt>
                <c:pt idx="3385">
                  <c:v>3.61</c:v>
                </c:pt>
                <c:pt idx="3386">
                  <c:v>3.61</c:v>
                </c:pt>
                <c:pt idx="3387">
                  <c:v>4</c:v>
                </c:pt>
                <c:pt idx="3388">
                  <c:v>3.48</c:v>
                </c:pt>
                <c:pt idx="3389">
                  <c:v>3.48</c:v>
                </c:pt>
                <c:pt idx="3390">
                  <c:v>3.5</c:v>
                </c:pt>
                <c:pt idx="3391">
                  <c:v>3.31</c:v>
                </c:pt>
                <c:pt idx="3392">
                  <c:v>3.26</c:v>
                </c:pt>
                <c:pt idx="3393">
                  <c:v>3.57</c:v>
                </c:pt>
                <c:pt idx="3394">
                  <c:v>3.71</c:v>
                </c:pt>
                <c:pt idx="3395">
                  <c:v>3.91</c:v>
                </c:pt>
                <c:pt idx="3396">
                  <c:v>3.9</c:v>
                </c:pt>
                <c:pt idx="3397">
                  <c:v>3.79</c:v>
                </c:pt>
                <c:pt idx="3398">
                  <c:v>3.74</c:v>
                </c:pt>
                <c:pt idx="3399">
                  <c:v>3.64</c:v>
                </c:pt>
                <c:pt idx="3400">
                  <c:v>3.65</c:v>
                </c:pt>
                <c:pt idx="3401">
                  <c:v>3.79</c:v>
                </c:pt>
                <c:pt idx="3402">
                  <c:v>3.61</c:v>
                </c:pt>
                <c:pt idx="3403">
                  <c:v>3.68</c:v>
                </c:pt>
                <c:pt idx="3404">
                  <c:v>3.72</c:v>
                </c:pt>
                <c:pt idx="3405">
                  <c:v>3.67</c:v>
                </c:pt>
                <c:pt idx="3406">
                  <c:v>3.569999999999999</c:v>
                </c:pt>
                <c:pt idx="3407">
                  <c:v>3.51</c:v>
                </c:pt>
                <c:pt idx="3408">
                  <c:v>3.5</c:v>
                </c:pt>
                <c:pt idx="3409">
                  <c:v>3.3</c:v>
                </c:pt>
                <c:pt idx="3410">
                  <c:v>3.36</c:v>
                </c:pt>
                <c:pt idx="3411">
                  <c:v>3.26</c:v>
                </c:pt>
                <c:pt idx="3412">
                  <c:v>3.2</c:v>
                </c:pt>
                <c:pt idx="3413">
                  <c:v>3.069999999999999</c:v>
                </c:pt>
                <c:pt idx="3414">
                  <c:v>3.17</c:v>
                </c:pt>
                <c:pt idx="3415">
                  <c:v>3.12</c:v>
                </c:pt>
                <c:pt idx="3416">
                  <c:v>3.16</c:v>
                </c:pt>
                <c:pt idx="3417">
                  <c:v>3.19</c:v>
                </c:pt>
                <c:pt idx="3418">
                  <c:v>3.24</c:v>
                </c:pt>
                <c:pt idx="3419">
                  <c:v>3.32</c:v>
                </c:pt>
                <c:pt idx="3420">
                  <c:v>3.3</c:v>
                </c:pt>
                <c:pt idx="3421">
                  <c:v>3.3</c:v>
                </c:pt>
                <c:pt idx="3422">
                  <c:v>3.4</c:v>
                </c:pt>
                <c:pt idx="3423">
                  <c:v>3.430000000000001</c:v>
                </c:pt>
                <c:pt idx="3424">
                  <c:v>3.69</c:v>
                </c:pt>
                <c:pt idx="3425">
                  <c:v>3.399999999999999</c:v>
                </c:pt>
                <c:pt idx="3426">
                  <c:v>3.28</c:v>
                </c:pt>
                <c:pt idx="3427">
                  <c:v>3.140000000000001</c:v>
                </c:pt>
                <c:pt idx="3428">
                  <c:v>3.2</c:v>
                </c:pt>
                <c:pt idx="3429">
                  <c:v>3.19</c:v>
                </c:pt>
                <c:pt idx="3430">
                  <c:v>3.2</c:v>
                </c:pt>
                <c:pt idx="3431">
                  <c:v>3.17</c:v>
                </c:pt>
                <c:pt idx="3432">
                  <c:v>3.2</c:v>
                </c:pt>
                <c:pt idx="3433">
                  <c:v>3.2</c:v>
                </c:pt>
                <c:pt idx="3434">
                  <c:v>3.09</c:v>
                </c:pt>
                <c:pt idx="3435">
                  <c:v>3.09</c:v>
                </c:pt>
                <c:pt idx="3436">
                  <c:v>3.19</c:v>
                </c:pt>
                <c:pt idx="3437">
                  <c:v>3.3</c:v>
                </c:pt>
                <c:pt idx="3438">
                  <c:v>3.38</c:v>
                </c:pt>
                <c:pt idx="3439">
                  <c:v>3.27</c:v>
                </c:pt>
                <c:pt idx="3440">
                  <c:v>3.24</c:v>
                </c:pt>
                <c:pt idx="3441">
                  <c:v>3.26</c:v>
                </c:pt>
                <c:pt idx="3442">
                  <c:v>3.36</c:v>
                </c:pt>
                <c:pt idx="3443">
                  <c:v>3.29</c:v>
                </c:pt>
                <c:pt idx="3444">
                  <c:v>3.24</c:v>
                </c:pt>
                <c:pt idx="3445">
                  <c:v>3.2</c:v>
                </c:pt>
                <c:pt idx="3446">
                  <c:v>3.15</c:v>
                </c:pt>
                <c:pt idx="3447">
                  <c:v>3.2</c:v>
                </c:pt>
                <c:pt idx="3448">
                  <c:v>3.32</c:v>
                </c:pt>
                <c:pt idx="3449">
                  <c:v>3.61</c:v>
                </c:pt>
                <c:pt idx="3450">
                  <c:v>3.63</c:v>
                </c:pt>
                <c:pt idx="3451">
                  <c:v>3.47</c:v>
                </c:pt>
                <c:pt idx="3452">
                  <c:v>3.44</c:v>
                </c:pt>
                <c:pt idx="3453">
                  <c:v>3.47</c:v>
                </c:pt>
                <c:pt idx="3454">
                  <c:v>3.63</c:v>
                </c:pt>
                <c:pt idx="3455">
                  <c:v>3.640000000000001</c:v>
                </c:pt>
                <c:pt idx="3456">
                  <c:v>3.5</c:v>
                </c:pt>
                <c:pt idx="3457">
                  <c:v>3.62</c:v>
                </c:pt>
                <c:pt idx="3458">
                  <c:v>3.83</c:v>
                </c:pt>
                <c:pt idx="3459">
                  <c:v>4.0599999999999996</c:v>
                </c:pt>
                <c:pt idx="3460">
                  <c:v>4.0599999999999996</c:v>
                </c:pt>
                <c:pt idx="3461">
                  <c:v>4.0599999999999996</c:v>
                </c:pt>
                <c:pt idx="3462">
                  <c:v>4.2300000000000004</c:v>
                </c:pt>
                <c:pt idx="3463">
                  <c:v>4.25</c:v>
                </c:pt>
                <c:pt idx="3464">
                  <c:v>4.16</c:v>
                </c:pt>
                <c:pt idx="3465">
                  <c:v>4.25</c:v>
                </c:pt>
                <c:pt idx="3466">
                  <c:v>4.5</c:v>
                </c:pt>
                <c:pt idx="3467">
                  <c:v>4.28</c:v>
                </c:pt>
                <c:pt idx="3468">
                  <c:v>4.1900000000000004</c:v>
                </c:pt>
                <c:pt idx="3469">
                  <c:v>4.1900000000000004</c:v>
                </c:pt>
                <c:pt idx="3470">
                  <c:v>4.3599999999999994</c:v>
                </c:pt>
                <c:pt idx="3471">
                  <c:v>4.45</c:v>
                </c:pt>
                <c:pt idx="3472">
                  <c:v>4.34</c:v>
                </c:pt>
                <c:pt idx="3473">
                  <c:v>4.1500000000000004</c:v>
                </c:pt>
                <c:pt idx="3474">
                  <c:v>4.24</c:v>
                </c:pt>
                <c:pt idx="3475">
                  <c:v>4.38</c:v>
                </c:pt>
                <c:pt idx="3476">
                  <c:v>4.1900000000000004</c:v>
                </c:pt>
                <c:pt idx="3477">
                  <c:v>4.1900000000000004</c:v>
                </c:pt>
                <c:pt idx="3478">
                  <c:v>4.2799999999999994</c:v>
                </c:pt>
                <c:pt idx="3479">
                  <c:v>4.3099999999999996</c:v>
                </c:pt>
                <c:pt idx="3480">
                  <c:v>4.2200000000000006</c:v>
                </c:pt>
                <c:pt idx="3481">
                  <c:v>4.3099999999999996</c:v>
                </c:pt>
                <c:pt idx="3482">
                  <c:v>4.3000000000000007</c:v>
                </c:pt>
                <c:pt idx="3483">
                  <c:v>4.5999999999999996</c:v>
                </c:pt>
                <c:pt idx="3484">
                  <c:v>4.63</c:v>
                </c:pt>
                <c:pt idx="3485">
                  <c:v>4.5900000000000007</c:v>
                </c:pt>
                <c:pt idx="3486">
                  <c:v>4.93</c:v>
                </c:pt>
                <c:pt idx="3487">
                  <c:v>4.9000000000000004</c:v>
                </c:pt>
                <c:pt idx="3488">
                  <c:v>4.99</c:v>
                </c:pt>
                <c:pt idx="3489">
                  <c:v>4.9400000000000004</c:v>
                </c:pt>
                <c:pt idx="3490">
                  <c:v>4.91</c:v>
                </c:pt>
                <c:pt idx="3491">
                  <c:v>4.9400000000000004</c:v>
                </c:pt>
                <c:pt idx="3492">
                  <c:v>4.7699999999999996</c:v>
                </c:pt>
                <c:pt idx="3493">
                  <c:v>4.7799999999999994</c:v>
                </c:pt>
                <c:pt idx="3494">
                  <c:v>4.8999999999999986</c:v>
                </c:pt>
                <c:pt idx="3495">
                  <c:v>4.8699999999999992</c:v>
                </c:pt>
                <c:pt idx="3496">
                  <c:v>5.17</c:v>
                </c:pt>
                <c:pt idx="3497">
                  <c:v>5.19</c:v>
                </c:pt>
                <c:pt idx="3498">
                  <c:v>5.42</c:v>
                </c:pt>
                <c:pt idx="3499">
                  <c:v>5.38</c:v>
                </c:pt>
                <c:pt idx="3500">
                  <c:v>5.52</c:v>
                </c:pt>
                <c:pt idx="3501">
                  <c:v>5.3599999999999994</c:v>
                </c:pt>
                <c:pt idx="3502">
                  <c:v>5.29</c:v>
                </c:pt>
                <c:pt idx="3503">
                  <c:v>5.1100000000000003</c:v>
                </c:pt>
                <c:pt idx="3504">
                  <c:v>4.88</c:v>
                </c:pt>
                <c:pt idx="3505">
                  <c:v>4.9800000000000004</c:v>
                </c:pt>
                <c:pt idx="3506">
                  <c:v>4.9600000000000009</c:v>
                </c:pt>
                <c:pt idx="3507">
                  <c:v>5.3699999999999992</c:v>
                </c:pt>
                <c:pt idx="3508">
                  <c:v>5.25</c:v>
                </c:pt>
                <c:pt idx="3509">
                  <c:v>5.53</c:v>
                </c:pt>
                <c:pt idx="3510">
                  <c:v>5.42</c:v>
                </c:pt>
                <c:pt idx="3511">
                  <c:v>5.8000000000000007</c:v>
                </c:pt>
                <c:pt idx="3512">
                  <c:v>5.69</c:v>
                </c:pt>
                <c:pt idx="3513">
                  <c:v>5.38</c:v>
                </c:pt>
                <c:pt idx="3514">
                  <c:v>5.07</c:v>
                </c:pt>
                <c:pt idx="3515">
                  <c:v>5.1400000000000006</c:v>
                </c:pt>
                <c:pt idx="3516">
                  <c:v>5.0599999999999996</c:v>
                </c:pt>
                <c:pt idx="3517">
                  <c:v>5.31</c:v>
                </c:pt>
                <c:pt idx="3518">
                  <c:v>5.41</c:v>
                </c:pt>
                <c:pt idx="3519">
                  <c:v>5.5500000000000007</c:v>
                </c:pt>
                <c:pt idx="3520">
                  <c:v>5.0299999999999994</c:v>
                </c:pt>
                <c:pt idx="3521">
                  <c:v>4.7300000000000004</c:v>
                </c:pt>
                <c:pt idx="3522">
                  <c:v>4.8</c:v>
                </c:pt>
                <c:pt idx="3523">
                  <c:v>4.8600000000000003</c:v>
                </c:pt>
                <c:pt idx="3524">
                  <c:v>5.12</c:v>
                </c:pt>
                <c:pt idx="3525">
                  <c:v>5.58</c:v>
                </c:pt>
                <c:pt idx="3526">
                  <c:v>5.7899999999999991</c:v>
                </c:pt>
                <c:pt idx="3527">
                  <c:v>5.48</c:v>
                </c:pt>
                <c:pt idx="3528">
                  <c:v>5.41</c:v>
                </c:pt>
                <c:pt idx="3529">
                  <c:v>5.4300000000000006</c:v>
                </c:pt>
                <c:pt idx="3530">
                  <c:v>5.46</c:v>
                </c:pt>
                <c:pt idx="3531">
                  <c:v>5.52</c:v>
                </c:pt>
                <c:pt idx="3532">
                  <c:v>5.56</c:v>
                </c:pt>
                <c:pt idx="3533">
                  <c:v>5.6800000000000006</c:v>
                </c:pt>
                <c:pt idx="3534">
                  <c:v>5.82</c:v>
                </c:pt>
                <c:pt idx="3535">
                  <c:v>5.94</c:v>
                </c:pt>
                <c:pt idx="3536">
                  <c:v>6.3599999999999994</c:v>
                </c:pt>
                <c:pt idx="3537">
                  <c:v>6.3000000000000007</c:v>
                </c:pt>
                <c:pt idx="3538">
                  <c:v>6.26</c:v>
                </c:pt>
                <c:pt idx="3539">
                  <c:v>5.87</c:v>
                </c:pt>
                <c:pt idx="3540">
                  <c:v>5.5299999999999994</c:v>
                </c:pt>
                <c:pt idx="3541">
                  <c:v>5.29</c:v>
                </c:pt>
                <c:pt idx="3542">
                  <c:v>5.34</c:v>
                </c:pt>
                <c:pt idx="3543">
                  <c:v>5.38</c:v>
                </c:pt>
                <c:pt idx="3544">
                  <c:v>5.4300000000000006</c:v>
                </c:pt>
                <c:pt idx="3545">
                  <c:v>5.78</c:v>
                </c:pt>
                <c:pt idx="3546">
                  <c:v>5.3900000000000006</c:v>
                </c:pt>
                <c:pt idx="3547">
                  <c:v>5.38</c:v>
                </c:pt>
                <c:pt idx="3548">
                  <c:v>5.5</c:v>
                </c:pt>
                <c:pt idx="3549">
                  <c:v>5.3999999999999986</c:v>
                </c:pt>
                <c:pt idx="3550">
                  <c:v>5.52</c:v>
                </c:pt>
                <c:pt idx="3551">
                  <c:v>5.4899999999999993</c:v>
                </c:pt>
                <c:pt idx="3552">
                  <c:v>5.3900000000000006</c:v>
                </c:pt>
                <c:pt idx="3553">
                  <c:v>5.31</c:v>
                </c:pt>
                <c:pt idx="3554">
                  <c:v>5.08</c:v>
                </c:pt>
                <c:pt idx="3555">
                  <c:v>4.9400000000000004</c:v>
                </c:pt>
                <c:pt idx="3556">
                  <c:v>4.7</c:v>
                </c:pt>
                <c:pt idx="3557">
                  <c:v>4.7200000000000006</c:v>
                </c:pt>
                <c:pt idx="3558">
                  <c:v>4.7300000000000004</c:v>
                </c:pt>
                <c:pt idx="3559">
                  <c:v>5.03</c:v>
                </c:pt>
                <c:pt idx="3560">
                  <c:v>5.1099999999999994</c:v>
                </c:pt>
                <c:pt idx="3561">
                  <c:v>5.1199999999999992</c:v>
                </c:pt>
                <c:pt idx="3562">
                  <c:v>5.12</c:v>
                </c:pt>
                <c:pt idx="3563">
                  <c:v>5.25</c:v>
                </c:pt>
                <c:pt idx="3564">
                  <c:v>5.25</c:v>
                </c:pt>
                <c:pt idx="3565">
                  <c:v>5.44</c:v>
                </c:pt>
                <c:pt idx="3566">
                  <c:v>5.52</c:v>
                </c:pt>
                <c:pt idx="3567">
                  <c:v>5.29</c:v>
                </c:pt>
                <c:pt idx="3568">
                  <c:v>5.1099999999999994</c:v>
                </c:pt>
                <c:pt idx="3569">
                  <c:v>4.6900000000000004</c:v>
                </c:pt>
                <c:pt idx="3570">
                  <c:v>4.2300000000000004</c:v>
                </c:pt>
                <c:pt idx="3571">
                  <c:v>4.1100000000000003</c:v>
                </c:pt>
                <c:pt idx="3572">
                  <c:v>4.21</c:v>
                </c:pt>
                <c:pt idx="3573">
                  <c:v>4.01</c:v>
                </c:pt>
                <c:pt idx="3574">
                  <c:v>4.1000000000000014</c:v>
                </c:pt>
                <c:pt idx="3575">
                  <c:v>4.0599999999999996</c:v>
                </c:pt>
                <c:pt idx="3576">
                  <c:v>4.32</c:v>
                </c:pt>
                <c:pt idx="3577">
                  <c:v>4.33</c:v>
                </c:pt>
                <c:pt idx="3578">
                  <c:v>4.1900000000000004</c:v>
                </c:pt>
                <c:pt idx="3579">
                  <c:v>4.1900000000000004</c:v>
                </c:pt>
                <c:pt idx="3580">
                  <c:v>4.1499999999999986</c:v>
                </c:pt>
                <c:pt idx="3581">
                  <c:v>4.16</c:v>
                </c:pt>
                <c:pt idx="3582">
                  <c:v>4.2300000000000004</c:v>
                </c:pt>
                <c:pt idx="3583">
                  <c:v>4.4800000000000004</c:v>
                </c:pt>
                <c:pt idx="3584">
                  <c:v>4.54</c:v>
                </c:pt>
                <c:pt idx="3585">
                  <c:v>4.5599999999999996</c:v>
                </c:pt>
                <c:pt idx="3586">
                  <c:v>4.41</c:v>
                </c:pt>
                <c:pt idx="3587">
                  <c:v>4.29</c:v>
                </c:pt>
                <c:pt idx="3588">
                  <c:v>4.32</c:v>
                </c:pt>
                <c:pt idx="3589">
                  <c:v>4.4300000000000006</c:v>
                </c:pt>
                <c:pt idx="3590">
                  <c:v>4.3</c:v>
                </c:pt>
                <c:pt idx="3591">
                  <c:v>4.1999999999999993</c:v>
                </c:pt>
                <c:pt idx="3592">
                  <c:v>4.3099999999999996</c:v>
                </c:pt>
                <c:pt idx="3593">
                  <c:v>4.33</c:v>
                </c:pt>
                <c:pt idx="3594">
                  <c:v>4.3899999999999997</c:v>
                </c:pt>
                <c:pt idx="3595">
                  <c:v>4.2699999999999996</c:v>
                </c:pt>
                <c:pt idx="3596">
                  <c:v>4.3099999999999996</c:v>
                </c:pt>
                <c:pt idx="3597">
                  <c:v>4.34</c:v>
                </c:pt>
                <c:pt idx="3598">
                  <c:v>4</c:v>
                </c:pt>
                <c:pt idx="3599">
                  <c:v>3.82</c:v>
                </c:pt>
                <c:pt idx="3600">
                  <c:v>3.74</c:v>
                </c:pt>
                <c:pt idx="3601">
                  <c:v>3.86</c:v>
                </c:pt>
                <c:pt idx="3602">
                  <c:v>3.97</c:v>
                </c:pt>
                <c:pt idx="3603">
                  <c:v>4.1100000000000003</c:v>
                </c:pt>
                <c:pt idx="3604">
                  <c:v>4</c:v>
                </c:pt>
                <c:pt idx="3605">
                  <c:v>4.12</c:v>
                </c:pt>
                <c:pt idx="3606">
                  <c:v>4.17</c:v>
                </c:pt>
                <c:pt idx="3607">
                  <c:v>4.21</c:v>
                </c:pt>
                <c:pt idx="3608">
                  <c:v>4.16</c:v>
                </c:pt>
                <c:pt idx="3609">
                  <c:v>4.18</c:v>
                </c:pt>
                <c:pt idx="3610">
                  <c:v>4.24</c:v>
                </c:pt>
                <c:pt idx="3611">
                  <c:v>4.3600000000000003</c:v>
                </c:pt>
                <c:pt idx="3612">
                  <c:v>4.3000000000000007</c:v>
                </c:pt>
                <c:pt idx="3613">
                  <c:v>4.25</c:v>
                </c:pt>
                <c:pt idx="3614">
                  <c:v>4.4400000000000004</c:v>
                </c:pt>
                <c:pt idx="3615">
                  <c:v>4.55</c:v>
                </c:pt>
                <c:pt idx="3616">
                  <c:v>4.57</c:v>
                </c:pt>
                <c:pt idx="3617">
                  <c:v>4.6400000000000006</c:v>
                </c:pt>
                <c:pt idx="3618">
                  <c:v>4.53</c:v>
                </c:pt>
                <c:pt idx="3619">
                  <c:v>4.62</c:v>
                </c:pt>
                <c:pt idx="3620">
                  <c:v>4.58</c:v>
                </c:pt>
                <c:pt idx="3621">
                  <c:v>4.57</c:v>
                </c:pt>
                <c:pt idx="3622">
                  <c:v>4.5599999999999996</c:v>
                </c:pt>
                <c:pt idx="3623">
                  <c:v>4.3900000000000006</c:v>
                </c:pt>
                <c:pt idx="3624">
                  <c:v>4.26</c:v>
                </c:pt>
                <c:pt idx="3625">
                  <c:v>4.29</c:v>
                </c:pt>
                <c:pt idx="3626">
                  <c:v>4.25</c:v>
                </c:pt>
                <c:pt idx="3627">
                  <c:v>4.1900000000000004</c:v>
                </c:pt>
                <c:pt idx="3628">
                  <c:v>4.08</c:v>
                </c:pt>
                <c:pt idx="3629">
                  <c:v>3.92</c:v>
                </c:pt>
                <c:pt idx="3630">
                  <c:v>4.0399999999999991</c:v>
                </c:pt>
                <c:pt idx="3631">
                  <c:v>3.93</c:v>
                </c:pt>
                <c:pt idx="3632">
                  <c:v>3.88</c:v>
                </c:pt>
                <c:pt idx="3633">
                  <c:v>4.0399999999999991</c:v>
                </c:pt>
                <c:pt idx="3634">
                  <c:v>4.1500000000000004</c:v>
                </c:pt>
                <c:pt idx="3635">
                  <c:v>4.22</c:v>
                </c:pt>
                <c:pt idx="3636">
                  <c:v>4.3899999999999997</c:v>
                </c:pt>
                <c:pt idx="3637">
                  <c:v>4.2300000000000004</c:v>
                </c:pt>
                <c:pt idx="3638">
                  <c:v>4.0999999999999996</c:v>
                </c:pt>
                <c:pt idx="3639">
                  <c:v>4.1000000000000014</c:v>
                </c:pt>
                <c:pt idx="3640">
                  <c:v>4.07</c:v>
                </c:pt>
                <c:pt idx="3641">
                  <c:v>4.0999999999999996</c:v>
                </c:pt>
                <c:pt idx="3642">
                  <c:v>4.01</c:v>
                </c:pt>
                <c:pt idx="3643">
                  <c:v>3.899999999999999</c:v>
                </c:pt>
                <c:pt idx="3644">
                  <c:v>3.86</c:v>
                </c:pt>
                <c:pt idx="3645">
                  <c:v>3.91</c:v>
                </c:pt>
                <c:pt idx="3646">
                  <c:v>3.92</c:v>
                </c:pt>
                <c:pt idx="3647">
                  <c:v>3.92</c:v>
                </c:pt>
                <c:pt idx="3648">
                  <c:v>3.92</c:v>
                </c:pt>
                <c:pt idx="3649">
                  <c:v>3.95</c:v>
                </c:pt>
                <c:pt idx="3650">
                  <c:v>4.01</c:v>
                </c:pt>
                <c:pt idx="3651">
                  <c:v>4.01</c:v>
                </c:pt>
                <c:pt idx="3652">
                  <c:v>4.01</c:v>
                </c:pt>
                <c:pt idx="3653">
                  <c:v>3.68</c:v>
                </c:pt>
                <c:pt idx="3654">
                  <c:v>3.6</c:v>
                </c:pt>
                <c:pt idx="3655">
                  <c:v>3.52</c:v>
                </c:pt>
                <c:pt idx="3656">
                  <c:v>3.66</c:v>
                </c:pt>
                <c:pt idx="3657">
                  <c:v>3.58</c:v>
                </c:pt>
                <c:pt idx="3658">
                  <c:v>3.640000000000001</c:v>
                </c:pt>
                <c:pt idx="3659">
                  <c:v>3.51</c:v>
                </c:pt>
                <c:pt idx="3660">
                  <c:v>3.34</c:v>
                </c:pt>
                <c:pt idx="3661">
                  <c:v>3.42</c:v>
                </c:pt>
                <c:pt idx="3662">
                  <c:v>3.48</c:v>
                </c:pt>
                <c:pt idx="3663">
                  <c:v>3.56</c:v>
                </c:pt>
                <c:pt idx="3664">
                  <c:v>3.51</c:v>
                </c:pt>
                <c:pt idx="3665">
                  <c:v>3.56</c:v>
                </c:pt>
                <c:pt idx="3666">
                  <c:v>3.59</c:v>
                </c:pt>
                <c:pt idx="3667">
                  <c:v>3.59</c:v>
                </c:pt>
                <c:pt idx="3668">
                  <c:v>3.59</c:v>
                </c:pt>
                <c:pt idx="3669">
                  <c:v>3.72</c:v>
                </c:pt>
                <c:pt idx="3670">
                  <c:v>3.47</c:v>
                </c:pt>
                <c:pt idx="3671">
                  <c:v>3.4499999999999988</c:v>
                </c:pt>
                <c:pt idx="3672">
                  <c:v>3.5</c:v>
                </c:pt>
                <c:pt idx="3673">
                  <c:v>3.45</c:v>
                </c:pt>
                <c:pt idx="3674">
                  <c:v>3.52</c:v>
                </c:pt>
                <c:pt idx="3675">
                  <c:v>3.49</c:v>
                </c:pt>
                <c:pt idx="3676">
                  <c:v>3.61</c:v>
                </c:pt>
                <c:pt idx="3677">
                  <c:v>3.75</c:v>
                </c:pt>
                <c:pt idx="3678">
                  <c:v>3.65</c:v>
                </c:pt>
                <c:pt idx="3679">
                  <c:v>3.8</c:v>
                </c:pt>
                <c:pt idx="3680">
                  <c:v>3.75</c:v>
                </c:pt>
                <c:pt idx="3681">
                  <c:v>3.78</c:v>
                </c:pt>
                <c:pt idx="3682">
                  <c:v>3.67</c:v>
                </c:pt>
                <c:pt idx="3683">
                  <c:v>3.62</c:v>
                </c:pt>
                <c:pt idx="3684">
                  <c:v>3.59</c:v>
                </c:pt>
                <c:pt idx="3685">
                  <c:v>3.62</c:v>
                </c:pt>
                <c:pt idx="3686">
                  <c:v>3.64</c:v>
                </c:pt>
                <c:pt idx="3687">
                  <c:v>3.63</c:v>
                </c:pt>
                <c:pt idx="3688">
                  <c:v>3.54</c:v>
                </c:pt>
                <c:pt idx="3689">
                  <c:v>3.640000000000001</c:v>
                </c:pt>
                <c:pt idx="3690">
                  <c:v>3.609999999999999</c:v>
                </c:pt>
                <c:pt idx="3691">
                  <c:v>3.54</c:v>
                </c:pt>
                <c:pt idx="3692">
                  <c:v>3.85</c:v>
                </c:pt>
                <c:pt idx="3693">
                  <c:v>3.94</c:v>
                </c:pt>
                <c:pt idx="3694">
                  <c:v>3.73</c:v>
                </c:pt>
                <c:pt idx="3695">
                  <c:v>3.7</c:v>
                </c:pt>
                <c:pt idx="3696">
                  <c:v>3.72</c:v>
                </c:pt>
                <c:pt idx="3697">
                  <c:v>3.66</c:v>
                </c:pt>
                <c:pt idx="3698">
                  <c:v>3.57</c:v>
                </c:pt>
                <c:pt idx="3699">
                  <c:v>3.54</c:v>
                </c:pt>
                <c:pt idx="3700">
                  <c:v>3.38</c:v>
                </c:pt>
                <c:pt idx="3701">
                  <c:v>3.32</c:v>
                </c:pt>
                <c:pt idx="3702">
                  <c:v>3.3</c:v>
                </c:pt>
                <c:pt idx="3703">
                  <c:v>3.33</c:v>
                </c:pt>
                <c:pt idx="3704">
                  <c:v>3.4</c:v>
                </c:pt>
                <c:pt idx="3705">
                  <c:v>3.46</c:v>
                </c:pt>
                <c:pt idx="3706">
                  <c:v>3.68</c:v>
                </c:pt>
                <c:pt idx="3707">
                  <c:v>3.66</c:v>
                </c:pt>
                <c:pt idx="3708">
                  <c:v>3.68</c:v>
                </c:pt>
                <c:pt idx="3709">
                  <c:v>3.58</c:v>
                </c:pt>
                <c:pt idx="3710">
                  <c:v>3.55</c:v>
                </c:pt>
                <c:pt idx="3711">
                  <c:v>3.51</c:v>
                </c:pt>
                <c:pt idx="3712">
                  <c:v>3.62</c:v>
                </c:pt>
                <c:pt idx="3713">
                  <c:v>3.79</c:v>
                </c:pt>
                <c:pt idx="3714">
                  <c:v>3.89</c:v>
                </c:pt>
                <c:pt idx="3715">
                  <c:v>3.89</c:v>
                </c:pt>
                <c:pt idx="3716">
                  <c:v>3.89</c:v>
                </c:pt>
                <c:pt idx="3717">
                  <c:v>3.78</c:v>
                </c:pt>
                <c:pt idx="3718">
                  <c:v>3.62</c:v>
                </c:pt>
                <c:pt idx="3719">
                  <c:v>3.66</c:v>
                </c:pt>
                <c:pt idx="3720">
                  <c:v>3.63</c:v>
                </c:pt>
                <c:pt idx="3721">
                  <c:v>3.55</c:v>
                </c:pt>
                <c:pt idx="3722">
                  <c:v>3.51</c:v>
                </c:pt>
                <c:pt idx="3723">
                  <c:v>3.42</c:v>
                </c:pt>
                <c:pt idx="3724">
                  <c:v>3.38</c:v>
                </c:pt>
                <c:pt idx="3725">
                  <c:v>3.49</c:v>
                </c:pt>
                <c:pt idx="3726">
                  <c:v>3.49</c:v>
                </c:pt>
                <c:pt idx="3727">
                  <c:v>3.52</c:v>
                </c:pt>
                <c:pt idx="3728">
                  <c:v>3.44</c:v>
                </c:pt>
                <c:pt idx="3729">
                  <c:v>3.46</c:v>
                </c:pt>
                <c:pt idx="3730">
                  <c:v>3.44</c:v>
                </c:pt>
                <c:pt idx="3731">
                  <c:v>3.37</c:v>
                </c:pt>
                <c:pt idx="3732">
                  <c:v>3.2</c:v>
                </c:pt>
                <c:pt idx="3733">
                  <c:v>3.05</c:v>
                </c:pt>
                <c:pt idx="3734">
                  <c:v>3.15</c:v>
                </c:pt>
                <c:pt idx="3735">
                  <c:v>3.12</c:v>
                </c:pt>
                <c:pt idx="3736">
                  <c:v>3.06</c:v>
                </c:pt>
                <c:pt idx="3737">
                  <c:v>2.98</c:v>
                </c:pt>
                <c:pt idx="3738">
                  <c:v>2.98</c:v>
                </c:pt>
                <c:pt idx="3739">
                  <c:v>2.94</c:v>
                </c:pt>
                <c:pt idx="3740">
                  <c:v>2.84</c:v>
                </c:pt>
                <c:pt idx="3741">
                  <c:v>2.890000000000001</c:v>
                </c:pt>
                <c:pt idx="3742">
                  <c:v>2.86</c:v>
                </c:pt>
                <c:pt idx="3743">
                  <c:v>2.88</c:v>
                </c:pt>
                <c:pt idx="3744">
                  <c:v>2.95</c:v>
                </c:pt>
                <c:pt idx="3745">
                  <c:v>2.95</c:v>
                </c:pt>
                <c:pt idx="3746">
                  <c:v>2.97</c:v>
                </c:pt>
                <c:pt idx="3747">
                  <c:v>3.02</c:v>
                </c:pt>
                <c:pt idx="3748">
                  <c:v>3.07</c:v>
                </c:pt>
                <c:pt idx="3749">
                  <c:v>3.02</c:v>
                </c:pt>
                <c:pt idx="3750">
                  <c:v>2.98</c:v>
                </c:pt>
                <c:pt idx="3751">
                  <c:v>2.91</c:v>
                </c:pt>
                <c:pt idx="3752">
                  <c:v>2.91</c:v>
                </c:pt>
                <c:pt idx="3753">
                  <c:v>2.9</c:v>
                </c:pt>
                <c:pt idx="3754">
                  <c:v>2.98</c:v>
                </c:pt>
                <c:pt idx="3755">
                  <c:v>3.02</c:v>
                </c:pt>
                <c:pt idx="3756">
                  <c:v>3.01</c:v>
                </c:pt>
                <c:pt idx="3757">
                  <c:v>2.91</c:v>
                </c:pt>
                <c:pt idx="3758">
                  <c:v>2.95</c:v>
                </c:pt>
                <c:pt idx="3759">
                  <c:v>2.99</c:v>
                </c:pt>
                <c:pt idx="3760">
                  <c:v>3.04</c:v>
                </c:pt>
                <c:pt idx="3761">
                  <c:v>3.09</c:v>
                </c:pt>
                <c:pt idx="3762">
                  <c:v>2.98</c:v>
                </c:pt>
                <c:pt idx="3763">
                  <c:v>2.99</c:v>
                </c:pt>
                <c:pt idx="3764">
                  <c:v>3.09</c:v>
                </c:pt>
                <c:pt idx="3765">
                  <c:v>3.25</c:v>
                </c:pt>
                <c:pt idx="3766">
                  <c:v>3.12</c:v>
                </c:pt>
                <c:pt idx="3767">
                  <c:v>3.19</c:v>
                </c:pt>
                <c:pt idx="3768">
                  <c:v>3.06</c:v>
                </c:pt>
                <c:pt idx="3769">
                  <c:v>3.17</c:v>
                </c:pt>
                <c:pt idx="3770">
                  <c:v>3.1</c:v>
                </c:pt>
                <c:pt idx="3771">
                  <c:v>3.149999999999999</c:v>
                </c:pt>
                <c:pt idx="3772">
                  <c:v>3.11</c:v>
                </c:pt>
                <c:pt idx="3773">
                  <c:v>3.07</c:v>
                </c:pt>
                <c:pt idx="3774">
                  <c:v>3.23</c:v>
                </c:pt>
                <c:pt idx="3775">
                  <c:v>3.24</c:v>
                </c:pt>
                <c:pt idx="3776">
                  <c:v>3.24</c:v>
                </c:pt>
                <c:pt idx="3777">
                  <c:v>3.32</c:v>
                </c:pt>
                <c:pt idx="3778">
                  <c:v>3.21</c:v>
                </c:pt>
                <c:pt idx="3779">
                  <c:v>3.06</c:v>
                </c:pt>
                <c:pt idx="3780">
                  <c:v>3.16</c:v>
                </c:pt>
                <c:pt idx="3781">
                  <c:v>2.9700000000000011</c:v>
                </c:pt>
                <c:pt idx="3782">
                  <c:v>2.94</c:v>
                </c:pt>
                <c:pt idx="3783">
                  <c:v>3.140000000000001</c:v>
                </c:pt>
                <c:pt idx="3784">
                  <c:v>3.12</c:v>
                </c:pt>
                <c:pt idx="3785">
                  <c:v>2.98</c:v>
                </c:pt>
                <c:pt idx="3786">
                  <c:v>2.97</c:v>
                </c:pt>
                <c:pt idx="3787">
                  <c:v>3.05</c:v>
                </c:pt>
                <c:pt idx="3788">
                  <c:v>3.19</c:v>
                </c:pt>
                <c:pt idx="3789">
                  <c:v>3.24</c:v>
                </c:pt>
                <c:pt idx="3790">
                  <c:v>3.26</c:v>
                </c:pt>
                <c:pt idx="3791">
                  <c:v>3.24</c:v>
                </c:pt>
                <c:pt idx="3792">
                  <c:v>3.2</c:v>
                </c:pt>
                <c:pt idx="3793">
                  <c:v>3.19</c:v>
                </c:pt>
                <c:pt idx="3794">
                  <c:v>3.24</c:v>
                </c:pt>
                <c:pt idx="3795">
                  <c:v>3.18</c:v>
                </c:pt>
                <c:pt idx="3796">
                  <c:v>3.15</c:v>
                </c:pt>
                <c:pt idx="3797">
                  <c:v>3.13</c:v>
                </c:pt>
                <c:pt idx="3798">
                  <c:v>3.1</c:v>
                </c:pt>
                <c:pt idx="3799">
                  <c:v>3.03</c:v>
                </c:pt>
                <c:pt idx="3800">
                  <c:v>3</c:v>
                </c:pt>
                <c:pt idx="3801">
                  <c:v>3.01</c:v>
                </c:pt>
                <c:pt idx="3802">
                  <c:v>3.03</c:v>
                </c:pt>
                <c:pt idx="3803">
                  <c:v>3.02</c:v>
                </c:pt>
                <c:pt idx="3804">
                  <c:v>3.08</c:v>
                </c:pt>
                <c:pt idx="3805">
                  <c:v>2.96</c:v>
                </c:pt>
                <c:pt idx="3806">
                  <c:v>2.98</c:v>
                </c:pt>
                <c:pt idx="3807">
                  <c:v>2.91</c:v>
                </c:pt>
                <c:pt idx="3808">
                  <c:v>2.94</c:v>
                </c:pt>
                <c:pt idx="3809">
                  <c:v>2.94</c:v>
                </c:pt>
                <c:pt idx="3810">
                  <c:v>2.88</c:v>
                </c:pt>
                <c:pt idx="3811">
                  <c:v>2.830000000000001</c:v>
                </c:pt>
                <c:pt idx="3812">
                  <c:v>2.76</c:v>
                </c:pt>
                <c:pt idx="3813">
                  <c:v>2.67</c:v>
                </c:pt>
                <c:pt idx="3814">
                  <c:v>2.67</c:v>
                </c:pt>
                <c:pt idx="3815">
                  <c:v>2.58</c:v>
                </c:pt>
                <c:pt idx="3816">
                  <c:v>2.57</c:v>
                </c:pt>
                <c:pt idx="3817">
                  <c:v>2.67</c:v>
                </c:pt>
                <c:pt idx="3818">
                  <c:v>2.7</c:v>
                </c:pt>
                <c:pt idx="3819">
                  <c:v>2.65</c:v>
                </c:pt>
                <c:pt idx="3820">
                  <c:v>2.5900000000000012</c:v>
                </c:pt>
                <c:pt idx="3821">
                  <c:v>2.609999999999999</c:v>
                </c:pt>
                <c:pt idx="3822">
                  <c:v>2.67</c:v>
                </c:pt>
                <c:pt idx="3823">
                  <c:v>2.76</c:v>
                </c:pt>
                <c:pt idx="3824">
                  <c:v>2.71</c:v>
                </c:pt>
                <c:pt idx="3825">
                  <c:v>2.77</c:v>
                </c:pt>
                <c:pt idx="3826">
                  <c:v>2.64</c:v>
                </c:pt>
                <c:pt idx="3827">
                  <c:v>2.56</c:v>
                </c:pt>
                <c:pt idx="3828">
                  <c:v>2.57</c:v>
                </c:pt>
                <c:pt idx="3829">
                  <c:v>2.57</c:v>
                </c:pt>
                <c:pt idx="3830">
                  <c:v>2.56</c:v>
                </c:pt>
                <c:pt idx="3831">
                  <c:v>2.58</c:v>
                </c:pt>
                <c:pt idx="3832">
                  <c:v>2.52</c:v>
                </c:pt>
                <c:pt idx="3833">
                  <c:v>2.4900000000000002</c:v>
                </c:pt>
                <c:pt idx="3834">
                  <c:v>2.5</c:v>
                </c:pt>
                <c:pt idx="3835">
                  <c:v>2.4900000000000002</c:v>
                </c:pt>
                <c:pt idx="3836">
                  <c:v>2.58</c:v>
                </c:pt>
                <c:pt idx="3837">
                  <c:v>2.5299999999999998</c:v>
                </c:pt>
                <c:pt idx="3838">
                  <c:v>2.48</c:v>
                </c:pt>
                <c:pt idx="3839">
                  <c:v>2.4900000000000002</c:v>
                </c:pt>
                <c:pt idx="3840">
                  <c:v>2.4500000000000002</c:v>
                </c:pt>
                <c:pt idx="3841">
                  <c:v>2.399999999999999</c:v>
                </c:pt>
                <c:pt idx="3842">
                  <c:v>2.4300000000000002</c:v>
                </c:pt>
                <c:pt idx="3843">
                  <c:v>2.4900000000000002</c:v>
                </c:pt>
                <c:pt idx="3844">
                  <c:v>2.5499999999999998</c:v>
                </c:pt>
                <c:pt idx="3845">
                  <c:v>2.59</c:v>
                </c:pt>
                <c:pt idx="3846">
                  <c:v>2.63</c:v>
                </c:pt>
                <c:pt idx="3847">
                  <c:v>2.4900000000000002</c:v>
                </c:pt>
                <c:pt idx="3848">
                  <c:v>2.46</c:v>
                </c:pt>
                <c:pt idx="3849">
                  <c:v>2.4900000000000002</c:v>
                </c:pt>
                <c:pt idx="3850">
                  <c:v>2.44</c:v>
                </c:pt>
                <c:pt idx="3851">
                  <c:v>2.4300000000000002</c:v>
                </c:pt>
                <c:pt idx="3852">
                  <c:v>2.48</c:v>
                </c:pt>
                <c:pt idx="3853">
                  <c:v>2.58</c:v>
                </c:pt>
                <c:pt idx="3854">
                  <c:v>2.5299999999999998</c:v>
                </c:pt>
                <c:pt idx="3855">
                  <c:v>2.4899999999999989</c:v>
                </c:pt>
                <c:pt idx="3856">
                  <c:v>2.46</c:v>
                </c:pt>
                <c:pt idx="3857">
                  <c:v>2.44</c:v>
                </c:pt>
                <c:pt idx="3858">
                  <c:v>2.4300000000000002</c:v>
                </c:pt>
                <c:pt idx="3859">
                  <c:v>2.4500000000000002</c:v>
                </c:pt>
                <c:pt idx="3860">
                  <c:v>2.5099999999999998</c:v>
                </c:pt>
                <c:pt idx="3861">
                  <c:v>2.48</c:v>
                </c:pt>
                <c:pt idx="3862">
                  <c:v>2.44</c:v>
                </c:pt>
                <c:pt idx="3863">
                  <c:v>2.430000000000001</c:v>
                </c:pt>
                <c:pt idx="3864">
                  <c:v>2.42</c:v>
                </c:pt>
                <c:pt idx="3865">
                  <c:v>2.44</c:v>
                </c:pt>
                <c:pt idx="3866">
                  <c:v>2.41</c:v>
                </c:pt>
                <c:pt idx="3867">
                  <c:v>2.36</c:v>
                </c:pt>
                <c:pt idx="3868">
                  <c:v>2.39</c:v>
                </c:pt>
                <c:pt idx="3869">
                  <c:v>2.4300000000000002</c:v>
                </c:pt>
                <c:pt idx="3870">
                  <c:v>2.41</c:v>
                </c:pt>
                <c:pt idx="3871">
                  <c:v>2.36</c:v>
                </c:pt>
                <c:pt idx="3872">
                  <c:v>2.399999999999999</c:v>
                </c:pt>
                <c:pt idx="3873">
                  <c:v>2.41</c:v>
                </c:pt>
                <c:pt idx="3874">
                  <c:v>2.4300000000000002</c:v>
                </c:pt>
                <c:pt idx="3875">
                  <c:v>2.4300000000000002</c:v>
                </c:pt>
                <c:pt idx="3876">
                  <c:v>2.399999999999999</c:v>
                </c:pt>
                <c:pt idx="3877">
                  <c:v>2.38</c:v>
                </c:pt>
                <c:pt idx="3878">
                  <c:v>2.38</c:v>
                </c:pt>
                <c:pt idx="3879">
                  <c:v>2.41</c:v>
                </c:pt>
                <c:pt idx="3880">
                  <c:v>2.42</c:v>
                </c:pt>
                <c:pt idx="3881">
                  <c:v>2.41</c:v>
                </c:pt>
                <c:pt idx="3882">
                  <c:v>2.42</c:v>
                </c:pt>
                <c:pt idx="3883">
                  <c:v>2.399999999999999</c:v>
                </c:pt>
                <c:pt idx="3884">
                  <c:v>2.41</c:v>
                </c:pt>
                <c:pt idx="3885">
                  <c:v>2.38</c:v>
                </c:pt>
                <c:pt idx="3886">
                  <c:v>2.46</c:v>
                </c:pt>
                <c:pt idx="3887">
                  <c:v>2.5</c:v>
                </c:pt>
                <c:pt idx="3888">
                  <c:v>2.5</c:v>
                </c:pt>
                <c:pt idx="3889">
                  <c:v>2.48</c:v>
                </c:pt>
                <c:pt idx="3890">
                  <c:v>2.48</c:v>
                </c:pt>
                <c:pt idx="3891">
                  <c:v>2.4500000000000002</c:v>
                </c:pt>
                <c:pt idx="3892">
                  <c:v>2.41</c:v>
                </c:pt>
                <c:pt idx="3893">
                  <c:v>2.4500000000000002</c:v>
                </c:pt>
                <c:pt idx="3894">
                  <c:v>2.4300000000000002</c:v>
                </c:pt>
                <c:pt idx="3895">
                  <c:v>2.41</c:v>
                </c:pt>
                <c:pt idx="3896">
                  <c:v>2.34</c:v>
                </c:pt>
                <c:pt idx="3897">
                  <c:v>2.2599999999999998</c:v>
                </c:pt>
                <c:pt idx="3898">
                  <c:v>2.2200000000000002</c:v>
                </c:pt>
                <c:pt idx="3899">
                  <c:v>2.29</c:v>
                </c:pt>
                <c:pt idx="3900">
                  <c:v>2.2999999999999998</c:v>
                </c:pt>
                <c:pt idx="3901">
                  <c:v>2.2999999999999998</c:v>
                </c:pt>
                <c:pt idx="3902">
                  <c:v>2.2999999999999998</c:v>
                </c:pt>
                <c:pt idx="3903">
                  <c:v>2.33</c:v>
                </c:pt>
                <c:pt idx="3904">
                  <c:v>2.3199999999999998</c:v>
                </c:pt>
                <c:pt idx="3905">
                  <c:v>2.2999999999999998</c:v>
                </c:pt>
                <c:pt idx="3906">
                  <c:v>2.34</c:v>
                </c:pt>
                <c:pt idx="3907">
                  <c:v>2.2999999999999998</c:v>
                </c:pt>
                <c:pt idx="3908">
                  <c:v>2.2999999999999998</c:v>
                </c:pt>
                <c:pt idx="3909">
                  <c:v>2.2999999999999998</c:v>
                </c:pt>
                <c:pt idx="3910">
                  <c:v>2.3199999999999998</c:v>
                </c:pt>
                <c:pt idx="3911">
                  <c:v>2.2599999999999998</c:v>
                </c:pt>
                <c:pt idx="3912">
                  <c:v>2.2000000000000002</c:v>
                </c:pt>
                <c:pt idx="3913">
                  <c:v>2.2000000000000002</c:v>
                </c:pt>
                <c:pt idx="3914">
                  <c:v>2.11</c:v>
                </c:pt>
                <c:pt idx="3915">
                  <c:v>2.0099999999999998</c:v>
                </c:pt>
                <c:pt idx="3916">
                  <c:v>2.02</c:v>
                </c:pt>
                <c:pt idx="3917">
                  <c:v>1.96</c:v>
                </c:pt>
                <c:pt idx="3918">
                  <c:v>1.92</c:v>
                </c:pt>
                <c:pt idx="3919">
                  <c:v>1.85</c:v>
                </c:pt>
                <c:pt idx="3920">
                  <c:v>1.93</c:v>
                </c:pt>
                <c:pt idx="3921">
                  <c:v>2.0099999999999998</c:v>
                </c:pt>
                <c:pt idx="3922">
                  <c:v>2.0499999999999998</c:v>
                </c:pt>
                <c:pt idx="3923">
                  <c:v>1.98</c:v>
                </c:pt>
                <c:pt idx="3924">
                  <c:v>1.96</c:v>
                </c:pt>
                <c:pt idx="3925">
                  <c:v>1.96</c:v>
                </c:pt>
                <c:pt idx="3926">
                  <c:v>1.96</c:v>
                </c:pt>
                <c:pt idx="3927">
                  <c:v>2</c:v>
                </c:pt>
                <c:pt idx="3928">
                  <c:v>1.97</c:v>
                </c:pt>
                <c:pt idx="3929">
                  <c:v>2.02</c:v>
                </c:pt>
                <c:pt idx="3930">
                  <c:v>2.2000000000000002</c:v>
                </c:pt>
                <c:pt idx="3931">
                  <c:v>2.2000000000000002</c:v>
                </c:pt>
                <c:pt idx="3932">
                  <c:v>2.09</c:v>
                </c:pt>
                <c:pt idx="3933">
                  <c:v>2.09</c:v>
                </c:pt>
                <c:pt idx="3934">
                  <c:v>2.1800000000000002</c:v>
                </c:pt>
                <c:pt idx="3935">
                  <c:v>2.16</c:v>
                </c:pt>
                <c:pt idx="3936">
                  <c:v>2.17</c:v>
                </c:pt>
                <c:pt idx="3937">
                  <c:v>2.19</c:v>
                </c:pt>
                <c:pt idx="3938">
                  <c:v>2.1800000000000002</c:v>
                </c:pt>
                <c:pt idx="3939">
                  <c:v>2.11</c:v>
                </c:pt>
                <c:pt idx="3940">
                  <c:v>2.0299999999999998</c:v>
                </c:pt>
                <c:pt idx="3941">
                  <c:v>2.02</c:v>
                </c:pt>
                <c:pt idx="3942">
                  <c:v>2</c:v>
                </c:pt>
                <c:pt idx="3943">
                  <c:v>2.02</c:v>
                </c:pt>
                <c:pt idx="3944">
                  <c:v>2.0299999999999998</c:v>
                </c:pt>
                <c:pt idx="3945">
                  <c:v>1.98</c:v>
                </c:pt>
                <c:pt idx="3946">
                  <c:v>1.88</c:v>
                </c:pt>
                <c:pt idx="3947">
                  <c:v>1.92</c:v>
                </c:pt>
                <c:pt idx="3948">
                  <c:v>1.95</c:v>
                </c:pt>
                <c:pt idx="3949">
                  <c:v>2</c:v>
                </c:pt>
                <c:pt idx="3950">
                  <c:v>1.92</c:v>
                </c:pt>
                <c:pt idx="3951">
                  <c:v>1.9</c:v>
                </c:pt>
                <c:pt idx="3952">
                  <c:v>1.9</c:v>
                </c:pt>
                <c:pt idx="3953">
                  <c:v>1.96</c:v>
                </c:pt>
                <c:pt idx="3954">
                  <c:v>2.0099999999999998</c:v>
                </c:pt>
                <c:pt idx="3955">
                  <c:v>1.95</c:v>
                </c:pt>
                <c:pt idx="3956">
                  <c:v>1.98</c:v>
                </c:pt>
                <c:pt idx="3957">
                  <c:v>1.93</c:v>
                </c:pt>
                <c:pt idx="3958">
                  <c:v>1.82</c:v>
                </c:pt>
                <c:pt idx="3959">
                  <c:v>1.82</c:v>
                </c:pt>
                <c:pt idx="3960">
                  <c:v>1.8</c:v>
                </c:pt>
                <c:pt idx="3961">
                  <c:v>1.73</c:v>
                </c:pt>
                <c:pt idx="3962">
                  <c:v>1.78</c:v>
                </c:pt>
                <c:pt idx="3963">
                  <c:v>1.79</c:v>
                </c:pt>
                <c:pt idx="3964">
                  <c:v>1.8</c:v>
                </c:pt>
                <c:pt idx="3965">
                  <c:v>1.86</c:v>
                </c:pt>
                <c:pt idx="3966">
                  <c:v>1.82</c:v>
                </c:pt>
                <c:pt idx="3967">
                  <c:v>1.83</c:v>
                </c:pt>
                <c:pt idx="3968">
                  <c:v>1.78</c:v>
                </c:pt>
                <c:pt idx="3969">
                  <c:v>1.79</c:v>
                </c:pt>
                <c:pt idx="3970">
                  <c:v>1.78</c:v>
                </c:pt>
                <c:pt idx="3971">
                  <c:v>1.77</c:v>
                </c:pt>
                <c:pt idx="3972">
                  <c:v>1.81</c:v>
                </c:pt>
                <c:pt idx="3973">
                  <c:v>1.78</c:v>
                </c:pt>
                <c:pt idx="3974">
                  <c:v>1.77</c:v>
                </c:pt>
                <c:pt idx="3975">
                  <c:v>1.74</c:v>
                </c:pt>
                <c:pt idx="3976">
                  <c:v>1.73</c:v>
                </c:pt>
                <c:pt idx="3977">
                  <c:v>1.71</c:v>
                </c:pt>
                <c:pt idx="3978">
                  <c:v>1.72</c:v>
                </c:pt>
                <c:pt idx="3979">
                  <c:v>1.74</c:v>
                </c:pt>
                <c:pt idx="3980">
                  <c:v>1.63</c:v>
                </c:pt>
                <c:pt idx="3981">
                  <c:v>1.67</c:v>
                </c:pt>
                <c:pt idx="3982">
                  <c:v>1.68</c:v>
                </c:pt>
                <c:pt idx="3983">
                  <c:v>1.68</c:v>
                </c:pt>
                <c:pt idx="3984">
                  <c:v>1.69</c:v>
                </c:pt>
                <c:pt idx="3985">
                  <c:v>1.7</c:v>
                </c:pt>
                <c:pt idx="3986">
                  <c:v>1.7</c:v>
                </c:pt>
                <c:pt idx="3987">
                  <c:v>1.65</c:v>
                </c:pt>
                <c:pt idx="3988">
                  <c:v>1.61</c:v>
                </c:pt>
                <c:pt idx="3989">
                  <c:v>1.64</c:v>
                </c:pt>
                <c:pt idx="3990">
                  <c:v>1.64</c:v>
                </c:pt>
                <c:pt idx="3991">
                  <c:v>1.64</c:v>
                </c:pt>
                <c:pt idx="3992">
                  <c:v>1.59</c:v>
                </c:pt>
                <c:pt idx="3993">
                  <c:v>1.56</c:v>
                </c:pt>
                <c:pt idx="3994">
                  <c:v>1.59</c:v>
                </c:pt>
                <c:pt idx="3995">
                  <c:v>1.6</c:v>
                </c:pt>
                <c:pt idx="3996">
                  <c:v>1.61</c:v>
                </c:pt>
                <c:pt idx="3997">
                  <c:v>1.64</c:v>
                </c:pt>
                <c:pt idx="3998">
                  <c:v>1.57</c:v>
                </c:pt>
                <c:pt idx="3999">
                  <c:v>1.57</c:v>
                </c:pt>
                <c:pt idx="4000">
                  <c:v>1.6</c:v>
                </c:pt>
                <c:pt idx="4001">
                  <c:v>1.6</c:v>
                </c:pt>
                <c:pt idx="4002">
                  <c:v>1.55</c:v>
                </c:pt>
                <c:pt idx="4003">
                  <c:v>1.57</c:v>
                </c:pt>
                <c:pt idx="4004">
                  <c:v>1.55</c:v>
                </c:pt>
                <c:pt idx="4005">
                  <c:v>1.53</c:v>
                </c:pt>
                <c:pt idx="4006">
                  <c:v>1.54</c:v>
                </c:pt>
                <c:pt idx="4007">
                  <c:v>1.54</c:v>
                </c:pt>
                <c:pt idx="4008">
                  <c:v>1.54</c:v>
                </c:pt>
                <c:pt idx="4009">
                  <c:v>1.6</c:v>
                </c:pt>
                <c:pt idx="4010">
                  <c:v>1.72</c:v>
                </c:pt>
                <c:pt idx="4011">
                  <c:v>1.75</c:v>
                </c:pt>
                <c:pt idx="4012">
                  <c:v>1.74</c:v>
                </c:pt>
                <c:pt idx="4013">
                  <c:v>1.75</c:v>
                </c:pt>
                <c:pt idx="4014">
                  <c:v>1.68</c:v>
                </c:pt>
                <c:pt idx="4015">
                  <c:v>1.65</c:v>
                </c:pt>
                <c:pt idx="4016">
                  <c:v>1.58</c:v>
                </c:pt>
                <c:pt idx="4017">
                  <c:v>1.56</c:v>
                </c:pt>
                <c:pt idx="4018">
                  <c:v>1.55</c:v>
                </c:pt>
                <c:pt idx="4019">
                  <c:v>1.57</c:v>
                </c:pt>
                <c:pt idx="4020">
                  <c:v>1.57</c:v>
                </c:pt>
                <c:pt idx="4021">
                  <c:v>1.55</c:v>
                </c:pt>
                <c:pt idx="4022">
                  <c:v>1.54</c:v>
                </c:pt>
                <c:pt idx="4023">
                  <c:v>1.54</c:v>
                </c:pt>
                <c:pt idx="4024">
                  <c:v>1.5</c:v>
                </c:pt>
                <c:pt idx="4025">
                  <c:v>1.41</c:v>
                </c:pt>
                <c:pt idx="4026">
                  <c:v>1.32</c:v>
                </c:pt>
                <c:pt idx="4027">
                  <c:v>1.29</c:v>
                </c:pt>
                <c:pt idx="4028">
                  <c:v>1.31</c:v>
                </c:pt>
                <c:pt idx="4029">
                  <c:v>1.36</c:v>
                </c:pt>
                <c:pt idx="4030">
                  <c:v>1.38</c:v>
                </c:pt>
                <c:pt idx="4031">
                  <c:v>1.41</c:v>
                </c:pt>
                <c:pt idx="4032">
                  <c:v>1.44</c:v>
                </c:pt>
                <c:pt idx="4033">
                  <c:v>1.44</c:v>
                </c:pt>
                <c:pt idx="4034">
                  <c:v>1.44</c:v>
                </c:pt>
                <c:pt idx="4035">
                  <c:v>1.51</c:v>
                </c:pt>
                <c:pt idx="4036">
                  <c:v>1.47</c:v>
                </c:pt>
                <c:pt idx="4037">
                  <c:v>1.49</c:v>
                </c:pt>
                <c:pt idx="4038">
                  <c:v>1.46</c:v>
                </c:pt>
                <c:pt idx="4039">
                  <c:v>1.5</c:v>
                </c:pt>
                <c:pt idx="4040">
                  <c:v>1.55</c:v>
                </c:pt>
                <c:pt idx="4041">
                  <c:v>1.57</c:v>
                </c:pt>
                <c:pt idx="4042">
                  <c:v>1.51</c:v>
                </c:pt>
                <c:pt idx="4043">
                  <c:v>1.59</c:v>
                </c:pt>
                <c:pt idx="4044">
                  <c:v>1.58</c:v>
                </c:pt>
                <c:pt idx="4045">
                  <c:v>1.51</c:v>
                </c:pt>
                <c:pt idx="4046">
                  <c:v>1.55</c:v>
                </c:pt>
                <c:pt idx="4047">
                  <c:v>1.6</c:v>
                </c:pt>
                <c:pt idx="4048">
                  <c:v>1.68</c:v>
                </c:pt>
                <c:pt idx="4049">
                  <c:v>1.7</c:v>
                </c:pt>
                <c:pt idx="4050">
                  <c:v>1.68</c:v>
                </c:pt>
                <c:pt idx="4051">
                  <c:v>1.69</c:v>
                </c:pt>
                <c:pt idx="4052">
                  <c:v>1.71</c:v>
                </c:pt>
                <c:pt idx="4053">
                  <c:v>1.55</c:v>
                </c:pt>
                <c:pt idx="4054">
                  <c:v>1.6</c:v>
                </c:pt>
                <c:pt idx="4055">
                  <c:v>1.59</c:v>
                </c:pt>
                <c:pt idx="4056">
                  <c:v>1.58</c:v>
                </c:pt>
                <c:pt idx="4057">
                  <c:v>1.52</c:v>
                </c:pt>
                <c:pt idx="4058">
                  <c:v>1.55</c:v>
                </c:pt>
                <c:pt idx="4059">
                  <c:v>1.5</c:v>
                </c:pt>
                <c:pt idx="4060">
                  <c:v>1.43</c:v>
                </c:pt>
                <c:pt idx="4061">
                  <c:v>1.43</c:v>
                </c:pt>
                <c:pt idx="4062">
                  <c:v>1.42</c:v>
                </c:pt>
                <c:pt idx="4063">
                  <c:v>1.42</c:v>
                </c:pt>
                <c:pt idx="4064">
                  <c:v>1.5</c:v>
                </c:pt>
                <c:pt idx="4065">
                  <c:v>1.51</c:v>
                </c:pt>
                <c:pt idx="4066">
                  <c:v>1.56</c:v>
                </c:pt>
                <c:pt idx="4067">
                  <c:v>1.48</c:v>
                </c:pt>
                <c:pt idx="4068">
                  <c:v>1.61</c:v>
                </c:pt>
                <c:pt idx="4069">
                  <c:v>1.65</c:v>
                </c:pt>
                <c:pt idx="4070">
                  <c:v>1.71</c:v>
                </c:pt>
                <c:pt idx="4071">
                  <c:v>1.66</c:v>
                </c:pt>
                <c:pt idx="4072">
                  <c:v>1.56</c:v>
                </c:pt>
                <c:pt idx="4073">
                  <c:v>1.55</c:v>
                </c:pt>
                <c:pt idx="4074">
                  <c:v>1.47</c:v>
                </c:pt>
                <c:pt idx="4075">
                  <c:v>1.37</c:v>
                </c:pt>
                <c:pt idx="4076">
                  <c:v>1.43</c:v>
                </c:pt>
                <c:pt idx="4077">
                  <c:v>1.46</c:v>
                </c:pt>
                <c:pt idx="4078">
                  <c:v>1.43</c:v>
                </c:pt>
                <c:pt idx="4079">
                  <c:v>1.41</c:v>
                </c:pt>
                <c:pt idx="4080">
                  <c:v>1.38</c:v>
                </c:pt>
                <c:pt idx="4081">
                  <c:v>1.32</c:v>
                </c:pt>
                <c:pt idx="4082">
                  <c:v>1.29</c:v>
                </c:pt>
                <c:pt idx="4083">
                  <c:v>1.21</c:v>
                </c:pt>
                <c:pt idx="4084">
                  <c:v>1.27</c:v>
                </c:pt>
                <c:pt idx="4085">
                  <c:v>1.34</c:v>
                </c:pt>
                <c:pt idx="4086">
                  <c:v>1.37</c:v>
                </c:pt>
                <c:pt idx="4087">
                  <c:v>1.39</c:v>
                </c:pt>
                <c:pt idx="4088">
                  <c:v>1.34</c:v>
                </c:pt>
                <c:pt idx="4089">
                  <c:v>1.36</c:v>
                </c:pt>
                <c:pt idx="4090">
                  <c:v>1.17</c:v>
                </c:pt>
                <c:pt idx="4091">
                  <c:v>1.1399999999999999</c:v>
                </c:pt>
                <c:pt idx="4092">
                  <c:v>1.21</c:v>
                </c:pt>
                <c:pt idx="4093">
                  <c:v>1.28</c:v>
                </c:pt>
                <c:pt idx="4094">
                  <c:v>1.3</c:v>
                </c:pt>
                <c:pt idx="4095">
                  <c:v>1.37</c:v>
                </c:pt>
                <c:pt idx="4096">
                  <c:v>1.3</c:v>
                </c:pt>
                <c:pt idx="4097">
                  <c:v>1.34</c:v>
                </c:pt>
                <c:pt idx="4098">
                  <c:v>1.29</c:v>
                </c:pt>
                <c:pt idx="4099">
                  <c:v>1.26</c:v>
                </c:pt>
                <c:pt idx="4100">
                  <c:v>1.17</c:v>
                </c:pt>
                <c:pt idx="4101">
                  <c:v>1.23</c:v>
                </c:pt>
                <c:pt idx="4102">
                  <c:v>1.19</c:v>
                </c:pt>
                <c:pt idx="4103">
                  <c:v>1.24</c:v>
                </c:pt>
                <c:pt idx="4104">
                  <c:v>1.2</c:v>
                </c:pt>
                <c:pt idx="4105">
                  <c:v>1.25</c:v>
                </c:pt>
                <c:pt idx="4106">
                  <c:v>1.35</c:v>
                </c:pt>
                <c:pt idx="4107">
                  <c:v>1.28</c:v>
                </c:pt>
                <c:pt idx="4108">
                  <c:v>1.19</c:v>
                </c:pt>
                <c:pt idx="4109">
                  <c:v>1.26</c:v>
                </c:pt>
                <c:pt idx="4110">
                  <c:v>1.28</c:v>
                </c:pt>
                <c:pt idx="4111">
                  <c:v>1.26</c:v>
                </c:pt>
                <c:pt idx="4112">
                  <c:v>1.31</c:v>
                </c:pt>
                <c:pt idx="4113">
                  <c:v>1.29</c:v>
                </c:pt>
                <c:pt idx="4114">
                  <c:v>1.22</c:v>
                </c:pt>
                <c:pt idx="4115">
                  <c:v>1.2</c:v>
                </c:pt>
                <c:pt idx="4116">
                  <c:v>1.27</c:v>
                </c:pt>
                <c:pt idx="4117">
                  <c:v>1.31</c:v>
                </c:pt>
                <c:pt idx="4118">
                  <c:v>1.3</c:v>
                </c:pt>
                <c:pt idx="4119">
                  <c:v>1.6</c:v>
                </c:pt>
                <c:pt idx="4120">
                  <c:v>1.38</c:v>
                </c:pt>
                <c:pt idx="4121">
                  <c:v>1.4</c:v>
                </c:pt>
                <c:pt idx="4122">
                  <c:v>1.47</c:v>
                </c:pt>
                <c:pt idx="4123">
                  <c:v>1.4</c:v>
                </c:pt>
                <c:pt idx="4124">
                  <c:v>1.37</c:v>
                </c:pt>
                <c:pt idx="4125">
                  <c:v>1.32</c:v>
                </c:pt>
                <c:pt idx="4126">
                  <c:v>1.3</c:v>
                </c:pt>
                <c:pt idx="4127">
                  <c:v>1.31</c:v>
                </c:pt>
                <c:pt idx="4128">
                  <c:v>1.3</c:v>
                </c:pt>
                <c:pt idx="4129">
                  <c:v>1.37</c:v>
                </c:pt>
                <c:pt idx="4130">
                  <c:v>1.34</c:v>
                </c:pt>
                <c:pt idx="4131">
                  <c:v>1.35</c:v>
                </c:pt>
                <c:pt idx="4132">
                  <c:v>1.4</c:v>
                </c:pt>
                <c:pt idx="4133">
                  <c:v>1.42</c:v>
                </c:pt>
                <c:pt idx="4134">
                  <c:v>1.4</c:v>
                </c:pt>
                <c:pt idx="4135">
                  <c:v>1.38</c:v>
                </c:pt>
                <c:pt idx="4136">
                  <c:v>1.39</c:v>
                </c:pt>
                <c:pt idx="4137">
                  <c:v>1.33</c:v>
                </c:pt>
                <c:pt idx="4138">
                  <c:v>1.36</c:v>
                </c:pt>
                <c:pt idx="4139">
                  <c:v>1.38</c:v>
                </c:pt>
                <c:pt idx="4140">
                  <c:v>1.41</c:v>
                </c:pt>
                <c:pt idx="4141">
                  <c:v>1.43</c:v>
                </c:pt>
                <c:pt idx="4142">
                  <c:v>1.37</c:v>
                </c:pt>
                <c:pt idx="4143">
                  <c:v>1.39</c:v>
                </c:pt>
                <c:pt idx="4144">
                  <c:v>1.36</c:v>
                </c:pt>
                <c:pt idx="4145">
                  <c:v>1.34</c:v>
                </c:pt>
                <c:pt idx="4146">
                  <c:v>1.27</c:v>
                </c:pt>
                <c:pt idx="4147">
                  <c:v>1.25</c:v>
                </c:pt>
                <c:pt idx="4148">
                  <c:v>1.28</c:v>
                </c:pt>
                <c:pt idx="4149">
                  <c:v>1.28</c:v>
                </c:pt>
                <c:pt idx="4150">
                  <c:v>1.28</c:v>
                </c:pt>
                <c:pt idx="4151">
                  <c:v>1.23</c:v>
                </c:pt>
                <c:pt idx="4152">
                  <c:v>1.19</c:v>
                </c:pt>
                <c:pt idx="4153">
                  <c:v>1.1599999999999999</c:v>
                </c:pt>
                <c:pt idx="4154">
                  <c:v>1.19</c:v>
                </c:pt>
                <c:pt idx="4155">
                  <c:v>1.1299999999999999</c:v>
                </c:pt>
                <c:pt idx="4156">
                  <c:v>1.1299999999999999</c:v>
                </c:pt>
                <c:pt idx="4157">
                  <c:v>1.17</c:v>
                </c:pt>
                <c:pt idx="4158">
                  <c:v>1.25</c:v>
                </c:pt>
                <c:pt idx="4159">
                  <c:v>1.27</c:v>
                </c:pt>
                <c:pt idx="4160">
                  <c:v>1.29</c:v>
                </c:pt>
                <c:pt idx="4161">
                  <c:v>1.24</c:v>
                </c:pt>
                <c:pt idx="4162">
                  <c:v>1.25</c:v>
                </c:pt>
                <c:pt idx="4163">
                  <c:v>1.26</c:v>
                </c:pt>
                <c:pt idx="4164">
                  <c:v>1.23</c:v>
                </c:pt>
                <c:pt idx="4165">
                  <c:v>1.18</c:v>
                </c:pt>
                <c:pt idx="4166">
                  <c:v>1.1399999999999999</c:v>
                </c:pt>
                <c:pt idx="4167">
                  <c:v>1.1399999999999999</c:v>
                </c:pt>
                <c:pt idx="4168">
                  <c:v>1.1399999999999999</c:v>
                </c:pt>
                <c:pt idx="4169">
                  <c:v>1.1399999999999999</c:v>
                </c:pt>
                <c:pt idx="4170">
                  <c:v>1.1399999999999999</c:v>
                </c:pt>
                <c:pt idx="4171">
                  <c:v>1.19</c:v>
                </c:pt>
                <c:pt idx="4172">
                  <c:v>1.1200000000000001</c:v>
                </c:pt>
                <c:pt idx="4173">
                  <c:v>1.1200000000000001</c:v>
                </c:pt>
                <c:pt idx="4174">
                  <c:v>1.1200000000000001</c:v>
                </c:pt>
                <c:pt idx="4175">
                  <c:v>1.03</c:v>
                </c:pt>
                <c:pt idx="4176">
                  <c:v>1.08</c:v>
                </c:pt>
                <c:pt idx="4177">
                  <c:v>1.1399999999999999</c:v>
                </c:pt>
                <c:pt idx="4178">
                  <c:v>1.22</c:v>
                </c:pt>
                <c:pt idx="4179">
                  <c:v>1.24</c:v>
                </c:pt>
                <c:pt idx="4180">
                  <c:v>1.24</c:v>
                </c:pt>
                <c:pt idx="4181">
                  <c:v>1.2</c:v>
                </c:pt>
                <c:pt idx="4182">
                  <c:v>1.17</c:v>
                </c:pt>
                <c:pt idx="4183">
                  <c:v>1.1399999999999999</c:v>
                </c:pt>
                <c:pt idx="4184">
                  <c:v>1.18</c:v>
                </c:pt>
                <c:pt idx="4185">
                  <c:v>1.1599999999999999</c:v>
                </c:pt>
                <c:pt idx="4186">
                  <c:v>1.1499999999999999</c:v>
                </c:pt>
                <c:pt idx="4187">
                  <c:v>1.1499999999999999</c:v>
                </c:pt>
                <c:pt idx="4188">
                  <c:v>1.1299999999999999</c:v>
                </c:pt>
                <c:pt idx="4189">
                  <c:v>1.1000000000000001</c:v>
                </c:pt>
                <c:pt idx="4190">
                  <c:v>1.04</c:v>
                </c:pt>
                <c:pt idx="4191">
                  <c:v>1.1200000000000001</c:v>
                </c:pt>
                <c:pt idx="4192">
                  <c:v>1.1100000000000001</c:v>
                </c:pt>
                <c:pt idx="4193">
                  <c:v>1.18</c:v>
                </c:pt>
                <c:pt idx="4194">
                  <c:v>1.24</c:v>
                </c:pt>
                <c:pt idx="4195">
                  <c:v>1.21</c:v>
                </c:pt>
                <c:pt idx="4196">
                  <c:v>1.23</c:v>
                </c:pt>
                <c:pt idx="4197">
                  <c:v>1.21</c:v>
                </c:pt>
                <c:pt idx="4198">
                  <c:v>1.22</c:v>
                </c:pt>
                <c:pt idx="4199">
                  <c:v>1.21</c:v>
                </c:pt>
                <c:pt idx="4200">
                  <c:v>1.21</c:v>
                </c:pt>
                <c:pt idx="4201">
                  <c:v>1.31</c:v>
                </c:pt>
                <c:pt idx="4202">
                  <c:v>1.32</c:v>
                </c:pt>
                <c:pt idx="4203">
                  <c:v>1.34</c:v>
                </c:pt>
                <c:pt idx="4204">
                  <c:v>1.32</c:v>
                </c:pt>
                <c:pt idx="4205">
                  <c:v>1.27</c:v>
                </c:pt>
                <c:pt idx="4206">
                  <c:v>1.27</c:v>
                </c:pt>
                <c:pt idx="4207">
                  <c:v>1.32</c:v>
                </c:pt>
                <c:pt idx="4208">
                  <c:v>1.26</c:v>
                </c:pt>
                <c:pt idx="4209">
                  <c:v>1.25</c:v>
                </c:pt>
                <c:pt idx="4210">
                  <c:v>1.22</c:v>
                </c:pt>
                <c:pt idx="4211">
                  <c:v>1.1100000000000001</c:v>
                </c:pt>
                <c:pt idx="4212">
                  <c:v>1.08</c:v>
                </c:pt>
                <c:pt idx="4213">
                  <c:v>1.1000000000000001</c:v>
                </c:pt>
                <c:pt idx="4214">
                  <c:v>1.06</c:v>
                </c:pt>
                <c:pt idx="4215">
                  <c:v>1.01</c:v>
                </c:pt>
                <c:pt idx="4216">
                  <c:v>0.97</c:v>
                </c:pt>
                <c:pt idx="4217">
                  <c:v>1.04</c:v>
                </c:pt>
                <c:pt idx="4218">
                  <c:v>1.02</c:v>
                </c:pt>
                <c:pt idx="4219">
                  <c:v>0.95000000000000007</c:v>
                </c:pt>
                <c:pt idx="4220">
                  <c:v>0.92999999999999994</c:v>
                </c:pt>
                <c:pt idx="4221">
                  <c:v>0.96</c:v>
                </c:pt>
                <c:pt idx="4222">
                  <c:v>0.98</c:v>
                </c:pt>
                <c:pt idx="4223">
                  <c:v>1</c:v>
                </c:pt>
                <c:pt idx="4224">
                  <c:v>0.9</c:v>
                </c:pt>
                <c:pt idx="4225">
                  <c:v>0.90999999999999992</c:v>
                </c:pt>
                <c:pt idx="4226">
                  <c:v>0.84000000000000008</c:v>
                </c:pt>
                <c:pt idx="4227">
                  <c:v>0.92999999999999994</c:v>
                </c:pt>
                <c:pt idx="4228">
                  <c:v>1</c:v>
                </c:pt>
                <c:pt idx="4229">
                  <c:v>1.05</c:v>
                </c:pt>
                <c:pt idx="4230">
                  <c:v>1.01</c:v>
                </c:pt>
                <c:pt idx="4231">
                  <c:v>1.05</c:v>
                </c:pt>
                <c:pt idx="4232">
                  <c:v>1.07</c:v>
                </c:pt>
                <c:pt idx="4233">
                  <c:v>1.08</c:v>
                </c:pt>
                <c:pt idx="4234">
                  <c:v>1.1200000000000001</c:v>
                </c:pt>
                <c:pt idx="4235">
                  <c:v>1.08</c:v>
                </c:pt>
                <c:pt idx="4236">
                  <c:v>1.1200000000000001</c:v>
                </c:pt>
                <c:pt idx="4237">
                  <c:v>1.04</c:v>
                </c:pt>
                <c:pt idx="4238">
                  <c:v>1.03</c:v>
                </c:pt>
                <c:pt idx="4239">
                  <c:v>1.06</c:v>
                </c:pt>
                <c:pt idx="4240">
                  <c:v>1.06</c:v>
                </c:pt>
                <c:pt idx="4241">
                  <c:v>1.06</c:v>
                </c:pt>
                <c:pt idx="4242">
                  <c:v>0.99999999999999989</c:v>
                </c:pt>
                <c:pt idx="4243">
                  <c:v>1.02</c:v>
                </c:pt>
                <c:pt idx="4244">
                  <c:v>1.08</c:v>
                </c:pt>
                <c:pt idx="4245">
                  <c:v>1.08</c:v>
                </c:pt>
                <c:pt idx="4246">
                  <c:v>1.1100000000000001</c:v>
                </c:pt>
                <c:pt idx="4247">
                  <c:v>1.1399999999999999</c:v>
                </c:pt>
                <c:pt idx="4248">
                  <c:v>1.18</c:v>
                </c:pt>
                <c:pt idx="4249">
                  <c:v>1.26</c:v>
                </c:pt>
                <c:pt idx="4250">
                  <c:v>1.36</c:v>
                </c:pt>
                <c:pt idx="4251">
                  <c:v>1.38</c:v>
                </c:pt>
                <c:pt idx="4252">
                  <c:v>1.4</c:v>
                </c:pt>
                <c:pt idx="4253">
                  <c:v>1.34</c:v>
                </c:pt>
                <c:pt idx="4254">
                  <c:v>1.25</c:v>
                </c:pt>
                <c:pt idx="4255">
                  <c:v>1.21</c:v>
                </c:pt>
                <c:pt idx="4256">
                  <c:v>1.27</c:v>
                </c:pt>
                <c:pt idx="4257">
                  <c:v>1.1599999999999999</c:v>
                </c:pt>
                <c:pt idx="4258">
                  <c:v>1.21</c:v>
                </c:pt>
                <c:pt idx="4259">
                  <c:v>1.23</c:v>
                </c:pt>
                <c:pt idx="4260">
                  <c:v>1.23</c:v>
                </c:pt>
                <c:pt idx="4261">
                  <c:v>1.1399999999999999</c:v>
                </c:pt>
                <c:pt idx="4262">
                  <c:v>1.24</c:v>
                </c:pt>
                <c:pt idx="4263">
                  <c:v>1.32</c:v>
                </c:pt>
                <c:pt idx="4264">
                  <c:v>1.18</c:v>
                </c:pt>
                <c:pt idx="4265">
                  <c:v>1.19</c:v>
                </c:pt>
                <c:pt idx="4266">
                  <c:v>1.1599999999999999</c:v>
                </c:pt>
                <c:pt idx="4267">
                  <c:v>1.17</c:v>
                </c:pt>
                <c:pt idx="4268">
                  <c:v>1.1399999999999999</c:v>
                </c:pt>
                <c:pt idx="4269">
                  <c:v>1.18</c:v>
                </c:pt>
                <c:pt idx="4270">
                  <c:v>1.1599999999999999</c:v>
                </c:pt>
                <c:pt idx="4271">
                  <c:v>1.2</c:v>
                </c:pt>
                <c:pt idx="4272">
                  <c:v>1.22</c:v>
                </c:pt>
                <c:pt idx="4273">
                  <c:v>1.22</c:v>
                </c:pt>
                <c:pt idx="4274">
                  <c:v>1.24</c:v>
                </c:pt>
                <c:pt idx="4275">
                  <c:v>1.19</c:v>
                </c:pt>
                <c:pt idx="4276">
                  <c:v>1.19</c:v>
                </c:pt>
                <c:pt idx="4277">
                  <c:v>1.34</c:v>
                </c:pt>
                <c:pt idx="4278">
                  <c:v>1.37</c:v>
                </c:pt>
                <c:pt idx="4279">
                  <c:v>1.33</c:v>
                </c:pt>
                <c:pt idx="4280">
                  <c:v>1.35</c:v>
                </c:pt>
                <c:pt idx="4281">
                  <c:v>1.41</c:v>
                </c:pt>
                <c:pt idx="4282">
                  <c:v>1.42</c:v>
                </c:pt>
                <c:pt idx="4283">
                  <c:v>1.33</c:v>
                </c:pt>
                <c:pt idx="4284">
                  <c:v>1.28</c:v>
                </c:pt>
                <c:pt idx="4285">
                  <c:v>1.36</c:v>
                </c:pt>
                <c:pt idx="4286">
                  <c:v>1.42</c:v>
                </c:pt>
                <c:pt idx="4287">
                  <c:v>1.4</c:v>
                </c:pt>
                <c:pt idx="4288">
                  <c:v>1.39</c:v>
                </c:pt>
                <c:pt idx="4289">
                  <c:v>1.22</c:v>
                </c:pt>
                <c:pt idx="4290">
                  <c:v>1.36</c:v>
                </c:pt>
                <c:pt idx="4291">
                  <c:v>1.63</c:v>
                </c:pt>
                <c:pt idx="4292">
                  <c:v>1.71</c:v>
                </c:pt>
                <c:pt idx="4293">
                  <c:v>1.57</c:v>
                </c:pt>
                <c:pt idx="4294">
                  <c:v>1.6</c:v>
                </c:pt>
                <c:pt idx="4295">
                  <c:v>1.57</c:v>
                </c:pt>
                <c:pt idx="4296">
                  <c:v>1.37</c:v>
                </c:pt>
                <c:pt idx="4297">
                  <c:v>1.25</c:v>
                </c:pt>
                <c:pt idx="4298">
                  <c:v>1.33</c:v>
                </c:pt>
                <c:pt idx="4299">
                  <c:v>1.38</c:v>
                </c:pt>
                <c:pt idx="4300">
                  <c:v>1.28</c:v>
                </c:pt>
                <c:pt idx="4301">
                  <c:v>1.55</c:v>
                </c:pt>
                <c:pt idx="4302">
                  <c:v>1.62</c:v>
                </c:pt>
                <c:pt idx="4303">
                  <c:v>1.45</c:v>
                </c:pt>
                <c:pt idx="4304">
                  <c:v>1.5</c:v>
                </c:pt>
                <c:pt idx="4305">
                  <c:v>1.46</c:v>
                </c:pt>
                <c:pt idx="4306">
                  <c:v>1.61</c:v>
                </c:pt>
                <c:pt idx="4307">
                  <c:v>1.67</c:v>
                </c:pt>
                <c:pt idx="4308">
                  <c:v>1.63</c:v>
                </c:pt>
                <c:pt idx="4309">
                  <c:v>1.57</c:v>
                </c:pt>
                <c:pt idx="4310">
                  <c:v>1.3</c:v>
                </c:pt>
                <c:pt idx="4311">
                  <c:v>1.27</c:v>
                </c:pt>
                <c:pt idx="4312">
                  <c:v>1.34</c:v>
                </c:pt>
                <c:pt idx="4313">
                  <c:v>1.29</c:v>
                </c:pt>
                <c:pt idx="4314">
                  <c:v>1.31</c:v>
                </c:pt>
                <c:pt idx="4315">
                  <c:v>1.27</c:v>
                </c:pt>
                <c:pt idx="4316">
                  <c:v>1.22</c:v>
                </c:pt>
                <c:pt idx="4317">
                  <c:v>1.29</c:v>
                </c:pt>
                <c:pt idx="4318">
                  <c:v>1.39</c:v>
                </c:pt>
                <c:pt idx="4319">
                  <c:v>1.35</c:v>
                </c:pt>
                <c:pt idx="4320">
                  <c:v>1.31</c:v>
                </c:pt>
                <c:pt idx="4321">
                  <c:v>1.34</c:v>
                </c:pt>
                <c:pt idx="4322">
                  <c:v>1.29</c:v>
                </c:pt>
                <c:pt idx="4323">
                  <c:v>1.37</c:v>
                </c:pt>
                <c:pt idx="4324">
                  <c:v>1.37</c:v>
                </c:pt>
                <c:pt idx="4325">
                  <c:v>1.35</c:v>
                </c:pt>
                <c:pt idx="4326">
                  <c:v>1.34</c:v>
                </c:pt>
                <c:pt idx="4327">
                  <c:v>1.32</c:v>
                </c:pt>
                <c:pt idx="4328">
                  <c:v>1.37</c:v>
                </c:pt>
                <c:pt idx="4329">
                  <c:v>1.34</c:v>
                </c:pt>
                <c:pt idx="4330">
                  <c:v>1.37</c:v>
                </c:pt>
                <c:pt idx="4331">
                  <c:v>1.37</c:v>
                </c:pt>
                <c:pt idx="4332">
                  <c:v>1.32</c:v>
                </c:pt>
                <c:pt idx="4333">
                  <c:v>1.37</c:v>
                </c:pt>
                <c:pt idx="4334">
                  <c:v>1.32</c:v>
                </c:pt>
                <c:pt idx="4335">
                  <c:v>1.32</c:v>
                </c:pt>
                <c:pt idx="4336">
                  <c:v>1.3</c:v>
                </c:pt>
                <c:pt idx="4337">
                  <c:v>1.34</c:v>
                </c:pt>
                <c:pt idx="4338">
                  <c:v>1.34</c:v>
                </c:pt>
                <c:pt idx="4339">
                  <c:v>1.36</c:v>
                </c:pt>
                <c:pt idx="4340">
                  <c:v>1.43</c:v>
                </c:pt>
                <c:pt idx="4341">
                  <c:v>1.45</c:v>
                </c:pt>
                <c:pt idx="4342">
                  <c:v>1.43</c:v>
                </c:pt>
                <c:pt idx="4343">
                  <c:v>1.42</c:v>
                </c:pt>
                <c:pt idx="4344">
                  <c:v>1.36</c:v>
                </c:pt>
                <c:pt idx="4345">
                  <c:v>1.28</c:v>
                </c:pt>
                <c:pt idx="4346">
                  <c:v>1.18</c:v>
                </c:pt>
                <c:pt idx="4347">
                  <c:v>1.3</c:v>
                </c:pt>
                <c:pt idx="4348">
                  <c:v>1.35</c:v>
                </c:pt>
                <c:pt idx="4349">
                  <c:v>1.34</c:v>
                </c:pt>
                <c:pt idx="4350">
                  <c:v>1.38</c:v>
                </c:pt>
                <c:pt idx="4351">
                  <c:v>1.42</c:v>
                </c:pt>
                <c:pt idx="4352">
                  <c:v>1.42</c:v>
                </c:pt>
                <c:pt idx="4353">
                  <c:v>1.38</c:v>
                </c:pt>
                <c:pt idx="4354">
                  <c:v>1.37</c:v>
                </c:pt>
                <c:pt idx="4355">
                  <c:v>1.44</c:v>
                </c:pt>
                <c:pt idx="4356">
                  <c:v>1.48</c:v>
                </c:pt>
                <c:pt idx="4357">
                  <c:v>1.45</c:v>
                </c:pt>
                <c:pt idx="4358">
                  <c:v>1.36</c:v>
                </c:pt>
                <c:pt idx="4359">
                  <c:v>1.38</c:v>
                </c:pt>
                <c:pt idx="4360">
                  <c:v>1.33</c:v>
                </c:pt>
                <c:pt idx="4361">
                  <c:v>1.3</c:v>
                </c:pt>
                <c:pt idx="4362">
                  <c:v>1.36</c:v>
                </c:pt>
                <c:pt idx="4363">
                  <c:v>1.36</c:v>
                </c:pt>
                <c:pt idx="4364">
                  <c:v>1.35</c:v>
                </c:pt>
                <c:pt idx="4365">
                  <c:v>1.39</c:v>
                </c:pt>
                <c:pt idx="4366">
                  <c:v>1.35</c:v>
                </c:pt>
                <c:pt idx="4367">
                  <c:v>1.33</c:v>
                </c:pt>
                <c:pt idx="4368">
                  <c:v>1.29</c:v>
                </c:pt>
                <c:pt idx="4369">
                  <c:v>1.3</c:v>
                </c:pt>
                <c:pt idx="4370">
                  <c:v>1.27</c:v>
                </c:pt>
                <c:pt idx="4371">
                  <c:v>1.25</c:v>
                </c:pt>
                <c:pt idx="4372">
                  <c:v>1.26</c:v>
                </c:pt>
                <c:pt idx="4373">
                  <c:v>1.22</c:v>
                </c:pt>
                <c:pt idx="4374">
                  <c:v>1.28</c:v>
                </c:pt>
                <c:pt idx="4375">
                  <c:v>1.23</c:v>
                </c:pt>
                <c:pt idx="4376">
                  <c:v>1.2</c:v>
                </c:pt>
                <c:pt idx="4377">
                  <c:v>1.22</c:v>
                </c:pt>
                <c:pt idx="4378">
                  <c:v>1.24</c:v>
                </c:pt>
                <c:pt idx="4379">
                  <c:v>1.28</c:v>
                </c:pt>
                <c:pt idx="4380">
                  <c:v>1.25</c:v>
                </c:pt>
                <c:pt idx="4381">
                  <c:v>1.24</c:v>
                </c:pt>
                <c:pt idx="4382">
                  <c:v>1.21</c:v>
                </c:pt>
                <c:pt idx="4383">
                  <c:v>1.17</c:v>
                </c:pt>
                <c:pt idx="4384">
                  <c:v>1.1599999999999999</c:v>
                </c:pt>
                <c:pt idx="4385">
                  <c:v>1.08</c:v>
                </c:pt>
                <c:pt idx="4386">
                  <c:v>1.1299999999999999</c:v>
                </c:pt>
                <c:pt idx="4387">
                  <c:v>1.1200000000000001</c:v>
                </c:pt>
                <c:pt idx="4388">
                  <c:v>1.1399999999999999</c:v>
                </c:pt>
                <c:pt idx="4389">
                  <c:v>1.1499999999999999</c:v>
                </c:pt>
                <c:pt idx="4390">
                  <c:v>1.1599999999999999</c:v>
                </c:pt>
                <c:pt idx="4391">
                  <c:v>1.2</c:v>
                </c:pt>
                <c:pt idx="4392">
                  <c:v>1.2</c:v>
                </c:pt>
                <c:pt idx="4393">
                  <c:v>1.17</c:v>
                </c:pt>
                <c:pt idx="4394">
                  <c:v>1.19</c:v>
                </c:pt>
                <c:pt idx="4395">
                  <c:v>1.29</c:v>
                </c:pt>
                <c:pt idx="4396">
                  <c:v>1.28</c:v>
                </c:pt>
                <c:pt idx="4397">
                  <c:v>1.3</c:v>
                </c:pt>
                <c:pt idx="4398">
                  <c:v>1.25</c:v>
                </c:pt>
                <c:pt idx="4399">
                  <c:v>1.25</c:v>
                </c:pt>
                <c:pt idx="4400">
                  <c:v>1.26</c:v>
                </c:pt>
                <c:pt idx="4401">
                  <c:v>1.27</c:v>
                </c:pt>
                <c:pt idx="4402">
                  <c:v>1.26</c:v>
                </c:pt>
                <c:pt idx="4403">
                  <c:v>1.28</c:v>
                </c:pt>
                <c:pt idx="4404">
                  <c:v>1.22</c:v>
                </c:pt>
                <c:pt idx="4405">
                  <c:v>1.1499999999999999</c:v>
                </c:pt>
                <c:pt idx="4406">
                  <c:v>1.1599999999999999</c:v>
                </c:pt>
                <c:pt idx="4407">
                  <c:v>1.1499999999999999</c:v>
                </c:pt>
                <c:pt idx="4408">
                  <c:v>1.1000000000000001</c:v>
                </c:pt>
                <c:pt idx="4409">
                  <c:v>1.1200000000000001</c:v>
                </c:pt>
                <c:pt idx="4410">
                  <c:v>1.0900000000000001</c:v>
                </c:pt>
                <c:pt idx="4411">
                  <c:v>1.08</c:v>
                </c:pt>
                <c:pt idx="4412">
                  <c:v>1.06</c:v>
                </c:pt>
                <c:pt idx="4413">
                  <c:v>1.06</c:v>
                </c:pt>
                <c:pt idx="4414">
                  <c:v>1.06</c:v>
                </c:pt>
                <c:pt idx="4415">
                  <c:v>1.1100000000000001</c:v>
                </c:pt>
                <c:pt idx="4416">
                  <c:v>1.06</c:v>
                </c:pt>
                <c:pt idx="4417">
                  <c:v>1.06</c:v>
                </c:pt>
                <c:pt idx="4418">
                  <c:v>1.03</c:v>
                </c:pt>
                <c:pt idx="4419">
                  <c:v>1.05</c:v>
                </c:pt>
                <c:pt idx="4420">
                  <c:v>1.05</c:v>
                </c:pt>
                <c:pt idx="4421">
                  <c:v>1.1000000000000001</c:v>
                </c:pt>
                <c:pt idx="4422">
                  <c:v>1.1399999999999999</c:v>
                </c:pt>
                <c:pt idx="4423">
                  <c:v>1.17</c:v>
                </c:pt>
                <c:pt idx="4424">
                  <c:v>1.1599999999999999</c:v>
                </c:pt>
                <c:pt idx="4425">
                  <c:v>1.19</c:v>
                </c:pt>
                <c:pt idx="4426">
                  <c:v>1.27</c:v>
                </c:pt>
                <c:pt idx="4427">
                  <c:v>1.24</c:v>
                </c:pt>
                <c:pt idx="4428">
                  <c:v>1.22</c:v>
                </c:pt>
                <c:pt idx="4429">
                  <c:v>1.28</c:v>
                </c:pt>
                <c:pt idx="4430">
                  <c:v>1.28</c:v>
                </c:pt>
                <c:pt idx="4431">
                  <c:v>1.21</c:v>
                </c:pt>
                <c:pt idx="4432">
                  <c:v>1.23</c:v>
                </c:pt>
                <c:pt idx="4433">
                  <c:v>1.17</c:v>
                </c:pt>
                <c:pt idx="4434">
                  <c:v>1.17</c:v>
                </c:pt>
                <c:pt idx="4435">
                  <c:v>1.17</c:v>
                </c:pt>
                <c:pt idx="4436">
                  <c:v>1.1499999999999999</c:v>
                </c:pt>
                <c:pt idx="4437">
                  <c:v>1.1499999999999999</c:v>
                </c:pt>
                <c:pt idx="4438">
                  <c:v>1.19</c:v>
                </c:pt>
                <c:pt idx="4439">
                  <c:v>1.19</c:v>
                </c:pt>
                <c:pt idx="4440">
                  <c:v>1.23</c:v>
                </c:pt>
                <c:pt idx="4441">
                  <c:v>1.24</c:v>
                </c:pt>
                <c:pt idx="4442">
                  <c:v>1.29</c:v>
                </c:pt>
                <c:pt idx="4443">
                  <c:v>1.29</c:v>
                </c:pt>
                <c:pt idx="4444">
                  <c:v>1.36</c:v>
                </c:pt>
                <c:pt idx="4445">
                  <c:v>1.26</c:v>
                </c:pt>
                <c:pt idx="4446">
                  <c:v>1.32</c:v>
                </c:pt>
                <c:pt idx="4447">
                  <c:v>1.31</c:v>
                </c:pt>
                <c:pt idx="4448">
                  <c:v>1.36</c:v>
                </c:pt>
                <c:pt idx="4449">
                  <c:v>1.4</c:v>
                </c:pt>
                <c:pt idx="4450">
                  <c:v>1.35</c:v>
                </c:pt>
                <c:pt idx="4451">
                  <c:v>1.33</c:v>
                </c:pt>
                <c:pt idx="4452">
                  <c:v>1.39</c:v>
                </c:pt>
                <c:pt idx="4453">
                  <c:v>1.31</c:v>
                </c:pt>
                <c:pt idx="4454">
                  <c:v>1.31</c:v>
                </c:pt>
                <c:pt idx="4455">
                  <c:v>1.35</c:v>
                </c:pt>
                <c:pt idx="4456">
                  <c:v>1.35</c:v>
                </c:pt>
                <c:pt idx="4457">
                  <c:v>1.41</c:v>
                </c:pt>
                <c:pt idx="4458">
                  <c:v>1.45</c:v>
                </c:pt>
                <c:pt idx="4459">
                  <c:v>1.47</c:v>
                </c:pt>
                <c:pt idx="4460">
                  <c:v>1.48</c:v>
                </c:pt>
                <c:pt idx="4461">
                  <c:v>1.61</c:v>
                </c:pt>
                <c:pt idx="4462">
                  <c:v>1.71</c:v>
                </c:pt>
                <c:pt idx="4463">
                  <c:v>1.59</c:v>
                </c:pt>
                <c:pt idx="4464">
                  <c:v>1.75</c:v>
                </c:pt>
                <c:pt idx="4465">
                  <c:v>1.59</c:v>
                </c:pt>
                <c:pt idx="4466">
                  <c:v>1.48</c:v>
                </c:pt>
                <c:pt idx="4467">
                  <c:v>1.58</c:v>
                </c:pt>
                <c:pt idx="4468">
                  <c:v>1.58</c:v>
                </c:pt>
                <c:pt idx="4469">
                  <c:v>1.55</c:v>
                </c:pt>
                <c:pt idx="4470">
                  <c:v>1.59</c:v>
                </c:pt>
                <c:pt idx="4471">
                  <c:v>1.58</c:v>
                </c:pt>
                <c:pt idx="4472">
                  <c:v>1.56</c:v>
                </c:pt>
                <c:pt idx="4473">
                  <c:v>1.57</c:v>
                </c:pt>
                <c:pt idx="4474">
                  <c:v>1.53</c:v>
                </c:pt>
                <c:pt idx="4475">
                  <c:v>1.54</c:v>
                </c:pt>
                <c:pt idx="4476">
                  <c:v>1.59</c:v>
                </c:pt>
                <c:pt idx="4477">
                  <c:v>1.48</c:v>
                </c:pt>
                <c:pt idx="4478">
                  <c:v>1.38</c:v>
                </c:pt>
                <c:pt idx="4479">
                  <c:v>1.49</c:v>
                </c:pt>
                <c:pt idx="4480">
                  <c:v>1.43</c:v>
                </c:pt>
                <c:pt idx="4481">
                  <c:v>1.45</c:v>
                </c:pt>
                <c:pt idx="4482">
                  <c:v>1.49</c:v>
                </c:pt>
                <c:pt idx="4483">
                  <c:v>1.5</c:v>
                </c:pt>
                <c:pt idx="4484">
                  <c:v>1.39</c:v>
                </c:pt>
                <c:pt idx="4485">
                  <c:v>1.32</c:v>
                </c:pt>
                <c:pt idx="4486">
                  <c:v>1.32</c:v>
                </c:pt>
                <c:pt idx="4487">
                  <c:v>1.29</c:v>
                </c:pt>
                <c:pt idx="4488">
                  <c:v>1.31</c:v>
                </c:pt>
                <c:pt idx="4489">
                  <c:v>1.31</c:v>
                </c:pt>
                <c:pt idx="4490">
                  <c:v>1.32</c:v>
                </c:pt>
                <c:pt idx="4491">
                  <c:v>1.35</c:v>
                </c:pt>
                <c:pt idx="4492">
                  <c:v>1.33</c:v>
                </c:pt>
                <c:pt idx="4493">
                  <c:v>1.35</c:v>
                </c:pt>
                <c:pt idx="4494">
                  <c:v>1.37</c:v>
                </c:pt>
                <c:pt idx="4495">
                  <c:v>1.37</c:v>
                </c:pt>
                <c:pt idx="4496">
                  <c:v>1.37</c:v>
                </c:pt>
                <c:pt idx="4497">
                  <c:v>1.32</c:v>
                </c:pt>
                <c:pt idx="4498">
                  <c:v>1.32</c:v>
                </c:pt>
                <c:pt idx="4499">
                  <c:v>1.29</c:v>
                </c:pt>
                <c:pt idx="4500">
                  <c:v>1.28</c:v>
                </c:pt>
                <c:pt idx="4501">
                  <c:v>1.34</c:v>
                </c:pt>
                <c:pt idx="4502">
                  <c:v>1.41</c:v>
                </c:pt>
                <c:pt idx="4503">
                  <c:v>1.36</c:v>
                </c:pt>
                <c:pt idx="4504">
                  <c:v>1.62</c:v>
                </c:pt>
                <c:pt idx="4505">
                  <c:v>1.45</c:v>
                </c:pt>
                <c:pt idx="4506">
                  <c:v>1.41</c:v>
                </c:pt>
                <c:pt idx="4507">
                  <c:v>1.41</c:v>
                </c:pt>
                <c:pt idx="4508">
                  <c:v>1.4</c:v>
                </c:pt>
                <c:pt idx="4509">
                  <c:v>1.35</c:v>
                </c:pt>
                <c:pt idx="4510">
                  <c:v>1.38</c:v>
                </c:pt>
                <c:pt idx="4511">
                  <c:v>1.4</c:v>
                </c:pt>
                <c:pt idx="4512">
                  <c:v>1.34</c:v>
                </c:pt>
                <c:pt idx="4513">
                  <c:v>1.41</c:v>
                </c:pt>
                <c:pt idx="4514">
                  <c:v>1.41</c:v>
                </c:pt>
                <c:pt idx="4515">
                  <c:v>1.37</c:v>
                </c:pt>
                <c:pt idx="4516">
                  <c:v>1.44</c:v>
                </c:pt>
                <c:pt idx="4517">
                  <c:v>1.34</c:v>
                </c:pt>
                <c:pt idx="4518">
                  <c:v>1.33</c:v>
                </c:pt>
                <c:pt idx="4519">
                  <c:v>1.43</c:v>
                </c:pt>
                <c:pt idx="4520">
                  <c:v>1.33</c:v>
                </c:pt>
                <c:pt idx="4521">
                  <c:v>1.37</c:v>
                </c:pt>
                <c:pt idx="4522">
                  <c:v>1.36</c:v>
                </c:pt>
                <c:pt idx="4523">
                  <c:v>1.4</c:v>
                </c:pt>
                <c:pt idx="4524">
                  <c:v>1.43</c:v>
                </c:pt>
                <c:pt idx="4525">
                  <c:v>1.47</c:v>
                </c:pt>
                <c:pt idx="4526">
                  <c:v>1.47</c:v>
                </c:pt>
                <c:pt idx="4527">
                  <c:v>1.46</c:v>
                </c:pt>
                <c:pt idx="4528">
                  <c:v>1.54</c:v>
                </c:pt>
                <c:pt idx="4529">
                  <c:v>1.49</c:v>
                </c:pt>
                <c:pt idx="4530">
                  <c:v>1.53</c:v>
                </c:pt>
                <c:pt idx="4531">
                  <c:v>1.52</c:v>
                </c:pt>
                <c:pt idx="4532">
                  <c:v>1.47</c:v>
                </c:pt>
                <c:pt idx="4533">
                  <c:v>1.48</c:v>
                </c:pt>
                <c:pt idx="4534">
                  <c:v>1.46</c:v>
                </c:pt>
                <c:pt idx="4535">
                  <c:v>1.45</c:v>
                </c:pt>
                <c:pt idx="4536">
                  <c:v>1.46</c:v>
                </c:pt>
                <c:pt idx="4537">
                  <c:v>1.4</c:v>
                </c:pt>
                <c:pt idx="4538">
                  <c:v>1.38</c:v>
                </c:pt>
                <c:pt idx="4539">
                  <c:v>1.39</c:v>
                </c:pt>
                <c:pt idx="4540">
                  <c:v>1.4</c:v>
                </c:pt>
                <c:pt idx="4541">
                  <c:v>1.37</c:v>
                </c:pt>
                <c:pt idx="4542">
                  <c:v>1.35</c:v>
                </c:pt>
                <c:pt idx="4543">
                  <c:v>1.42</c:v>
                </c:pt>
                <c:pt idx="4544">
                  <c:v>1.39</c:v>
                </c:pt>
                <c:pt idx="4545">
                  <c:v>1.41</c:v>
                </c:pt>
                <c:pt idx="4546">
                  <c:v>1.46</c:v>
                </c:pt>
                <c:pt idx="4547">
                  <c:v>1.44</c:v>
                </c:pt>
                <c:pt idx="4548">
                  <c:v>1.43</c:v>
                </c:pt>
                <c:pt idx="4549">
                  <c:v>1.4</c:v>
                </c:pt>
                <c:pt idx="4550">
                  <c:v>1.44</c:v>
                </c:pt>
                <c:pt idx="4551">
                  <c:v>1.51</c:v>
                </c:pt>
                <c:pt idx="4552">
                  <c:v>1.6</c:v>
                </c:pt>
                <c:pt idx="4553">
                  <c:v>1.55</c:v>
                </c:pt>
                <c:pt idx="4554">
                  <c:v>1.65</c:v>
                </c:pt>
                <c:pt idx="4555">
                  <c:v>1.59</c:v>
                </c:pt>
                <c:pt idx="4556">
                  <c:v>1.48</c:v>
                </c:pt>
                <c:pt idx="4557">
                  <c:v>1.49</c:v>
                </c:pt>
                <c:pt idx="4558">
                  <c:v>1.49</c:v>
                </c:pt>
                <c:pt idx="4559">
                  <c:v>1.5</c:v>
                </c:pt>
                <c:pt idx="4560">
                  <c:v>1.72</c:v>
                </c:pt>
                <c:pt idx="4561">
                  <c:v>1.64</c:v>
                </c:pt>
                <c:pt idx="4562">
                  <c:v>1.5</c:v>
                </c:pt>
                <c:pt idx="4563">
                  <c:v>1.44</c:v>
                </c:pt>
                <c:pt idx="4564">
                  <c:v>1.38</c:v>
                </c:pt>
                <c:pt idx="4565">
                  <c:v>1.37</c:v>
                </c:pt>
                <c:pt idx="4566">
                  <c:v>1.32</c:v>
                </c:pt>
                <c:pt idx="4567">
                  <c:v>1.43</c:v>
                </c:pt>
                <c:pt idx="4568">
                  <c:v>1.42</c:v>
                </c:pt>
                <c:pt idx="4569">
                  <c:v>1.39</c:v>
                </c:pt>
                <c:pt idx="4570">
                  <c:v>1.36</c:v>
                </c:pt>
                <c:pt idx="4571">
                  <c:v>1.39</c:v>
                </c:pt>
                <c:pt idx="4572">
                  <c:v>1.31</c:v>
                </c:pt>
                <c:pt idx="4573">
                  <c:v>1.31</c:v>
                </c:pt>
                <c:pt idx="4574">
                  <c:v>1.31</c:v>
                </c:pt>
                <c:pt idx="4575">
                  <c:v>1.35</c:v>
                </c:pt>
                <c:pt idx="4576">
                  <c:v>1.38</c:v>
                </c:pt>
                <c:pt idx="4577">
                  <c:v>1.35</c:v>
                </c:pt>
                <c:pt idx="4578">
                  <c:v>1.3</c:v>
                </c:pt>
                <c:pt idx="4579">
                  <c:v>1.24</c:v>
                </c:pt>
                <c:pt idx="4580">
                  <c:v>1.29</c:v>
                </c:pt>
                <c:pt idx="4581">
                  <c:v>1.22</c:v>
                </c:pt>
                <c:pt idx="4582">
                  <c:v>1.26</c:v>
                </c:pt>
                <c:pt idx="4583">
                  <c:v>1.27</c:v>
                </c:pt>
                <c:pt idx="4584">
                  <c:v>1.33</c:v>
                </c:pt>
                <c:pt idx="4585">
                  <c:v>1.27</c:v>
                </c:pt>
                <c:pt idx="4586">
                  <c:v>1.22</c:v>
                </c:pt>
                <c:pt idx="4587">
                  <c:v>1.28</c:v>
                </c:pt>
                <c:pt idx="4588">
                  <c:v>1.22</c:v>
                </c:pt>
                <c:pt idx="4589">
                  <c:v>1.19</c:v>
                </c:pt>
                <c:pt idx="4590">
                  <c:v>1.25</c:v>
                </c:pt>
                <c:pt idx="4591">
                  <c:v>1.19</c:v>
                </c:pt>
                <c:pt idx="4592">
                  <c:v>0.99</c:v>
                </c:pt>
                <c:pt idx="4593">
                  <c:v>1.21</c:v>
                </c:pt>
                <c:pt idx="4594">
                  <c:v>1.22</c:v>
                </c:pt>
                <c:pt idx="4595">
                  <c:v>1.1399999999999999</c:v>
                </c:pt>
                <c:pt idx="4596">
                  <c:v>1.21</c:v>
                </c:pt>
                <c:pt idx="4597">
                  <c:v>1.1000000000000001</c:v>
                </c:pt>
                <c:pt idx="4598">
                  <c:v>1.1200000000000001</c:v>
                </c:pt>
                <c:pt idx="4599">
                  <c:v>1.06</c:v>
                </c:pt>
                <c:pt idx="4600">
                  <c:v>1.1000000000000001</c:v>
                </c:pt>
                <c:pt idx="4601">
                  <c:v>1.06</c:v>
                </c:pt>
                <c:pt idx="4602">
                  <c:v>1.1000000000000001</c:v>
                </c:pt>
                <c:pt idx="4603">
                  <c:v>1.1200000000000001</c:v>
                </c:pt>
                <c:pt idx="4604">
                  <c:v>1.2</c:v>
                </c:pt>
                <c:pt idx="4605">
                  <c:v>1.1000000000000001</c:v>
                </c:pt>
                <c:pt idx="4606">
                  <c:v>0.95</c:v>
                </c:pt>
                <c:pt idx="4607">
                  <c:v>1.1000000000000001</c:v>
                </c:pt>
                <c:pt idx="4608">
                  <c:v>1.1000000000000001</c:v>
                </c:pt>
                <c:pt idx="4609">
                  <c:v>1.1499999999999999</c:v>
                </c:pt>
                <c:pt idx="4610">
                  <c:v>1.2</c:v>
                </c:pt>
                <c:pt idx="4611">
                  <c:v>1.1299999999999999</c:v>
                </c:pt>
                <c:pt idx="4612">
                  <c:v>1.0900000000000001</c:v>
                </c:pt>
                <c:pt idx="4613">
                  <c:v>1.1299999999999999</c:v>
                </c:pt>
                <c:pt idx="4614">
                  <c:v>1.1299999999999999</c:v>
                </c:pt>
                <c:pt idx="4615">
                  <c:v>1.1299999999999999</c:v>
                </c:pt>
                <c:pt idx="4616">
                  <c:v>1.1200000000000001</c:v>
                </c:pt>
                <c:pt idx="4617">
                  <c:v>1.1399999999999999</c:v>
                </c:pt>
                <c:pt idx="4618">
                  <c:v>1.1200000000000001</c:v>
                </c:pt>
                <c:pt idx="4619">
                  <c:v>1.1399999999999999</c:v>
                </c:pt>
                <c:pt idx="4620">
                  <c:v>1.1000000000000001</c:v>
                </c:pt>
                <c:pt idx="4621">
                  <c:v>1.1100000000000001</c:v>
                </c:pt>
                <c:pt idx="4622">
                  <c:v>1.0900000000000001</c:v>
                </c:pt>
                <c:pt idx="4623">
                  <c:v>1.08</c:v>
                </c:pt>
                <c:pt idx="4624">
                  <c:v>1.06</c:v>
                </c:pt>
                <c:pt idx="4625">
                  <c:v>1.1000000000000001</c:v>
                </c:pt>
                <c:pt idx="4626">
                  <c:v>1.1299999999999999</c:v>
                </c:pt>
                <c:pt idx="4627">
                  <c:v>1.1399999999999999</c:v>
                </c:pt>
                <c:pt idx="4628">
                  <c:v>1.1200000000000001</c:v>
                </c:pt>
                <c:pt idx="4629">
                  <c:v>1.1399999999999999</c:v>
                </c:pt>
                <c:pt idx="4630">
                  <c:v>1.21</c:v>
                </c:pt>
                <c:pt idx="4631">
                  <c:v>1.1000000000000001</c:v>
                </c:pt>
                <c:pt idx="4632">
                  <c:v>1.1100000000000001</c:v>
                </c:pt>
                <c:pt idx="4633">
                  <c:v>1.1299999999999999</c:v>
                </c:pt>
                <c:pt idx="4634">
                  <c:v>1.1399999999999999</c:v>
                </c:pt>
                <c:pt idx="4635">
                  <c:v>1.0900000000000001</c:v>
                </c:pt>
                <c:pt idx="4636">
                  <c:v>1.07</c:v>
                </c:pt>
                <c:pt idx="4637">
                  <c:v>1.04</c:v>
                </c:pt>
                <c:pt idx="4638">
                  <c:v>1.05</c:v>
                </c:pt>
                <c:pt idx="4639">
                  <c:v>1.04</c:v>
                </c:pt>
                <c:pt idx="4640">
                  <c:v>1.06</c:v>
                </c:pt>
                <c:pt idx="4641">
                  <c:v>1.07</c:v>
                </c:pt>
                <c:pt idx="4642">
                  <c:v>1.06</c:v>
                </c:pt>
                <c:pt idx="4643">
                  <c:v>1.0900000000000001</c:v>
                </c:pt>
                <c:pt idx="4644">
                  <c:v>1.0900000000000001</c:v>
                </c:pt>
                <c:pt idx="4645">
                  <c:v>1.1000000000000001</c:v>
                </c:pt>
                <c:pt idx="4646">
                  <c:v>1.1000000000000001</c:v>
                </c:pt>
                <c:pt idx="4647">
                  <c:v>1.0900000000000001</c:v>
                </c:pt>
                <c:pt idx="4648">
                  <c:v>1.0900000000000001</c:v>
                </c:pt>
                <c:pt idx="4649">
                  <c:v>1.06</c:v>
                </c:pt>
                <c:pt idx="4650">
                  <c:v>1.02</c:v>
                </c:pt>
                <c:pt idx="4651">
                  <c:v>1.08</c:v>
                </c:pt>
                <c:pt idx="4652">
                  <c:v>1.0900000000000001</c:v>
                </c:pt>
                <c:pt idx="4653">
                  <c:v>1.1200000000000001</c:v>
                </c:pt>
                <c:pt idx="4654">
                  <c:v>1.1000000000000001</c:v>
                </c:pt>
                <c:pt idx="4655">
                  <c:v>1.1499999999999999</c:v>
                </c:pt>
                <c:pt idx="4656">
                  <c:v>1.1399999999999999</c:v>
                </c:pt>
                <c:pt idx="4657">
                  <c:v>1.08</c:v>
                </c:pt>
                <c:pt idx="4658">
                  <c:v>1.1299999999999999</c:v>
                </c:pt>
                <c:pt idx="4659">
                  <c:v>1.1299999999999999</c:v>
                </c:pt>
                <c:pt idx="4660">
                  <c:v>1.1599999999999999</c:v>
                </c:pt>
                <c:pt idx="4661">
                  <c:v>1.22</c:v>
                </c:pt>
                <c:pt idx="4662">
                  <c:v>1.1599999999999999</c:v>
                </c:pt>
                <c:pt idx="4663">
                  <c:v>1.22</c:v>
                </c:pt>
                <c:pt idx="4664">
                  <c:v>1.31</c:v>
                </c:pt>
                <c:pt idx="4665">
                  <c:v>1.33</c:v>
                </c:pt>
                <c:pt idx="4666">
                  <c:v>1.35</c:v>
                </c:pt>
                <c:pt idx="4667">
                  <c:v>1.31</c:v>
                </c:pt>
                <c:pt idx="4668">
                  <c:v>1.39</c:v>
                </c:pt>
                <c:pt idx="4669">
                  <c:v>1.29</c:v>
                </c:pt>
                <c:pt idx="4670">
                  <c:v>1.37</c:v>
                </c:pt>
                <c:pt idx="4671">
                  <c:v>1.4</c:v>
                </c:pt>
                <c:pt idx="4672">
                  <c:v>1.39</c:v>
                </c:pt>
                <c:pt idx="4673">
                  <c:v>1.37</c:v>
                </c:pt>
                <c:pt idx="4674">
                  <c:v>1.28</c:v>
                </c:pt>
                <c:pt idx="4675">
                  <c:v>1.25</c:v>
                </c:pt>
                <c:pt idx="4676">
                  <c:v>1.3</c:v>
                </c:pt>
                <c:pt idx="4677">
                  <c:v>1.23</c:v>
                </c:pt>
                <c:pt idx="4678">
                  <c:v>1.1499999999999999</c:v>
                </c:pt>
                <c:pt idx="4679">
                  <c:v>1.29</c:v>
                </c:pt>
                <c:pt idx="4680">
                  <c:v>1.18</c:v>
                </c:pt>
                <c:pt idx="4681">
                  <c:v>1.1599999999999999</c:v>
                </c:pt>
                <c:pt idx="4682">
                  <c:v>1.1399999999999999</c:v>
                </c:pt>
                <c:pt idx="4683">
                  <c:v>1.1100000000000001</c:v>
                </c:pt>
                <c:pt idx="4684">
                  <c:v>1.1499999999999999</c:v>
                </c:pt>
                <c:pt idx="4685">
                  <c:v>1.1599999999999999</c:v>
                </c:pt>
                <c:pt idx="4686">
                  <c:v>1.1100000000000001</c:v>
                </c:pt>
                <c:pt idx="4687">
                  <c:v>1.1299999999999999</c:v>
                </c:pt>
                <c:pt idx="4688">
                  <c:v>1.1200000000000001</c:v>
                </c:pt>
                <c:pt idx="4689">
                  <c:v>1.17</c:v>
                </c:pt>
                <c:pt idx="4690">
                  <c:v>1.1599999999999999</c:v>
                </c:pt>
                <c:pt idx="4691">
                  <c:v>1.1599999999999999</c:v>
                </c:pt>
                <c:pt idx="4692">
                  <c:v>1.23</c:v>
                </c:pt>
                <c:pt idx="4693">
                  <c:v>1.23</c:v>
                </c:pt>
                <c:pt idx="4694">
                  <c:v>1.2</c:v>
                </c:pt>
                <c:pt idx="4695">
                  <c:v>1.21</c:v>
                </c:pt>
                <c:pt idx="4696">
                  <c:v>1.18</c:v>
                </c:pt>
                <c:pt idx="4697">
                  <c:v>1.18</c:v>
                </c:pt>
                <c:pt idx="4698">
                  <c:v>1.19</c:v>
                </c:pt>
                <c:pt idx="4699">
                  <c:v>1.24</c:v>
                </c:pt>
                <c:pt idx="4700">
                  <c:v>1.26</c:v>
                </c:pt>
                <c:pt idx="4701">
                  <c:v>1.23</c:v>
                </c:pt>
                <c:pt idx="4702">
                  <c:v>1.23</c:v>
                </c:pt>
                <c:pt idx="4703">
                  <c:v>1.2</c:v>
                </c:pt>
                <c:pt idx="4704">
                  <c:v>1.21</c:v>
                </c:pt>
                <c:pt idx="4705">
                  <c:v>1.23</c:v>
                </c:pt>
                <c:pt idx="4706">
                  <c:v>1.2</c:v>
                </c:pt>
                <c:pt idx="4707">
                  <c:v>1.19</c:v>
                </c:pt>
                <c:pt idx="4708">
                  <c:v>1.2</c:v>
                </c:pt>
                <c:pt idx="4709">
                  <c:v>1.21</c:v>
                </c:pt>
                <c:pt idx="4710">
                  <c:v>1.21</c:v>
                </c:pt>
                <c:pt idx="4711">
                  <c:v>1.2</c:v>
                </c:pt>
                <c:pt idx="4712">
                  <c:v>1.17</c:v>
                </c:pt>
                <c:pt idx="4713">
                  <c:v>1.19</c:v>
                </c:pt>
                <c:pt idx="4714">
                  <c:v>0.96000000000000008</c:v>
                </c:pt>
                <c:pt idx="4715">
                  <c:v>1.26</c:v>
                </c:pt>
                <c:pt idx="4716">
                  <c:v>1.33</c:v>
                </c:pt>
                <c:pt idx="4717">
                  <c:v>1.3</c:v>
                </c:pt>
                <c:pt idx="4718">
                  <c:v>1.36</c:v>
                </c:pt>
                <c:pt idx="4719">
                  <c:v>1.37</c:v>
                </c:pt>
                <c:pt idx="4720">
                  <c:v>1.38</c:v>
                </c:pt>
                <c:pt idx="4721">
                  <c:v>1.47</c:v>
                </c:pt>
                <c:pt idx="4722">
                  <c:v>1.54</c:v>
                </c:pt>
                <c:pt idx="4723">
                  <c:v>1.52</c:v>
                </c:pt>
                <c:pt idx="4724">
                  <c:v>1.48</c:v>
                </c:pt>
                <c:pt idx="4725">
                  <c:v>1.52</c:v>
                </c:pt>
                <c:pt idx="4726">
                  <c:v>1.42</c:v>
                </c:pt>
                <c:pt idx="4727">
                  <c:v>1.42</c:v>
                </c:pt>
                <c:pt idx="4728">
                  <c:v>1.37</c:v>
                </c:pt>
                <c:pt idx="4729">
                  <c:v>1.35</c:v>
                </c:pt>
                <c:pt idx="4730">
                  <c:v>1.43</c:v>
                </c:pt>
                <c:pt idx="4731">
                  <c:v>1.39</c:v>
                </c:pt>
                <c:pt idx="4732">
                  <c:v>1.39</c:v>
                </c:pt>
                <c:pt idx="4733">
                  <c:v>1.51</c:v>
                </c:pt>
                <c:pt idx="4734">
                  <c:v>1.52</c:v>
                </c:pt>
                <c:pt idx="4735">
                  <c:v>1.55</c:v>
                </c:pt>
                <c:pt idx="4736">
                  <c:v>1.47</c:v>
                </c:pt>
                <c:pt idx="4737">
                  <c:v>1.46</c:v>
                </c:pt>
                <c:pt idx="4738">
                  <c:v>1.47</c:v>
                </c:pt>
                <c:pt idx="4739">
                  <c:v>1.41</c:v>
                </c:pt>
                <c:pt idx="4740">
                  <c:v>1.42</c:v>
                </c:pt>
                <c:pt idx="4741">
                  <c:v>1.39</c:v>
                </c:pt>
                <c:pt idx="4742">
                  <c:v>1.37</c:v>
                </c:pt>
                <c:pt idx="4743">
                  <c:v>1.44</c:v>
                </c:pt>
                <c:pt idx="4744">
                  <c:v>1.42</c:v>
                </c:pt>
                <c:pt idx="4745">
                  <c:v>1.36</c:v>
                </c:pt>
                <c:pt idx="4746">
                  <c:v>1.41</c:v>
                </c:pt>
                <c:pt idx="4747">
                  <c:v>1.39</c:v>
                </c:pt>
                <c:pt idx="4748">
                  <c:v>1.4</c:v>
                </c:pt>
                <c:pt idx="4749">
                  <c:v>1.35</c:v>
                </c:pt>
                <c:pt idx="4750">
                  <c:v>1.44</c:v>
                </c:pt>
                <c:pt idx="4751">
                  <c:v>1.46</c:v>
                </c:pt>
                <c:pt idx="4752">
                  <c:v>1.31</c:v>
                </c:pt>
                <c:pt idx="4753">
                  <c:v>1.31</c:v>
                </c:pt>
                <c:pt idx="4754">
                  <c:v>1.33</c:v>
                </c:pt>
                <c:pt idx="4755">
                  <c:v>1.29</c:v>
                </c:pt>
                <c:pt idx="4756">
                  <c:v>1.33</c:v>
                </c:pt>
                <c:pt idx="4757">
                  <c:v>1.24</c:v>
                </c:pt>
                <c:pt idx="4758">
                  <c:v>1.33</c:v>
                </c:pt>
                <c:pt idx="4759">
                  <c:v>1.34</c:v>
                </c:pt>
                <c:pt idx="4760">
                  <c:v>1.3</c:v>
                </c:pt>
                <c:pt idx="4761">
                  <c:v>1.38</c:v>
                </c:pt>
                <c:pt idx="4762">
                  <c:v>1.37</c:v>
                </c:pt>
                <c:pt idx="4763">
                  <c:v>1.35</c:v>
                </c:pt>
                <c:pt idx="4764">
                  <c:v>1.39</c:v>
                </c:pt>
                <c:pt idx="4765">
                  <c:v>1.36</c:v>
                </c:pt>
                <c:pt idx="4766">
                  <c:v>1.41</c:v>
                </c:pt>
                <c:pt idx="4767">
                  <c:v>1.39</c:v>
                </c:pt>
                <c:pt idx="4768">
                  <c:v>1.41</c:v>
                </c:pt>
                <c:pt idx="4769">
                  <c:v>1.48</c:v>
                </c:pt>
                <c:pt idx="4770">
                  <c:v>1.48</c:v>
                </c:pt>
                <c:pt idx="4771">
                  <c:v>1.48</c:v>
                </c:pt>
                <c:pt idx="4772">
                  <c:v>1.51</c:v>
                </c:pt>
                <c:pt idx="4773">
                  <c:v>1.48</c:v>
                </c:pt>
                <c:pt idx="4774">
                  <c:v>1.44</c:v>
                </c:pt>
                <c:pt idx="4775">
                  <c:v>1.44</c:v>
                </c:pt>
                <c:pt idx="4776">
                  <c:v>1.28</c:v>
                </c:pt>
                <c:pt idx="4777">
                  <c:v>1.31</c:v>
                </c:pt>
                <c:pt idx="4778">
                  <c:v>1.34</c:v>
                </c:pt>
                <c:pt idx="4779">
                  <c:v>1.34</c:v>
                </c:pt>
                <c:pt idx="4780">
                  <c:v>1.32</c:v>
                </c:pt>
                <c:pt idx="4781">
                  <c:v>1.32</c:v>
                </c:pt>
                <c:pt idx="4782">
                  <c:v>1.38</c:v>
                </c:pt>
                <c:pt idx="4783">
                  <c:v>1.31</c:v>
                </c:pt>
                <c:pt idx="4784">
                  <c:v>1.27</c:v>
                </c:pt>
                <c:pt idx="4785">
                  <c:v>1.23</c:v>
                </c:pt>
                <c:pt idx="4786">
                  <c:v>1.2</c:v>
                </c:pt>
                <c:pt idx="4787">
                  <c:v>1.2</c:v>
                </c:pt>
                <c:pt idx="4788">
                  <c:v>1.22</c:v>
                </c:pt>
                <c:pt idx="4789">
                  <c:v>1.2</c:v>
                </c:pt>
                <c:pt idx="4790">
                  <c:v>1.1200000000000001</c:v>
                </c:pt>
                <c:pt idx="4791">
                  <c:v>1.22</c:v>
                </c:pt>
                <c:pt idx="4792">
                  <c:v>1.22</c:v>
                </c:pt>
                <c:pt idx="4793">
                  <c:v>1.23</c:v>
                </c:pt>
                <c:pt idx="4794">
                  <c:v>1.24</c:v>
                </c:pt>
                <c:pt idx="4795">
                  <c:v>1.22</c:v>
                </c:pt>
                <c:pt idx="4796">
                  <c:v>1.25</c:v>
                </c:pt>
                <c:pt idx="4797">
                  <c:v>1.24</c:v>
                </c:pt>
                <c:pt idx="4798">
                  <c:v>1.24</c:v>
                </c:pt>
                <c:pt idx="4799">
                  <c:v>1.26</c:v>
                </c:pt>
                <c:pt idx="4800">
                  <c:v>1.25</c:v>
                </c:pt>
                <c:pt idx="4801">
                  <c:v>1.25</c:v>
                </c:pt>
                <c:pt idx="4802">
                  <c:v>1.28</c:v>
                </c:pt>
                <c:pt idx="4803">
                  <c:v>1.1200000000000001</c:v>
                </c:pt>
                <c:pt idx="4804">
                  <c:v>1.28</c:v>
                </c:pt>
                <c:pt idx="4805">
                  <c:v>1.31</c:v>
                </c:pt>
                <c:pt idx="4806">
                  <c:v>1.32</c:v>
                </c:pt>
                <c:pt idx="4807">
                  <c:v>1.3</c:v>
                </c:pt>
                <c:pt idx="4808">
                  <c:v>1.32</c:v>
                </c:pt>
                <c:pt idx="4809">
                  <c:v>1.27</c:v>
                </c:pt>
                <c:pt idx="4810">
                  <c:v>1.22</c:v>
                </c:pt>
                <c:pt idx="4811">
                  <c:v>1.2</c:v>
                </c:pt>
                <c:pt idx="4812">
                  <c:v>1.21</c:v>
                </c:pt>
                <c:pt idx="4813">
                  <c:v>1.18</c:v>
                </c:pt>
                <c:pt idx="4814">
                  <c:v>1.22</c:v>
                </c:pt>
                <c:pt idx="4815">
                  <c:v>1.2</c:v>
                </c:pt>
                <c:pt idx="4816">
                  <c:v>1.2</c:v>
                </c:pt>
                <c:pt idx="4817">
                  <c:v>1.18</c:v>
                </c:pt>
                <c:pt idx="4818">
                  <c:v>1.1499999999999999</c:v>
                </c:pt>
                <c:pt idx="4819">
                  <c:v>1.1299999999999999</c:v>
                </c:pt>
                <c:pt idx="4820">
                  <c:v>1.1599999999999999</c:v>
                </c:pt>
                <c:pt idx="4821">
                  <c:v>1.1599999999999999</c:v>
                </c:pt>
                <c:pt idx="4822">
                  <c:v>1.1399999999999999</c:v>
                </c:pt>
                <c:pt idx="4823">
                  <c:v>1.1200000000000001</c:v>
                </c:pt>
                <c:pt idx="4824">
                  <c:v>1.0900000000000001</c:v>
                </c:pt>
                <c:pt idx="4825">
                  <c:v>1.1200000000000001</c:v>
                </c:pt>
                <c:pt idx="4826">
                  <c:v>1.17</c:v>
                </c:pt>
                <c:pt idx="4827">
                  <c:v>1.1100000000000001</c:v>
                </c:pt>
                <c:pt idx="4828">
                  <c:v>1.1200000000000001</c:v>
                </c:pt>
                <c:pt idx="4829">
                  <c:v>1.1499999999999999</c:v>
                </c:pt>
                <c:pt idx="4830">
                  <c:v>1.18</c:v>
                </c:pt>
                <c:pt idx="4831">
                  <c:v>1.19</c:v>
                </c:pt>
                <c:pt idx="4832">
                  <c:v>1.21</c:v>
                </c:pt>
                <c:pt idx="4833">
                  <c:v>1.18</c:v>
                </c:pt>
                <c:pt idx="4834">
                  <c:v>1.23</c:v>
                </c:pt>
                <c:pt idx="4835">
                  <c:v>1.18</c:v>
                </c:pt>
                <c:pt idx="4836">
                  <c:v>1.21</c:v>
                </c:pt>
                <c:pt idx="4837">
                  <c:v>1.1499999999999999</c:v>
                </c:pt>
                <c:pt idx="4838">
                  <c:v>1.1399999999999999</c:v>
                </c:pt>
                <c:pt idx="4839">
                  <c:v>1.1000000000000001</c:v>
                </c:pt>
                <c:pt idx="4840">
                  <c:v>1.1000000000000001</c:v>
                </c:pt>
                <c:pt idx="4841">
                  <c:v>1.08</c:v>
                </c:pt>
                <c:pt idx="4842">
                  <c:v>1.08</c:v>
                </c:pt>
                <c:pt idx="4843">
                  <c:v>1.1599999999999999</c:v>
                </c:pt>
                <c:pt idx="4844">
                  <c:v>1.0900000000000001</c:v>
                </c:pt>
                <c:pt idx="4845">
                  <c:v>1.08</c:v>
                </c:pt>
                <c:pt idx="4846">
                  <c:v>1.1299999999999999</c:v>
                </c:pt>
                <c:pt idx="4847">
                  <c:v>1.1100000000000001</c:v>
                </c:pt>
                <c:pt idx="4848">
                  <c:v>1.1499999999999999</c:v>
                </c:pt>
                <c:pt idx="4849">
                  <c:v>1.1399999999999999</c:v>
                </c:pt>
                <c:pt idx="4850">
                  <c:v>1.17</c:v>
                </c:pt>
                <c:pt idx="4851">
                  <c:v>0.89</c:v>
                </c:pt>
                <c:pt idx="4852">
                  <c:v>1.08</c:v>
                </c:pt>
                <c:pt idx="4853">
                  <c:v>1.1599999999999999</c:v>
                </c:pt>
                <c:pt idx="4854">
                  <c:v>1.1499999999999999</c:v>
                </c:pt>
                <c:pt idx="4855">
                  <c:v>1.18</c:v>
                </c:pt>
                <c:pt idx="4856">
                  <c:v>1.17</c:v>
                </c:pt>
                <c:pt idx="4857">
                  <c:v>1.18</c:v>
                </c:pt>
                <c:pt idx="4858">
                  <c:v>1.17</c:v>
                </c:pt>
                <c:pt idx="4859">
                  <c:v>0.84</c:v>
                </c:pt>
                <c:pt idx="4860">
                  <c:v>1.1000000000000001</c:v>
                </c:pt>
                <c:pt idx="4861">
                  <c:v>1.19</c:v>
                </c:pt>
                <c:pt idx="4862">
                  <c:v>1.19</c:v>
                </c:pt>
                <c:pt idx="4863">
                  <c:v>1.1499999999999999</c:v>
                </c:pt>
                <c:pt idx="4864">
                  <c:v>1.1399999999999999</c:v>
                </c:pt>
                <c:pt idx="4865">
                  <c:v>1.18</c:v>
                </c:pt>
                <c:pt idx="4866">
                  <c:v>1.24</c:v>
                </c:pt>
                <c:pt idx="4867">
                  <c:v>1.26</c:v>
                </c:pt>
                <c:pt idx="4868">
                  <c:v>1.18</c:v>
                </c:pt>
                <c:pt idx="4869">
                  <c:v>1.17</c:v>
                </c:pt>
                <c:pt idx="4870">
                  <c:v>1.19</c:v>
                </c:pt>
                <c:pt idx="4871">
                  <c:v>1.22</c:v>
                </c:pt>
                <c:pt idx="4872">
                  <c:v>1.17</c:v>
                </c:pt>
                <c:pt idx="4873">
                  <c:v>1.24</c:v>
                </c:pt>
                <c:pt idx="4874">
                  <c:v>1.17</c:v>
                </c:pt>
                <c:pt idx="4875">
                  <c:v>1.24</c:v>
                </c:pt>
                <c:pt idx="4876">
                  <c:v>1.23</c:v>
                </c:pt>
                <c:pt idx="4877">
                  <c:v>1.25</c:v>
                </c:pt>
                <c:pt idx="4878">
                  <c:v>1.22</c:v>
                </c:pt>
                <c:pt idx="4879">
                  <c:v>1.17</c:v>
                </c:pt>
                <c:pt idx="4880">
                  <c:v>1.22</c:v>
                </c:pt>
                <c:pt idx="4881">
                  <c:v>1.1599999999999999</c:v>
                </c:pt>
                <c:pt idx="4882">
                  <c:v>1.1399999999999999</c:v>
                </c:pt>
                <c:pt idx="4883">
                  <c:v>1.1299999999999999</c:v>
                </c:pt>
                <c:pt idx="4884">
                  <c:v>1.1499999999999999</c:v>
                </c:pt>
                <c:pt idx="4885">
                  <c:v>1.1499999999999999</c:v>
                </c:pt>
                <c:pt idx="4886">
                  <c:v>1.23</c:v>
                </c:pt>
                <c:pt idx="4887">
                  <c:v>1.22</c:v>
                </c:pt>
                <c:pt idx="4888">
                  <c:v>1.17</c:v>
                </c:pt>
                <c:pt idx="4889">
                  <c:v>1.1299999999999999</c:v>
                </c:pt>
                <c:pt idx="4890">
                  <c:v>1.18</c:v>
                </c:pt>
                <c:pt idx="4891">
                  <c:v>1.24</c:v>
                </c:pt>
                <c:pt idx="4892">
                  <c:v>1.28</c:v>
                </c:pt>
                <c:pt idx="4893">
                  <c:v>1.34</c:v>
                </c:pt>
                <c:pt idx="4894">
                  <c:v>1.31</c:v>
                </c:pt>
                <c:pt idx="4895">
                  <c:v>1.29</c:v>
                </c:pt>
                <c:pt idx="4896">
                  <c:v>1.24</c:v>
                </c:pt>
                <c:pt idx="4897">
                  <c:v>1.26</c:v>
                </c:pt>
                <c:pt idx="4898">
                  <c:v>1.24</c:v>
                </c:pt>
                <c:pt idx="4899">
                  <c:v>1.19</c:v>
                </c:pt>
                <c:pt idx="4900">
                  <c:v>1.21</c:v>
                </c:pt>
                <c:pt idx="4901">
                  <c:v>1.25</c:v>
                </c:pt>
                <c:pt idx="4902">
                  <c:v>1.22</c:v>
                </c:pt>
                <c:pt idx="4903">
                  <c:v>1.22</c:v>
                </c:pt>
                <c:pt idx="4904">
                  <c:v>1.28</c:v>
                </c:pt>
                <c:pt idx="4905">
                  <c:v>1.24</c:v>
                </c:pt>
                <c:pt idx="4906">
                  <c:v>1.26</c:v>
                </c:pt>
                <c:pt idx="4907">
                  <c:v>1.21</c:v>
                </c:pt>
                <c:pt idx="4908">
                  <c:v>1.2</c:v>
                </c:pt>
                <c:pt idx="4909">
                  <c:v>1.1499999999999999</c:v>
                </c:pt>
                <c:pt idx="4910">
                  <c:v>1.19</c:v>
                </c:pt>
                <c:pt idx="4911">
                  <c:v>1.1599999999999999</c:v>
                </c:pt>
                <c:pt idx="4912">
                  <c:v>1.1499999999999999</c:v>
                </c:pt>
                <c:pt idx="4913">
                  <c:v>1.1399999999999999</c:v>
                </c:pt>
                <c:pt idx="4914">
                  <c:v>1.1399999999999999</c:v>
                </c:pt>
                <c:pt idx="4915">
                  <c:v>1.17</c:v>
                </c:pt>
                <c:pt idx="4916">
                  <c:v>1.18</c:v>
                </c:pt>
                <c:pt idx="4917">
                  <c:v>1.1599999999999999</c:v>
                </c:pt>
                <c:pt idx="4918">
                  <c:v>1.19</c:v>
                </c:pt>
                <c:pt idx="4919">
                  <c:v>1.23</c:v>
                </c:pt>
                <c:pt idx="4920">
                  <c:v>1.19</c:v>
                </c:pt>
                <c:pt idx="4921">
                  <c:v>1.21</c:v>
                </c:pt>
                <c:pt idx="4922">
                  <c:v>1.17</c:v>
                </c:pt>
                <c:pt idx="4923">
                  <c:v>1.21</c:v>
                </c:pt>
                <c:pt idx="4924">
                  <c:v>1.21</c:v>
                </c:pt>
                <c:pt idx="4925">
                  <c:v>1.22</c:v>
                </c:pt>
                <c:pt idx="4926">
                  <c:v>1.24</c:v>
                </c:pt>
                <c:pt idx="4927">
                  <c:v>1.2</c:v>
                </c:pt>
                <c:pt idx="4928">
                  <c:v>1.1499999999999999</c:v>
                </c:pt>
                <c:pt idx="4929">
                  <c:v>1.17</c:v>
                </c:pt>
                <c:pt idx="4930">
                  <c:v>1.1599999999999999</c:v>
                </c:pt>
                <c:pt idx="4931">
                  <c:v>1.1599999999999999</c:v>
                </c:pt>
                <c:pt idx="4932">
                  <c:v>1.18</c:v>
                </c:pt>
                <c:pt idx="4933">
                  <c:v>1.1100000000000001</c:v>
                </c:pt>
                <c:pt idx="4934">
                  <c:v>1.1399999999999999</c:v>
                </c:pt>
                <c:pt idx="4935">
                  <c:v>1.1399999999999999</c:v>
                </c:pt>
                <c:pt idx="4936">
                  <c:v>1.1299999999999999</c:v>
                </c:pt>
                <c:pt idx="4937">
                  <c:v>1.1399999999999999</c:v>
                </c:pt>
                <c:pt idx="4938">
                  <c:v>1.1499999999999999</c:v>
                </c:pt>
                <c:pt idx="4939">
                  <c:v>1.17</c:v>
                </c:pt>
                <c:pt idx="4940">
                  <c:v>1.1499999999999999</c:v>
                </c:pt>
                <c:pt idx="4941">
                  <c:v>1.1599999999999999</c:v>
                </c:pt>
                <c:pt idx="4942">
                  <c:v>1.17</c:v>
                </c:pt>
                <c:pt idx="4943">
                  <c:v>1.18</c:v>
                </c:pt>
                <c:pt idx="4944">
                  <c:v>1.22</c:v>
                </c:pt>
                <c:pt idx="4945">
                  <c:v>1.18</c:v>
                </c:pt>
                <c:pt idx="4946">
                  <c:v>1.18</c:v>
                </c:pt>
                <c:pt idx="4947">
                  <c:v>1.1599999999999999</c:v>
                </c:pt>
                <c:pt idx="4948">
                  <c:v>1.1299999999999999</c:v>
                </c:pt>
                <c:pt idx="4949">
                  <c:v>1.0900000000000001</c:v>
                </c:pt>
                <c:pt idx="4950">
                  <c:v>1.1200000000000001</c:v>
                </c:pt>
                <c:pt idx="4951">
                  <c:v>1.1200000000000001</c:v>
                </c:pt>
                <c:pt idx="4952">
                  <c:v>1.1200000000000001</c:v>
                </c:pt>
                <c:pt idx="4953">
                  <c:v>1.0900000000000001</c:v>
                </c:pt>
                <c:pt idx="4954">
                  <c:v>1.0900000000000001</c:v>
                </c:pt>
                <c:pt idx="4955">
                  <c:v>1.1399999999999999</c:v>
                </c:pt>
                <c:pt idx="4956">
                  <c:v>1.1399999999999999</c:v>
                </c:pt>
                <c:pt idx="4957">
                  <c:v>1.17</c:v>
                </c:pt>
                <c:pt idx="4958">
                  <c:v>1.1599999999999999</c:v>
                </c:pt>
                <c:pt idx="4959">
                  <c:v>1.1299999999999999</c:v>
                </c:pt>
                <c:pt idx="4960">
                  <c:v>1.1100000000000001</c:v>
                </c:pt>
                <c:pt idx="4961">
                  <c:v>1.0900000000000001</c:v>
                </c:pt>
                <c:pt idx="4962">
                  <c:v>1.06</c:v>
                </c:pt>
                <c:pt idx="4963">
                  <c:v>1.08</c:v>
                </c:pt>
                <c:pt idx="4964">
                  <c:v>1.0900000000000001</c:v>
                </c:pt>
                <c:pt idx="4965">
                  <c:v>1.03</c:v>
                </c:pt>
                <c:pt idx="4966">
                  <c:v>1.02</c:v>
                </c:pt>
                <c:pt idx="4967">
                  <c:v>1.02</c:v>
                </c:pt>
                <c:pt idx="4968">
                  <c:v>1.03</c:v>
                </c:pt>
                <c:pt idx="4969">
                  <c:v>1</c:v>
                </c:pt>
                <c:pt idx="4970">
                  <c:v>0.96</c:v>
                </c:pt>
                <c:pt idx="4971">
                  <c:v>0.91999999999999993</c:v>
                </c:pt>
                <c:pt idx="4972">
                  <c:v>0.90000000000000013</c:v>
                </c:pt>
                <c:pt idx="4973">
                  <c:v>0.87000000000000011</c:v>
                </c:pt>
                <c:pt idx="4974">
                  <c:v>0.89999999999999991</c:v>
                </c:pt>
                <c:pt idx="4975">
                  <c:v>0.89999999999999991</c:v>
                </c:pt>
                <c:pt idx="4976">
                  <c:v>0.85</c:v>
                </c:pt>
                <c:pt idx="4977">
                  <c:v>0.84</c:v>
                </c:pt>
                <c:pt idx="4978">
                  <c:v>0.84</c:v>
                </c:pt>
                <c:pt idx="4979">
                  <c:v>0.79999999999999993</c:v>
                </c:pt>
                <c:pt idx="4980">
                  <c:v>0.80999999999999994</c:v>
                </c:pt>
                <c:pt idx="4981">
                  <c:v>0.82</c:v>
                </c:pt>
                <c:pt idx="4982">
                  <c:v>0.86</c:v>
                </c:pt>
                <c:pt idx="4983">
                  <c:v>0.83</c:v>
                </c:pt>
                <c:pt idx="4984">
                  <c:v>0.77999999999999992</c:v>
                </c:pt>
                <c:pt idx="4985">
                  <c:v>0.82</c:v>
                </c:pt>
                <c:pt idx="4986">
                  <c:v>0.8</c:v>
                </c:pt>
                <c:pt idx="4987">
                  <c:v>0.86</c:v>
                </c:pt>
                <c:pt idx="4988">
                  <c:v>0.85000000000000009</c:v>
                </c:pt>
                <c:pt idx="4989">
                  <c:v>0.83000000000000007</c:v>
                </c:pt>
                <c:pt idx="4990">
                  <c:v>0.82000000000000006</c:v>
                </c:pt>
                <c:pt idx="4991">
                  <c:v>0.87</c:v>
                </c:pt>
                <c:pt idx="4992">
                  <c:v>0.85000000000000009</c:v>
                </c:pt>
                <c:pt idx="4993">
                  <c:v>0.9</c:v>
                </c:pt>
                <c:pt idx="4994">
                  <c:v>0.88</c:v>
                </c:pt>
                <c:pt idx="4995">
                  <c:v>0.93</c:v>
                </c:pt>
                <c:pt idx="4996">
                  <c:v>0.91</c:v>
                </c:pt>
                <c:pt idx="4997">
                  <c:v>0.9</c:v>
                </c:pt>
                <c:pt idx="4998">
                  <c:v>0.89</c:v>
                </c:pt>
                <c:pt idx="4999">
                  <c:v>0.91</c:v>
                </c:pt>
                <c:pt idx="5000">
                  <c:v>0.8899999999999999</c:v>
                </c:pt>
                <c:pt idx="5001">
                  <c:v>0.91</c:v>
                </c:pt>
                <c:pt idx="5002">
                  <c:v>0.84</c:v>
                </c:pt>
                <c:pt idx="5003">
                  <c:v>0.80999999999999994</c:v>
                </c:pt>
                <c:pt idx="5004">
                  <c:v>0.78999999999999992</c:v>
                </c:pt>
                <c:pt idx="5005">
                  <c:v>0.79999999999999993</c:v>
                </c:pt>
                <c:pt idx="5006">
                  <c:v>0.79999999999999993</c:v>
                </c:pt>
                <c:pt idx="5007">
                  <c:v>0.77</c:v>
                </c:pt>
                <c:pt idx="5008">
                  <c:v>0.82000000000000006</c:v>
                </c:pt>
                <c:pt idx="5009">
                  <c:v>0.84000000000000008</c:v>
                </c:pt>
                <c:pt idx="5010">
                  <c:v>0.82000000000000006</c:v>
                </c:pt>
                <c:pt idx="5011">
                  <c:v>0.81</c:v>
                </c:pt>
                <c:pt idx="5012">
                  <c:v>0.77</c:v>
                </c:pt>
                <c:pt idx="5013">
                  <c:v>0.74</c:v>
                </c:pt>
                <c:pt idx="5014">
                  <c:v>0.76</c:v>
                </c:pt>
                <c:pt idx="5015">
                  <c:v>0.79</c:v>
                </c:pt>
                <c:pt idx="5016">
                  <c:v>0.76</c:v>
                </c:pt>
                <c:pt idx="5017">
                  <c:v>0.75</c:v>
                </c:pt>
                <c:pt idx="5018">
                  <c:v>0.78</c:v>
                </c:pt>
                <c:pt idx="5019">
                  <c:v>0.76</c:v>
                </c:pt>
                <c:pt idx="5020">
                  <c:v>0.76</c:v>
                </c:pt>
                <c:pt idx="5021">
                  <c:v>0.76</c:v>
                </c:pt>
                <c:pt idx="5022">
                  <c:v>0.73</c:v>
                </c:pt>
                <c:pt idx="5023">
                  <c:v>0.72</c:v>
                </c:pt>
                <c:pt idx="5024">
                  <c:v>0.67999999999999994</c:v>
                </c:pt>
                <c:pt idx="5025">
                  <c:v>0.75</c:v>
                </c:pt>
                <c:pt idx="5026">
                  <c:v>0.75</c:v>
                </c:pt>
                <c:pt idx="5027">
                  <c:v>0.74</c:v>
                </c:pt>
                <c:pt idx="5028">
                  <c:v>0.76</c:v>
                </c:pt>
                <c:pt idx="5029">
                  <c:v>0.77</c:v>
                </c:pt>
                <c:pt idx="5030">
                  <c:v>0.76</c:v>
                </c:pt>
                <c:pt idx="5031">
                  <c:v>0.73</c:v>
                </c:pt>
                <c:pt idx="5032">
                  <c:v>0.72</c:v>
                </c:pt>
                <c:pt idx="5033">
                  <c:v>0.75</c:v>
                </c:pt>
                <c:pt idx="5034">
                  <c:v>0.73</c:v>
                </c:pt>
                <c:pt idx="5035">
                  <c:v>0.72</c:v>
                </c:pt>
                <c:pt idx="5036">
                  <c:v>0.69000000000000006</c:v>
                </c:pt>
                <c:pt idx="5037">
                  <c:v>0.72</c:v>
                </c:pt>
                <c:pt idx="5038">
                  <c:v>0.69000000000000006</c:v>
                </c:pt>
                <c:pt idx="5039">
                  <c:v>0.67999999999999994</c:v>
                </c:pt>
                <c:pt idx="5040">
                  <c:v>0.71</c:v>
                </c:pt>
                <c:pt idx="5041">
                  <c:v>0.72</c:v>
                </c:pt>
                <c:pt idx="5042">
                  <c:v>0.72</c:v>
                </c:pt>
                <c:pt idx="5043">
                  <c:v>0.74</c:v>
                </c:pt>
                <c:pt idx="5044">
                  <c:v>0.79</c:v>
                </c:pt>
                <c:pt idx="5045">
                  <c:v>0.78</c:v>
                </c:pt>
                <c:pt idx="5046">
                  <c:v>0.83000000000000007</c:v>
                </c:pt>
                <c:pt idx="5047">
                  <c:v>0.83000000000000007</c:v>
                </c:pt>
                <c:pt idx="5048">
                  <c:v>0.8</c:v>
                </c:pt>
                <c:pt idx="5049">
                  <c:v>0.82000000000000006</c:v>
                </c:pt>
                <c:pt idx="5050">
                  <c:v>0.83000000000000007</c:v>
                </c:pt>
                <c:pt idx="5051">
                  <c:v>0.79</c:v>
                </c:pt>
                <c:pt idx="5052">
                  <c:v>0.77</c:v>
                </c:pt>
                <c:pt idx="5053">
                  <c:v>0.82999999999999985</c:v>
                </c:pt>
                <c:pt idx="5054">
                  <c:v>0.84999999999999987</c:v>
                </c:pt>
                <c:pt idx="5055">
                  <c:v>0.85999999999999988</c:v>
                </c:pt>
                <c:pt idx="5056">
                  <c:v>0.90999999999999992</c:v>
                </c:pt>
                <c:pt idx="5057">
                  <c:v>0.97</c:v>
                </c:pt>
                <c:pt idx="5058">
                  <c:v>1.02</c:v>
                </c:pt>
                <c:pt idx="5059">
                  <c:v>0.95</c:v>
                </c:pt>
                <c:pt idx="5060">
                  <c:v>1.07</c:v>
                </c:pt>
                <c:pt idx="5061">
                  <c:v>1.1399999999999999</c:v>
                </c:pt>
                <c:pt idx="5062">
                  <c:v>1.46</c:v>
                </c:pt>
                <c:pt idx="5063">
                  <c:v>1.35</c:v>
                </c:pt>
                <c:pt idx="5064">
                  <c:v>1.18</c:v>
                </c:pt>
                <c:pt idx="5065">
                  <c:v>1.1299999999999999</c:v>
                </c:pt>
                <c:pt idx="5066">
                  <c:v>1.03</c:v>
                </c:pt>
                <c:pt idx="5067">
                  <c:v>1.02</c:v>
                </c:pt>
                <c:pt idx="5068">
                  <c:v>1.0900000000000001</c:v>
                </c:pt>
                <c:pt idx="5069">
                  <c:v>1</c:v>
                </c:pt>
                <c:pt idx="5070">
                  <c:v>1.1100000000000001</c:v>
                </c:pt>
                <c:pt idx="5071">
                  <c:v>1.04</c:v>
                </c:pt>
                <c:pt idx="5072">
                  <c:v>1.01</c:v>
                </c:pt>
                <c:pt idx="5073">
                  <c:v>1.02</c:v>
                </c:pt>
                <c:pt idx="5074">
                  <c:v>0.97</c:v>
                </c:pt>
                <c:pt idx="5075">
                  <c:v>0.98</c:v>
                </c:pt>
                <c:pt idx="5076">
                  <c:v>0.99</c:v>
                </c:pt>
                <c:pt idx="5077">
                  <c:v>0.96</c:v>
                </c:pt>
                <c:pt idx="5078">
                  <c:v>0.94</c:v>
                </c:pt>
                <c:pt idx="5079">
                  <c:v>1.02</c:v>
                </c:pt>
                <c:pt idx="5080">
                  <c:v>1.05</c:v>
                </c:pt>
                <c:pt idx="5081">
                  <c:v>1.1200000000000001</c:v>
                </c:pt>
                <c:pt idx="5082">
                  <c:v>1.1200000000000001</c:v>
                </c:pt>
                <c:pt idx="5083">
                  <c:v>1.1299999999999999</c:v>
                </c:pt>
                <c:pt idx="5084">
                  <c:v>1.1299999999999999</c:v>
                </c:pt>
                <c:pt idx="5085">
                  <c:v>1.0900000000000001</c:v>
                </c:pt>
                <c:pt idx="5086">
                  <c:v>1.08</c:v>
                </c:pt>
                <c:pt idx="5087">
                  <c:v>1.04</c:v>
                </c:pt>
                <c:pt idx="5088">
                  <c:v>1.08</c:v>
                </c:pt>
                <c:pt idx="5089">
                  <c:v>1.05</c:v>
                </c:pt>
                <c:pt idx="5090">
                  <c:v>1.08</c:v>
                </c:pt>
                <c:pt idx="5091">
                  <c:v>1.07</c:v>
                </c:pt>
                <c:pt idx="5092">
                  <c:v>1.05</c:v>
                </c:pt>
                <c:pt idx="5093">
                  <c:v>1.05</c:v>
                </c:pt>
                <c:pt idx="5094">
                  <c:v>1.06</c:v>
                </c:pt>
                <c:pt idx="5095">
                  <c:v>1.06</c:v>
                </c:pt>
                <c:pt idx="5096">
                  <c:v>1.06</c:v>
                </c:pt>
                <c:pt idx="5097">
                  <c:v>1.05</c:v>
                </c:pt>
                <c:pt idx="5098">
                  <c:v>1.05</c:v>
                </c:pt>
                <c:pt idx="5099">
                  <c:v>1.06</c:v>
                </c:pt>
                <c:pt idx="5100">
                  <c:v>1.0900000000000001</c:v>
                </c:pt>
                <c:pt idx="5101">
                  <c:v>1.05</c:v>
                </c:pt>
                <c:pt idx="5102">
                  <c:v>1.03</c:v>
                </c:pt>
                <c:pt idx="5103">
                  <c:v>1.02</c:v>
                </c:pt>
                <c:pt idx="5104">
                  <c:v>1.02</c:v>
                </c:pt>
                <c:pt idx="5105">
                  <c:v>1.01</c:v>
                </c:pt>
                <c:pt idx="5106">
                  <c:v>1.01</c:v>
                </c:pt>
                <c:pt idx="5107">
                  <c:v>1.04</c:v>
                </c:pt>
                <c:pt idx="5108">
                  <c:v>1.02</c:v>
                </c:pt>
                <c:pt idx="5109">
                  <c:v>1.06</c:v>
                </c:pt>
                <c:pt idx="5110">
                  <c:v>1.1100000000000001</c:v>
                </c:pt>
                <c:pt idx="5111">
                  <c:v>1.07</c:v>
                </c:pt>
                <c:pt idx="5112">
                  <c:v>1.08</c:v>
                </c:pt>
                <c:pt idx="5113">
                  <c:v>1.06</c:v>
                </c:pt>
                <c:pt idx="5114">
                  <c:v>1.0900000000000001</c:v>
                </c:pt>
                <c:pt idx="5115">
                  <c:v>1.1299999999999999</c:v>
                </c:pt>
                <c:pt idx="5116">
                  <c:v>1.19</c:v>
                </c:pt>
                <c:pt idx="5117">
                  <c:v>1.1399999999999999</c:v>
                </c:pt>
                <c:pt idx="5118">
                  <c:v>1.1399999999999999</c:v>
                </c:pt>
                <c:pt idx="5119">
                  <c:v>1.1599999999999999</c:v>
                </c:pt>
                <c:pt idx="5120">
                  <c:v>1.18</c:v>
                </c:pt>
                <c:pt idx="5121">
                  <c:v>1.1599999999999999</c:v>
                </c:pt>
                <c:pt idx="5122">
                  <c:v>1.1000000000000001</c:v>
                </c:pt>
                <c:pt idx="5123">
                  <c:v>1.07</c:v>
                </c:pt>
                <c:pt idx="5124">
                  <c:v>1.08</c:v>
                </c:pt>
                <c:pt idx="5125">
                  <c:v>1.07</c:v>
                </c:pt>
                <c:pt idx="5126">
                  <c:v>1.06</c:v>
                </c:pt>
                <c:pt idx="5127">
                  <c:v>1.08</c:v>
                </c:pt>
                <c:pt idx="5128">
                  <c:v>1.1200000000000001</c:v>
                </c:pt>
                <c:pt idx="5129">
                  <c:v>1.1200000000000001</c:v>
                </c:pt>
                <c:pt idx="5130">
                  <c:v>1.1599999999999999</c:v>
                </c:pt>
                <c:pt idx="5131">
                  <c:v>1.1599999999999999</c:v>
                </c:pt>
                <c:pt idx="5132">
                  <c:v>1.1499999999999999</c:v>
                </c:pt>
                <c:pt idx="5133">
                  <c:v>1.1000000000000001</c:v>
                </c:pt>
                <c:pt idx="5134">
                  <c:v>1.1200000000000001</c:v>
                </c:pt>
                <c:pt idx="5135">
                  <c:v>1.1200000000000001</c:v>
                </c:pt>
                <c:pt idx="5136">
                  <c:v>1.0900000000000001</c:v>
                </c:pt>
                <c:pt idx="5137">
                  <c:v>1.07</c:v>
                </c:pt>
                <c:pt idx="5138">
                  <c:v>1.1000000000000001</c:v>
                </c:pt>
                <c:pt idx="5139">
                  <c:v>1.08</c:v>
                </c:pt>
                <c:pt idx="5140">
                  <c:v>1.0900000000000001</c:v>
                </c:pt>
                <c:pt idx="5141">
                  <c:v>1.08</c:v>
                </c:pt>
                <c:pt idx="5142">
                  <c:v>1.0900000000000001</c:v>
                </c:pt>
                <c:pt idx="5143">
                  <c:v>1.07</c:v>
                </c:pt>
                <c:pt idx="5144">
                  <c:v>1.08</c:v>
                </c:pt>
                <c:pt idx="5145">
                  <c:v>1.0900000000000001</c:v>
                </c:pt>
                <c:pt idx="5146">
                  <c:v>1.0900000000000001</c:v>
                </c:pt>
                <c:pt idx="5147">
                  <c:v>1.04</c:v>
                </c:pt>
                <c:pt idx="5148">
                  <c:v>1.03</c:v>
                </c:pt>
                <c:pt idx="5149">
                  <c:v>1.06</c:v>
                </c:pt>
                <c:pt idx="5150">
                  <c:v>1.08</c:v>
                </c:pt>
                <c:pt idx="5151">
                  <c:v>1.05</c:v>
                </c:pt>
                <c:pt idx="5152">
                  <c:v>1.17</c:v>
                </c:pt>
                <c:pt idx="5153">
                  <c:v>1.17</c:v>
                </c:pt>
                <c:pt idx="5154">
                  <c:v>1.06</c:v>
                </c:pt>
                <c:pt idx="5155">
                  <c:v>1.06</c:v>
                </c:pt>
                <c:pt idx="5156">
                  <c:v>1.1000000000000001</c:v>
                </c:pt>
                <c:pt idx="5157">
                  <c:v>1.1000000000000001</c:v>
                </c:pt>
                <c:pt idx="5158">
                  <c:v>1.1299999999999999</c:v>
                </c:pt>
                <c:pt idx="5159">
                  <c:v>1.1599999999999999</c:v>
                </c:pt>
                <c:pt idx="5160">
                  <c:v>1.19</c:v>
                </c:pt>
                <c:pt idx="5161">
                  <c:v>1.23</c:v>
                </c:pt>
                <c:pt idx="5162">
                  <c:v>1.21</c:v>
                </c:pt>
                <c:pt idx="5163">
                  <c:v>1.22</c:v>
                </c:pt>
                <c:pt idx="5164">
                  <c:v>1.26</c:v>
                </c:pt>
                <c:pt idx="5165">
                  <c:v>1.43</c:v>
                </c:pt>
                <c:pt idx="5166">
                  <c:v>1.27</c:v>
                </c:pt>
                <c:pt idx="5167">
                  <c:v>1.29</c:v>
                </c:pt>
                <c:pt idx="5168">
                  <c:v>1.29</c:v>
                </c:pt>
                <c:pt idx="5169">
                  <c:v>1.25</c:v>
                </c:pt>
                <c:pt idx="5170">
                  <c:v>1.25</c:v>
                </c:pt>
                <c:pt idx="5171">
                  <c:v>1.22</c:v>
                </c:pt>
                <c:pt idx="5172">
                  <c:v>1.22</c:v>
                </c:pt>
                <c:pt idx="5173">
                  <c:v>1.21</c:v>
                </c:pt>
                <c:pt idx="5174">
                  <c:v>1.2</c:v>
                </c:pt>
                <c:pt idx="5175">
                  <c:v>1.21</c:v>
                </c:pt>
                <c:pt idx="5176">
                  <c:v>1.2</c:v>
                </c:pt>
                <c:pt idx="5177">
                  <c:v>1.2</c:v>
                </c:pt>
                <c:pt idx="5178">
                  <c:v>1.2</c:v>
                </c:pt>
                <c:pt idx="5179">
                  <c:v>1.23</c:v>
                </c:pt>
                <c:pt idx="5180">
                  <c:v>1.24</c:v>
                </c:pt>
                <c:pt idx="5181">
                  <c:v>1.27</c:v>
                </c:pt>
                <c:pt idx="5182">
                  <c:v>1.28</c:v>
                </c:pt>
                <c:pt idx="5183">
                  <c:v>1.28</c:v>
                </c:pt>
                <c:pt idx="5184">
                  <c:v>1.35</c:v>
                </c:pt>
                <c:pt idx="5185">
                  <c:v>1.32</c:v>
                </c:pt>
                <c:pt idx="5186">
                  <c:v>1.31</c:v>
                </c:pt>
                <c:pt idx="5187">
                  <c:v>1.36</c:v>
                </c:pt>
                <c:pt idx="5188">
                  <c:v>1.33</c:v>
                </c:pt>
                <c:pt idx="5189">
                  <c:v>1.34</c:v>
                </c:pt>
                <c:pt idx="5190">
                  <c:v>1.34</c:v>
                </c:pt>
                <c:pt idx="5191">
                  <c:v>1.3</c:v>
                </c:pt>
                <c:pt idx="5192">
                  <c:v>1.25</c:v>
                </c:pt>
                <c:pt idx="5193">
                  <c:v>1.28</c:v>
                </c:pt>
                <c:pt idx="5194">
                  <c:v>1.25</c:v>
                </c:pt>
                <c:pt idx="5195">
                  <c:v>1.25</c:v>
                </c:pt>
                <c:pt idx="5196">
                  <c:v>1.23</c:v>
                </c:pt>
                <c:pt idx="5197">
                  <c:v>1.27</c:v>
                </c:pt>
                <c:pt idx="5198">
                  <c:v>1.29</c:v>
                </c:pt>
                <c:pt idx="5199">
                  <c:v>1.27</c:v>
                </c:pt>
                <c:pt idx="5200">
                  <c:v>1.27</c:v>
                </c:pt>
                <c:pt idx="5201">
                  <c:v>1.27</c:v>
                </c:pt>
                <c:pt idx="5202">
                  <c:v>1.23</c:v>
                </c:pt>
                <c:pt idx="5203">
                  <c:v>1.23</c:v>
                </c:pt>
                <c:pt idx="5204">
                  <c:v>1.2</c:v>
                </c:pt>
                <c:pt idx="5205">
                  <c:v>1.22</c:v>
                </c:pt>
                <c:pt idx="5206">
                  <c:v>1.21</c:v>
                </c:pt>
                <c:pt idx="5207">
                  <c:v>1.29</c:v>
                </c:pt>
                <c:pt idx="5208">
                  <c:v>1.18</c:v>
                </c:pt>
                <c:pt idx="5209">
                  <c:v>1.22</c:v>
                </c:pt>
                <c:pt idx="5210">
                  <c:v>1.21</c:v>
                </c:pt>
                <c:pt idx="5211">
                  <c:v>1.22</c:v>
                </c:pt>
                <c:pt idx="5212">
                  <c:v>1.22</c:v>
                </c:pt>
                <c:pt idx="5213">
                  <c:v>1.22</c:v>
                </c:pt>
                <c:pt idx="5214">
                  <c:v>1.23</c:v>
                </c:pt>
                <c:pt idx="5215">
                  <c:v>1.23</c:v>
                </c:pt>
                <c:pt idx="5216">
                  <c:v>1.25</c:v>
                </c:pt>
                <c:pt idx="5217">
                  <c:v>1.25</c:v>
                </c:pt>
                <c:pt idx="5218">
                  <c:v>1.3</c:v>
                </c:pt>
                <c:pt idx="5219">
                  <c:v>1.29</c:v>
                </c:pt>
                <c:pt idx="5220">
                  <c:v>1.3</c:v>
                </c:pt>
                <c:pt idx="5221">
                  <c:v>1.33</c:v>
                </c:pt>
                <c:pt idx="5222">
                  <c:v>1.32</c:v>
                </c:pt>
                <c:pt idx="5223">
                  <c:v>1.3</c:v>
                </c:pt>
                <c:pt idx="5224">
                  <c:v>1.3</c:v>
                </c:pt>
                <c:pt idx="5225">
                  <c:v>1.3</c:v>
                </c:pt>
                <c:pt idx="5226">
                  <c:v>1.32</c:v>
                </c:pt>
                <c:pt idx="5227">
                  <c:v>1.28</c:v>
                </c:pt>
                <c:pt idx="5228">
                  <c:v>1.25</c:v>
                </c:pt>
                <c:pt idx="5229">
                  <c:v>1.22</c:v>
                </c:pt>
                <c:pt idx="5230">
                  <c:v>1.17</c:v>
                </c:pt>
                <c:pt idx="5231">
                  <c:v>1.19</c:v>
                </c:pt>
                <c:pt idx="5232">
                  <c:v>1.18</c:v>
                </c:pt>
                <c:pt idx="5233">
                  <c:v>1.21</c:v>
                </c:pt>
                <c:pt idx="5234">
                  <c:v>1.18</c:v>
                </c:pt>
                <c:pt idx="5235">
                  <c:v>1.18</c:v>
                </c:pt>
                <c:pt idx="5236">
                  <c:v>1.1599999999999999</c:v>
                </c:pt>
                <c:pt idx="5237">
                  <c:v>1.1599999999999999</c:v>
                </c:pt>
                <c:pt idx="5238">
                  <c:v>1.2</c:v>
                </c:pt>
                <c:pt idx="5239">
                  <c:v>1.25</c:v>
                </c:pt>
                <c:pt idx="5240">
                  <c:v>1.24</c:v>
                </c:pt>
                <c:pt idx="5241">
                  <c:v>1.25</c:v>
                </c:pt>
                <c:pt idx="5242">
                  <c:v>1.24</c:v>
                </c:pt>
                <c:pt idx="5243">
                  <c:v>1.27</c:v>
                </c:pt>
                <c:pt idx="5244">
                  <c:v>1.28</c:v>
                </c:pt>
                <c:pt idx="5245">
                  <c:v>1.3</c:v>
                </c:pt>
                <c:pt idx="5246">
                  <c:v>1.32</c:v>
                </c:pt>
                <c:pt idx="5247">
                  <c:v>1.29</c:v>
                </c:pt>
                <c:pt idx="5248">
                  <c:v>1.25</c:v>
                </c:pt>
                <c:pt idx="5249">
                  <c:v>1.24</c:v>
                </c:pt>
                <c:pt idx="5250">
                  <c:v>1.27</c:v>
                </c:pt>
                <c:pt idx="5251">
                  <c:v>1.28</c:v>
                </c:pt>
                <c:pt idx="5252">
                  <c:v>1.25</c:v>
                </c:pt>
                <c:pt idx="5253">
                  <c:v>1.26</c:v>
                </c:pt>
                <c:pt idx="5254">
                  <c:v>1.24</c:v>
                </c:pt>
                <c:pt idx="5255">
                  <c:v>1.22</c:v>
                </c:pt>
                <c:pt idx="5256">
                  <c:v>1.19</c:v>
                </c:pt>
                <c:pt idx="5257">
                  <c:v>1.1599999999999999</c:v>
                </c:pt>
                <c:pt idx="5258">
                  <c:v>1.1599999999999999</c:v>
                </c:pt>
                <c:pt idx="5259">
                  <c:v>1.1399999999999999</c:v>
                </c:pt>
                <c:pt idx="5260">
                  <c:v>1.1100000000000001</c:v>
                </c:pt>
                <c:pt idx="5261">
                  <c:v>1.1200000000000001</c:v>
                </c:pt>
                <c:pt idx="5262">
                  <c:v>1.1399999999999999</c:v>
                </c:pt>
                <c:pt idx="5263">
                  <c:v>1.0900000000000001</c:v>
                </c:pt>
                <c:pt idx="5264">
                  <c:v>1.1299999999999999</c:v>
                </c:pt>
                <c:pt idx="5265">
                  <c:v>1.1100000000000001</c:v>
                </c:pt>
                <c:pt idx="5266">
                  <c:v>1.0900000000000001</c:v>
                </c:pt>
                <c:pt idx="5267">
                  <c:v>1.0900000000000001</c:v>
                </c:pt>
                <c:pt idx="5268">
                  <c:v>1.1100000000000001</c:v>
                </c:pt>
                <c:pt idx="5269">
                  <c:v>1.1200000000000001</c:v>
                </c:pt>
                <c:pt idx="5270">
                  <c:v>1.1000000000000001</c:v>
                </c:pt>
                <c:pt idx="5271">
                  <c:v>1.0900000000000001</c:v>
                </c:pt>
                <c:pt idx="5272">
                  <c:v>1.1100000000000001</c:v>
                </c:pt>
                <c:pt idx="5273">
                  <c:v>1.0900000000000001</c:v>
                </c:pt>
                <c:pt idx="5274">
                  <c:v>1.0900000000000001</c:v>
                </c:pt>
                <c:pt idx="5275">
                  <c:v>1.1000000000000001</c:v>
                </c:pt>
                <c:pt idx="5276">
                  <c:v>1.1000000000000001</c:v>
                </c:pt>
                <c:pt idx="5277">
                  <c:v>1.1299999999999999</c:v>
                </c:pt>
                <c:pt idx="5278">
                  <c:v>1.1299999999999999</c:v>
                </c:pt>
                <c:pt idx="5279">
                  <c:v>1.1399999999999999</c:v>
                </c:pt>
                <c:pt idx="5280">
                  <c:v>1.18</c:v>
                </c:pt>
                <c:pt idx="5281">
                  <c:v>1.1599999999999999</c:v>
                </c:pt>
                <c:pt idx="5282">
                  <c:v>1.17</c:v>
                </c:pt>
                <c:pt idx="5283">
                  <c:v>1.17</c:v>
                </c:pt>
                <c:pt idx="5284">
                  <c:v>1.1599999999999999</c:v>
                </c:pt>
                <c:pt idx="5285">
                  <c:v>1.1000000000000001</c:v>
                </c:pt>
                <c:pt idx="5286">
                  <c:v>1.0900000000000001</c:v>
                </c:pt>
                <c:pt idx="5287">
                  <c:v>1.1100000000000001</c:v>
                </c:pt>
                <c:pt idx="5288">
                  <c:v>1.06</c:v>
                </c:pt>
                <c:pt idx="5289">
                  <c:v>1</c:v>
                </c:pt>
                <c:pt idx="5290">
                  <c:v>0.95000000000000007</c:v>
                </c:pt>
                <c:pt idx="5291">
                  <c:v>0.91</c:v>
                </c:pt>
                <c:pt idx="5292">
                  <c:v>0.91</c:v>
                </c:pt>
                <c:pt idx="5293">
                  <c:v>1.02</c:v>
                </c:pt>
                <c:pt idx="5294">
                  <c:v>1.05</c:v>
                </c:pt>
                <c:pt idx="5295">
                  <c:v>1.05</c:v>
                </c:pt>
                <c:pt idx="5296">
                  <c:v>1.05</c:v>
                </c:pt>
                <c:pt idx="5297">
                  <c:v>1.08</c:v>
                </c:pt>
                <c:pt idx="5298">
                  <c:v>1.1100000000000001</c:v>
                </c:pt>
                <c:pt idx="5299">
                  <c:v>1.1000000000000001</c:v>
                </c:pt>
                <c:pt idx="5300">
                  <c:v>1.1200000000000001</c:v>
                </c:pt>
                <c:pt idx="5301">
                  <c:v>1.06</c:v>
                </c:pt>
                <c:pt idx="5302">
                  <c:v>1.02</c:v>
                </c:pt>
                <c:pt idx="5303">
                  <c:v>1.02</c:v>
                </c:pt>
                <c:pt idx="5304">
                  <c:v>0.97</c:v>
                </c:pt>
                <c:pt idx="5305">
                  <c:v>0.97</c:v>
                </c:pt>
                <c:pt idx="5306">
                  <c:v>0.97000000000000008</c:v>
                </c:pt>
                <c:pt idx="5307">
                  <c:v>1.01</c:v>
                </c:pt>
                <c:pt idx="5308">
                  <c:v>1.03</c:v>
                </c:pt>
                <c:pt idx="5309">
                  <c:v>1.06</c:v>
                </c:pt>
                <c:pt idx="5310">
                  <c:v>1.05</c:v>
                </c:pt>
                <c:pt idx="5311">
                  <c:v>1.06</c:v>
                </c:pt>
                <c:pt idx="5312">
                  <c:v>1.08</c:v>
                </c:pt>
                <c:pt idx="5313">
                  <c:v>1.1100000000000001</c:v>
                </c:pt>
                <c:pt idx="5314">
                  <c:v>1.05</c:v>
                </c:pt>
                <c:pt idx="5315">
                  <c:v>1.01</c:v>
                </c:pt>
                <c:pt idx="5316">
                  <c:v>1</c:v>
                </c:pt>
                <c:pt idx="5317">
                  <c:v>1</c:v>
                </c:pt>
                <c:pt idx="5318">
                  <c:v>0.98</c:v>
                </c:pt>
                <c:pt idx="5319">
                  <c:v>1</c:v>
                </c:pt>
                <c:pt idx="5320">
                  <c:v>1</c:v>
                </c:pt>
                <c:pt idx="5321">
                  <c:v>0.98</c:v>
                </c:pt>
                <c:pt idx="5322">
                  <c:v>0.99</c:v>
                </c:pt>
                <c:pt idx="5323">
                  <c:v>0.96</c:v>
                </c:pt>
                <c:pt idx="5324">
                  <c:v>0.91999999999999993</c:v>
                </c:pt>
                <c:pt idx="5325">
                  <c:v>0.96</c:v>
                </c:pt>
                <c:pt idx="5326">
                  <c:v>0.95000000000000007</c:v>
                </c:pt>
                <c:pt idx="5327">
                  <c:v>0.91</c:v>
                </c:pt>
                <c:pt idx="5328">
                  <c:v>0.9</c:v>
                </c:pt>
                <c:pt idx="5329">
                  <c:v>0.87999999999999989</c:v>
                </c:pt>
                <c:pt idx="5330">
                  <c:v>0.83000000000000007</c:v>
                </c:pt>
                <c:pt idx="5331">
                  <c:v>0.84000000000000008</c:v>
                </c:pt>
                <c:pt idx="5332">
                  <c:v>0.84</c:v>
                </c:pt>
                <c:pt idx="5333">
                  <c:v>0.85999999999999988</c:v>
                </c:pt>
                <c:pt idx="5334">
                  <c:v>0.8</c:v>
                </c:pt>
                <c:pt idx="5335">
                  <c:v>0.8</c:v>
                </c:pt>
                <c:pt idx="5336">
                  <c:v>0.8</c:v>
                </c:pt>
                <c:pt idx="5337">
                  <c:v>0.79</c:v>
                </c:pt>
                <c:pt idx="5338">
                  <c:v>0.77</c:v>
                </c:pt>
                <c:pt idx="5339">
                  <c:v>0.73</c:v>
                </c:pt>
                <c:pt idx="5340">
                  <c:v>0.74</c:v>
                </c:pt>
                <c:pt idx="5341">
                  <c:v>0.77</c:v>
                </c:pt>
                <c:pt idx="5342">
                  <c:v>0.76</c:v>
                </c:pt>
                <c:pt idx="5343">
                  <c:v>0.77</c:v>
                </c:pt>
                <c:pt idx="5344">
                  <c:v>0.75</c:v>
                </c:pt>
                <c:pt idx="5345">
                  <c:v>0.75</c:v>
                </c:pt>
                <c:pt idx="5346">
                  <c:v>0.77</c:v>
                </c:pt>
                <c:pt idx="5347">
                  <c:v>0.72</c:v>
                </c:pt>
                <c:pt idx="5348">
                  <c:v>0.64</c:v>
                </c:pt>
                <c:pt idx="5349">
                  <c:v>0.64999999999999991</c:v>
                </c:pt>
                <c:pt idx="5350">
                  <c:v>0.73</c:v>
                </c:pt>
                <c:pt idx="5351">
                  <c:v>0.75</c:v>
                </c:pt>
                <c:pt idx="5352">
                  <c:v>0.76</c:v>
                </c:pt>
                <c:pt idx="5353">
                  <c:v>0.73</c:v>
                </c:pt>
                <c:pt idx="5354">
                  <c:v>0.74</c:v>
                </c:pt>
                <c:pt idx="5355">
                  <c:v>0.76</c:v>
                </c:pt>
                <c:pt idx="5356">
                  <c:v>0.76</c:v>
                </c:pt>
                <c:pt idx="5357">
                  <c:v>0.74</c:v>
                </c:pt>
                <c:pt idx="5358">
                  <c:v>0.75</c:v>
                </c:pt>
                <c:pt idx="5359">
                  <c:v>0.76</c:v>
                </c:pt>
                <c:pt idx="5360">
                  <c:v>0.75</c:v>
                </c:pt>
                <c:pt idx="5361">
                  <c:v>0.76</c:v>
                </c:pt>
                <c:pt idx="5362">
                  <c:v>0.77</c:v>
                </c:pt>
                <c:pt idx="5363">
                  <c:v>0.76</c:v>
                </c:pt>
                <c:pt idx="5364">
                  <c:v>0.74</c:v>
                </c:pt>
                <c:pt idx="5365">
                  <c:v>0.76</c:v>
                </c:pt>
                <c:pt idx="5366">
                  <c:v>0.76</c:v>
                </c:pt>
                <c:pt idx="5367">
                  <c:v>0.79</c:v>
                </c:pt>
                <c:pt idx="5368">
                  <c:v>0.77</c:v>
                </c:pt>
                <c:pt idx="5369">
                  <c:v>0.78</c:v>
                </c:pt>
                <c:pt idx="5370">
                  <c:v>0.79</c:v>
                </c:pt>
                <c:pt idx="5371">
                  <c:v>0.78999999999999992</c:v>
                </c:pt>
                <c:pt idx="5372">
                  <c:v>0.78</c:v>
                </c:pt>
                <c:pt idx="5373">
                  <c:v>0.76</c:v>
                </c:pt>
                <c:pt idx="5374">
                  <c:v>0.81</c:v>
                </c:pt>
                <c:pt idx="5375">
                  <c:v>0.85</c:v>
                </c:pt>
                <c:pt idx="5376">
                  <c:v>0.86</c:v>
                </c:pt>
                <c:pt idx="5377">
                  <c:v>0.84000000000000008</c:v>
                </c:pt>
                <c:pt idx="5378">
                  <c:v>0.79</c:v>
                </c:pt>
                <c:pt idx="5379">
                  <c:v>0.8</c:v>
                </c:pt>
                <c:pt idx="5380">
                  <c:v>0.76</c:v>
                </c:pt>
                <c:pt idx="5381">
                  <c:v>0.78</c:v>
                </c:pt>
                <c:pt idx="5382">
                  <c:v>0.77999999999999992</c:v>
                </c:pt>
                <c:pt idx="5383">
                  <c:v>0.78</c:v>
                </c:pt>
                <c:pt idx="5384">
                  <c:v>0.78</c:v>
                </c:pt>
                <c:pt idx="5385">
                  <c:v>0.78</c:v>
                </c:pt>
                <c:pt idx="5386">
                  <c:v>0.79</c:v>
                </c:pt>
                <c:pt idx="5387">
                  <c:v>0.76999999999999991</c:v>
                </c:pt>
                <c:pt idx="5388">
                  <c:v>0.77</c:v>
                </c:pt>
                <c:pt idx="5389">
                  <c:v>0.76</c:v>
                </c:pt>
                <c:pt idx="5390">
                  <c:v>0.80999999999999994</c:v>
                </c:pt>
                <c:pt idx="5391">
                  <c:v>0.82</c:v>
                </c:pt>
                <c:pt idx="5392">
                  <c:v>0.82000000000000006</c:v>
                </c:pt>
                <c:pt idx="5393">
                  <c:v>0.83</c:v>
                </c:pt>
                <c:pt idx="5394">
                  <c:v>0.85000000000000009</c:v>
                </c:pt>
                <c:pt idx="5395">
                  <c:v>0.78</c:v>
                </c:pt>
                <c:pt idx="5396">
                  <c:v>0.83</c:v>
                </c:pt>
                <c:pt idx="5397">
                  <c:v>0.82</c:v>
                </c:pt>
                <c:pt idx="5398">
                  <c:v>0.8</c:v>
                </c:pt>
                <c:pt idx="5399">
                  <c:v>0.80999999999999994</c:v>
                </c:pt>
                <c:pt idx="5400">
                  <c:v>0.77</c:v>
                </c:pt>
                <c:pt idx="5401">
                  <c:v>0.76</c:v>
                </c:pt>
                <c:pt idx="5402">
                  <c:v>0.76</c:v>
                </c:pt>
                <c:pt idx="5403">
                  <c:v>0.77</c:v>
                </c:pt>
                <c:pt idx="5404">
                  <c:v>0.74</c:v>
                </c:pt>
                <c:pt idx="5405">
                  <c:v>0.75</c:v>
                </c:pt>
                <c:pt idx="5406">
                  <c:v>0.76</c:v>
                </c:pt>
                <c:pt idx="5407">
                  <c:v>0.72</c:v>
                </c:pt>
                <c:pt idx="5408">
                  <c:v>0.72</c:v>
                </c:pt>
                <c:pt idx="5409">
                  <c:v>0.72</c:v>
                </c:pt>
                <c:pt idx="5410">
                  <c:v>0.73</c:v>
                </c:pt>
                <c:pt idx="5411">
                  <c:v>0.71</c:v>
                </c:pt>
                <c:pt idx="5412">
                  <c:v>0.71000000000000008</c:v>
                </c:pt>
                <c:pt idx="5413">
                  <c:v>0.71000000000000008</c:v>
                </c:pt>
                <c:pt idx="5414">
                  <c:v>0.69000000000000006</c:v>
                </c:pt>
                <c:pt idx="5415">
                  <c:v>0.72</c:v>
                </c:pt>
                <c:pt idx="5416">
                  <c:v>0.73</c:v>
                </c:pt>
                <c:pt idx="5417">
                  <c:v>0.72</c:v>
                </c:pt>
                <c:pt idx="5418">
                  <c:v>0.72</c:v>
                </c:pt>
                <c:pt idx="5419">
                  <c:v>0.72000000000000008</c:v>
                </c:pt>
                <c:pt idx="5420">
                  <c:v>0.69</c:v>
                </c:pt>
                <c:pt idx="5421">
                  <c:v>0.67999999999999994</c:v>
                </c:pt>
                <c:pt idx="5422">
                  <c:v>0.66999999999999993</c:v>
                </c:pt>
                <c:pt idx="5423">
                  <c:v>0.67</c:v>
                </c:pt>
                <c:pt idx="5424">
                  <c:v>0.66</c:v>
                </c:pt>
                <c:pt idx="5425">
                  <c:v>0.64</c:v>
                </c:pt>
                <c:pt idx="5426">
                  <c:v>0.64</c:v>
                </c:pt>
                <c:pt idx="5427">
                  <c:v>0.66</c:v>
                </c:pt>
                <c:pt idx="5428">
                  <c:v>0.7</c:v>
                </c:pt>
                <c:pt idx="5429">
                  <c:v>0.64999999999999991</c:v>
                </c:pt>
                <c:pt idx="5430">
                  <c:v>0.64</c:v>
                </c:pt>
                <c:pt idx="5431">
                  <c:v>0.64999999999999991</c:v>
                </c:pt>
                <c:pt idx="5432">
                  <c:v>0.65999999999999992</c:v>
                </c:pt>
                <c:pt idx="5433">
                  <c:v>0.64</c:v>
                </c:pt>
                <c:pt idx="5434">
                  <c:v>0.66</c:v>
                </c:pt>
                <c:pt idx="5435">
                  <c:v>0.66999999999999993</c:v>
                </c:pt>
                <c:pt idx="5436">
                  <c:v>0.69</c:v>
                </c:pt>
                <c:pt idx="5437">
                  <c:v>0.66</c:v>
                </c:pt>
                <c:pt idx="5438">
                  <c:v>0.64</c:v>
                </c:pt>
                <c:pt idx="5439">
                  <c:v>0.65</c:v>
                </c:pt>
                <c:pt idx="5440">
                  <c:v>0.66</c:v>
                </c:pt>
                <c:pt idx="5441">
                  <c:v>0.69</c:v>
                </c:pt>
                <c:pt idx="5442">
                  <c:v>0.7</c:v>
                </c:pt>
                <c:pt idx="5443">
                  <c:v>0.75</c:v>
                </c:pt>
                <c:pt idx="5444">
                  <c:v>0.78</c:v>
                </c:pt>
                <c:pt idx="5445">
                  <c:v>0.82000000000000006</c:v>
                </c:pt>
                <c:pt idx="5446">
                  <c:v>0.77</c:v>
                </c:pt>
                <c:pt idx="5447">
                  <c:v>0.76</c:v>
                </c:pt>
                <c:pt idx="5448">
                  <c:v>0.79</c:v>
                </c:pt>
                <c:pt idx="5449">
                  <c:v>0.79</c:v>
                </c:pt>
                <c:pt idx="5450">
                  <c:v>0.81</c:v>
                </c:pt>
                <c:pt idx="5451">
                  <c:v>0.78</c:v>
                </c:pt>
                <c:pt idx="5452">
                  <c:v>0.77</c:v>
                </c:pt>
                <c:pt idx="5453">
                  <c:v>0.79</c:v>
                </c:pt>
                <c:pt idx="5454">
                  <c:v>0.79</c:v>
                </c:pt>
                <c:pt idx="5455">
                  <c:v>0.77</c:v>
                </c:pt>
                <c:pt idx="5456">
                  <c:v>0.78</c:v>
                </c:pt>
                <c:pt idx="5457">
                  <c:v>0.77</c:v>
                </c:pt>
                <c:pt idx="5458">
                  <c:v>0.77</c:v>
                </c:pt>
                <c:pt idx="5459">
                  <c:v>0.78</c:v>
                </c:pt>
                <c:pt idx="5460">
                  <c:v>0.8</c:v>
                </c:pt>
                <c:pt idx="5461">
                  <c:v>0.79</c:v>
                </c:pt>
                <c:pt idx="5462">
                  <c:v>0.77</c:v>
                </c:pt>
                <c:pt idx="5463">
                  <c:v>0.77</c:v>
                </c:pt>
                <c:pt idx="5464">
                  <c:v>0.77</c:v>
                </c:pt>
                <c:pt idx="5465">
                  <c:v>0.7</c:v>
                </c:pt>
                <c:pt idx="5466">
                  <c:v>0.73</c:v>
                </c:pt>
                <c:pt idx="5467">
                  <c:v>0.71</c:v>
                </c:pt>
                <c:pt idx="5468">
                  <c:v>0.71</c:v>
                </c:pt>
                <c:pt idx="5469">
                  <c:v>0.69</c:v>
                </c:pt>
                <c:pt idx="5470">
                  <c:v>0.7</c:v>
                </c:pt>
                <c:pt idx="5471">
                  <c:v>0.73</c:v>
                </c:pt>
                <c:pt idx="5472">
                  <c:v>0.73</c:v>
                </c:pt>
                <c:pt idx="5473">
                  <c:v>0.73</c:v>
                </c:pt>
                <c:pt idx="5474">
                  <c:v>0.73</c:v>
                </c:pt>
                <c:pt idx="5475">
                  <c:v>0.67999999999999994</c:v>
                </c:pt>
                <c:pt idx="5476">
                  <c:v>0.67</c:v>
                </c:pt>
                <c:pt idx="5477">
                  <c:v>0.69000000000000006</c:v>
                </c:pt>
                <c:pt idx="5478">
                  <c:v>0.69000000000000006</c:v>
                </c:pt>
                <c:pt idx="5479">
                  <c:v>0.65</c:v>
                </c:pt>
                <c:pt idx="5480">
                  <c:v>0.75</c:v>
                </c:pt>
                <c:pt idx="5481">
                  <c:v>0.7</c:v>
                </c:pt>
                <c:pt idx="5482">
                  <c:v>0.69</c:v>
                </c:pt>
                <c:pt idx="5483">
                  <c:v>0.7</c:v>
                </c:pt>
                <c:pt idx="5484">
                  <c:v>0.67999999999999994</c:v>
                </c:pt>
                <c:pt idx="5485">
                  <c:v>0.66999999999999993</c:v>
                </c:pt>
                <c:pt idx="5486">
                  <c:v>0.68</c:v>
                </c:pt>
                <c:pt idx="5487">
                  <c:v>0.7</c:v>
                </c:pt>
                <c:pt idx="5488">
                  <c:v>0.76</c:v>
                </c:pt>
                <c:pt idx="5489">
                  <c:v>0.75</c:v>
                </c:pt>
                <c:pt idx="5490">
                  <c:v>0.78</c:v>
                </c:pt>
                <c:pt idx="5491">
                  <c:v>0.77</c:v>
                </c:pt>
                <c:pt idx="5492">
                  <c:v>0.78</c:v>
                </c:pt>
                <c:pt idx="5493">
                  <c:v>0.78</c:v>
                </c:pt>
                <c:pt idx="5494">
                  <c:v>0.77</c:v>
                </c:pt>
                <c:pt idx="5495">
                  <c:v>0.77</c:v>
                </c:pt>
                <c:pt idx="5496">
                  <c:v>0.76</c:v>
                </c:pt>
                <c:pt idx="5497">
                  <c:v>0.76</c:v>
                </c:pt>
                <c:pt idx="5498">
                  <c:v>0.73</c:v>
                </c:pt>
                <c:pt idx="5499">
                  <c:v>0.76</c:v>
                </c:pt>
                <c:pt idx="5500">
                  <c:v>0.75</c:v>
                </c:pt>
                <c:pt idx="5501">
                  <c:v>0.77</c:v>
                </c:pt>
                <c:pt idx="5502">
                  <c:v>0.73</c:v>
                </c:pt>
                <c:pt idx="5503">
                  <c:v>0.71</c:v>
                </c:pt>
                <c:pt idx="5504">
                  <c:v>0.74</c:v>
                </c:pt>
                <c:pt idx="5505">
                  <c:v>0.77</c:v>
                </c:pt>
                <c:pt idx="5506">
                  <c:v>0.76</c:v>
                </c:pt>
                <c:pt idx="5507">
                  <c:v>0.74</c:v>
                </c:pt>
                <c:pt idx="5508">
                  <c:v>0.72</c:v>
                </c:pt>
                <c:pt idx="5509">
                  <c:v>0.71</c:v>
                </c:pt>
                <c:pt idx="5510">
                  <c:v>0.7</c:v>
                </c:pt>
                <c:pt idx="5511">
                  <c:v>0.71</c:v>
                </c:pt>
                <c:pt idx="5512">
                  <c:v>0.71</c:v>
                </c:pt>
                <c:pt idx="5513">
                  <c:v>0.71</c:v>
                </c:pt>
                <c:pt idx="5514">
                  <c:v>0.67999999999999994</c:v>
                </c:pt>
                <c:pt idx="5515">
                  <c:v>0.67999999999999994</c:v>
                </c:pt>
                <c:pt idx="5516">
                  <c:v>0.72</c:v>
                </c:pt>
                <c:pt idx="5517">
                  <c:v>0.73</c:v>
                </c:pt>
                <c:pt idx="5518">
                  <c:v>0.76</c:v>
                </c:pt>
                <c:pt idx="5519">
                  <c:v>0.78</c:v>
                </c:pt>
                <c:pt idx="5520">
                  <c:v>0.91999999999999993</c:v>
                </c:pt>
                <c:pt idx="5521">
                  <c:v>0.92</c:v>
                </c:pt>
                <c:pt idx="5522">
                  <c:v>0.86</c:v>
                </c:pt>
                <c:pt idx="5523">
                  <c:v>0.84000000000000008</c:v>
                </c:pt>
                <c:pt idx="5524">
                  <c:v>0.83000000000000007</c:v>
                </c:pt>
                <c:pt idx="5525">
                  <c:v>0.96</c:v>
                </c:pt>
                <c:pt idx="5526">
                  <c:v>1.08</c:v>
                </c:pt>
                <c:pt idx="5527">
                  <c:v>1.01</c:v>
                </c:pt>
                <c:pt idx="5528">
                  <c:v>1.05</c:v>
                </c:pt>
                <c:pt idx="5529">
                  <c:v>1.0900000000000001</c:v>
                </c:pt>
                <c:pt idx="5530">
                  <c:v>1.0900000000000001</c:v>
                </c:pt>
                <c:pt idx="5531">
                  <c:v>1.1499999999999999</c:v>
                </c:pt>
                <c:pt idx="5532">
                  <c:v>1.2</c:v>
                </c:pt>
                <c:pt idx="5533">
                  <c:v>1.24</c:v>
                </c:pt>
                <c:pt idx="5534">
                  <c:v>1.29</c:v>
                </c:pt>
                <c:pt idx="5535">
                  <c:v>1.03</c:v>
                </c:pt>
                <c:pt idx="5536">
                  <c:v>1.1599999999999999</c:v>
                </c:pt>
                <c:pt idx="5537">
                  <c:v>1.1599999999999999</c:v>
                </c:pt>
                <c:pt idx="5538">
                  <c:v>1.1200000000000001</c:v>
                </c:pt>
                <c:pt idx="5539">
                  <c:v>1.08</c:v>
                </c:pt>
                <c:pt idx="5540">
                  <c:v>1.1000000000000001</c:v>
                </c:pt>
                <c:pt idx="5541">
                  <c:v>1.1100000000000001</c:v>
                </c:pt>
                <c:pt idx="5542">
                  <c:v>1.05</c:v>
                </c:pt>
                <c:pt idx="5543">
                  <c:v>1.17</c:v>
                </c:pt>
                <c:pt idx="5544">
                  <c:v>1.1000000000000001</c:v>
                </c:pt>
                <c:pt idx="5545">
                  <c:v>1.1399999999999999</c:v>
                </c:pt>
                <c:pt idx="5546">
                  <c:v>1.1299999999999999</c:v>
                </c:pt>
                <c:pt idx="5547">
                  <c:v>1.1100000000000001</c:v>
                </c:pt>
                <c:pt idx="5548">
                  <c:v>1.1200000000000001</c:v>
                </c:pt>
                <c:pt idx="5549">
                  <c:v>1.1200000000000001</c:v>
                </c:pt>
                <c:pt idx="5550">
                  <c:v>1.1200000000000001</c:v>
                </c:pt>
                <c:pt idx="5551">
                  <c:v>1.1200000000000001</c:v>
                </c:pt>
                <c:pt idx="5552">
                  <c:v>1.1599999999999999</c:v>
                </c:pt>
                <c:pt idx="5553">
                  <c:v>1.26</c:v>
                </c:pt>
                <c:pt idx="5554">
                  <c:v>1.27</c:v>
                </c:pt>
                <c:pt idx="5555">
                  <c:v>1.3</c:v>
                </c:pt>
                <c:pt idx="5556">
                  <c:v>1.3</c:v>
                </c:pt>
                <c:pt idx="5557">
                  <c:v>1.33</c:v>
                </c:pt>
                <c:pt idx="5558">
                  <c:v>1.47</c:v>
                </c:pt>
                <c:pt idx="5559">
                  <c:v>1.49</c:v>
                </c:pt>
                <c:pt idx="5560">
                  <c:v>1.49</c:v>
                </c:pt>
                <c:pt idx="5561">
                  <c:v>1.46</c:v>
                </c:pt>
                <c:pt idx="5562">
                  <c:v>1.35</c:v>
                </c:pt>
                <c:pt idx="5563">
                  <c:v>1.37</c:v>
                </c:pt>
                <c:pt idx="5564">
                  <c:v>1.34</c:v>
                </c:pt>
                <c:pt idx="5565">
                  <c:v>1.27</c:v>
                </c:pt>
                <c:pt idx="5566">
                  <c:v>1.39</c:v>
                </c:pt>
                <c:pt idx="5567">
                  <c:v>1.34</c:v>
                </c:pt>
                <c:pt idx="5568">
                  <c:v>1.36</c:v>
                </c:pt>
                <c:pt idx="5569">
                  <c:v>1.37</c:v>
                </c:pt>
                <c:pt idx="5570">
                  <c:v>1.42</c:v>
                </c:pt>
                <c:pt idx="5571">
                  <c:v>1.37</c:v>
                </c:pt>
                <c:pt idx="5572">
                  <c:v>1.36</c:v>
                </c:pt>
                <c:pt idx="5573">
                  <c:v>1.34</c:v>
                </c:pt>
                <c:pt idx="5574">
                  <c:v>1.33</c:v>
                </c:pt>
                <c:pt idx="5575">
                  <c:v>1.33</c:v>
                </c:pt>
                <c:pt idx="5576">
                  <c:v>1.33</c:v>
                </c:pt>
                <c:pt idx="5577">
                  <c:v>1.22</c:v>
                </c:pt>
                <c:pt idx="5578">
                  <c:v>1.19</c:v>
                </c:pt>
                <c:pt idx="5579">
                  <c:v>1.19</c:v>
                </c:pt>
                <c:pt idx="5580">
                  <c:v>1.2</c:v>
                </c:pt>
                <c:pt idx="5581">
                  <c:v>1.17</c:v>
                </c:pt>
                <c:pt idx="5582">
                  <c:v>1.1000000000000001</c:v>
                </c:pt>
                <c:pt idx="5583">
                  <c:v>1.1100000000000001</c:v>
                </c:pt>
                <c:pt idx="5584">
                  <c:v>1.04</c:v>
                </c:pt>
                <c:pt idx="5585">
                  <c:v>1</c:v>
                </c:pt>
                <c:pt idx="5586">
                  <c:v>0.98</c:v>
                </c:pt>
                <c:pt idx="5587">
                  <c:v>0.96</c:v>
                </c:pt>
                <c:pt idx="5588">
                  <c:v>0.93</c:v>
                </c:pt>
                <c:pt idx="5589">
                  <c:v>0.93</c:v>
                </c:pt>
                <c:pt idx="5590">
                  <c:v>0.87000000000000011</c:v>
                </c:pt>
                <c:pt idx="5591">
                  <c:v>0.83000000000000007</c:v>
                </c:pt>
                <c:pt idx="5592">
                  <c:v>0.89</c:v>
                </c:pt>
                <c:pt idx="5593">
                  <c:v>0.91999999999999993</c:v>
                </c:pt>
                <c:pt idx="5594">
                  <c:v>1.01</c:v>
                </c:pt>
                <c:pt idx="5595">
                  <c:v>1.03</c:v>
                </c:pt>
                <c:pt idx="5596">
                  <c:v>1.04</c:v>
                </c:pt>
                <c:pt idx="5597">
                  <c:v>0.96</c:v>
                </c:pt>
                <c:pt idx="5598">
                  <c:v>0.94</c:v>
                </c:pt>
                <c:pt idx="5599">
                  <c:v>0.97</c:v>
                </c:pt>
                <c:pt idx="5600">
                  <c:v>0.97</c:v>
                </c:pt>
                <c:pt idx="5601">
                  <c:v>0.94</c:v>
                </c:pt>
                <c:pt idx="5602">
                  <c:v>0.92999999999999994</c:v>
                </c:pt>
                <c:pt idx="5603">
                  <c:v>0.9</c:v>
                </c:pt>
                <c:pt idx="5604">
                  <c:v>0.95</c:v>
                </c:pt>
                <c:pt idx="5605">
                  <c:v>0.96</c:v>
                </c:pt>
                <c:pt idx="5606">
                  <c:v>0.96</c:v>
                </c:pt>
                <c:pt idx="5607">
                  <c:v>0.95</c:v>
                </c:pt>
                <c:pt idx="5608">
                  <c:v>0.94</c:v>
                </c:pt>
                <c:pt idx="5609">
                  <c:v>0.91</c:v>
                </c:pt>
                <c:pt idx="5610">
                  <c:v>0.92999999999999994</c:v>
                </c:pt>
                <c:pt idx="5611">
                  <c:v>0.92999999999999994</c:v>
                </c:pt>
                <c:pt idx="5612">
                  <c:v>0.9</c:v>
                </c:pt>
                <c:pt idx="5613">
                  <c:v>0.9</c:v>
                </c:pt>
                <c:pt idx="5614">
                  <c:v>0.9</c:v>
                </c:pt>
                <c:pt idx="5615">
                  <c:v>0.92</c:v>
                </c:pt>
                <c:pt idx="5616">
                  <c:v>0.91</c:v>
                </c:pt>
                <c:pt idx="5617">
                  <c:v>0.89</c:v>
                </c:pt>
                <c:pt idx="5618">
                  <c:v>0.91</c:v>
                </c:pt>
                <c:pt idx="5619">
                  <c:v>0.91999999999999993</c:v>
                </c:pt>
                <c:pt idx="5620">
                  <c:v>0.9</c:v>
                </c:pt>
                <c:pt idx="5621">
                  <c:v>0.87</c:v>
                </c:pt>
                <c:pt idx="5622">
                  <c:v>0.87</c:v>
                </c:pt>
                <c:pt idx="5623">
                  <c:v>0.87000000000000011</c:v>
                </c:pt>
                <c:pt idx="5624">
                  <c:v>0.85000000000000009</c:v>
                </c:pt>
                <c:pt idx="5625">
                  <c:v>0.84000000000000008</c:v>
                </c:pt>
                <c:pt idx="5626">
                  <c:v>0.85000000000000009</c:v>
                </c:pt>
                <c:pt idx="5627">
                  <c:v>0.88000000000000012</c:v>
                </c:pt>
                <c:pt idx="5628">
                  <c:v>0.89999999999999991</c:v>
                </c:pt>
                <c:pt idx="5629">
                  <c:v>0.89999999999999991</c:v>
                </c:pt>
                <c:pt idx="5630">
                  <c:v>0.89999999999999991</c:v>
                </c:pt>
                <c:pt idx="5631">
                  <c:v>0.87999999999999989</c:v>
                </c:pt>
                <c:pt idx="5632">
                  <c:v>0.87999999999999989</c:v>
                </c:pt>
                <c:pt idx="5633">
                  <c:v>0.87</c:v>
                </c:pt>
                <c:pt idx="5634">
                  <c:v>0.85</c:v>
                </c:pt>
                <c:pt idx="5635">
                  <c:v>0.86</c:v>
                </c:pt>
                <c:pt idx="5636">
                  <c:v>0.80999999999999994</c:v>
                </c:pt>
                <c:pt idx="5637">
                  <c:v>0.79999999999999993</c:v>
                </c:pt>
                <c:pt idx="5638">
                  <c:v>0.78</c:v>
                </c:pt>
                <c:pt idx="5639">
                  <c:v>0.78</c:v>
                </c:pt>
                <c:pt idx="5640">
                  <c:v>0.79</c:v>
                </c:pt>
                <c:pt idx="5641">
                  <c:v>0.8</c:v>
                </c:pt>
                <c:pt idx="5642">
                  <c:v>0.8</c:v>
                </c:pt>
                <c:pt idx="5643">
                  <c:v>0.81</c:v>
                </c:pt>
                <c:pt idx="5644">
                  <c:v>0.79</c:v>
                </c:pt>
                <c:pt idx="5645">
                  <c:v>0.82000000000000006</c:v>
                </c:pt>
                <c:pt idx="5646">
                  <c:v>0.81</c:v>
                </c:pt>
                <c:pt idx="5647">
                  <c:v>0.81</c:v>
                </c:pt>
                <c:pt idx="5648">
                  <c:v>0.8</c:v>
                </c:pt>
                <c:pt idx="5649">
                  <c:v>0.83000000000000007</c:v>
                </c:pt>
                <c:pt idx="5650">
                  <c:v>0.78</c:v>
                </c:pt>
                <c:pt idx="5651">
                  <c:v>0.8</c:v>
                </c:pt>
                <c:pt idx="5652">
                  <c:v>0.82000000000000006</c:v>
                </c:pt>
                <c:pt idx="5653">
                  <c:v>0.85</c:v>
                </c:pt>
                <c:pt idx="5654">
                  <c:v>0.82000000000000006</c:v>
                </c:pt>
                <c:pt idx="5655">
                  <c:v>0.82000000000000006</c:v>
                </c:pt>
                <c:pt idx="5656">
                  <c:v>0.82000000000000006</c:v>
                </c:pt>
                <c:pt idx="5657">
                  <c:v>0.83000000000000007</c:v>
                </c:pt>
                <c:pt idx="5658">
                  <c:v>0.85000000000000009</c:v>
                </c:pt>
                <c:pt idx="5659">
                  <c:v>0.81</c:v>
                </c:pt>
                <c:pt idx="5660">
                  <c:v>0.8</c:v>
                </c:pt>
                <c:pt idx="5661">
                  <c:v>0.81</c:v>
                </c:pt>
                <c:pt idx="5662">
                  <c:v>0.78</c:v>
                </c:pt>
                <c:pt idx="5663">
                  <c:v>0.77</c:v>
                </c:pt>
                <c:pt idx="5664">
                  <c:v>0.77</c:v>
                </c:pt>
                <c:pt idx="5665">
                  <c:v>0.76</c:v>
                </c:pt>
                <c:pt idx="5666">
                  <c:v>0.8</c:v>
                </c:pt>
                <c:pt idx="5667">
                  <c:v>0.8</c:v>
                </c:pt>
                <c:pt idx="5668">
                  <c:v>0.76</c:v>
                </c:pt>
                <c:pt idx="5669">
                  <c:v>0.75</c:v>
                </c:pt>
                <c:pt idx="5670">
                  <c:v>0.77</c:v>
                </c:pt>
                <c:pt idx="5671">
                  <c:v>0.77</c:v>
                </c:pt>
                <c:pt idx="5672">
                  <c:v>0.78999999999999992</c:v>
                </c:pt>
                <c:pt idx="5673">
                  <c:v>0.78</c:v>
                </c:pt>
                <c:pt idx="5674">
                  <c:v>0.77</c:v>
                </c:pt>
                <c:pt idx="5675">
                  <c:v>0.78999999999999992</c:v>
                </c:pt>
                <c:pt idx="5676">
                  <c:v>0.77999999999999992</c:v>
                </c:pt>
                <c:pt idx="5677">
                  <c:v>0.77</c:v>
                </c:pt>
                <c:pt idx="5678">
                  <c:v>0.76</c:v>
                </c:pt>
                <c:pt idx="5679">
                  <c:v>0.75</c:v>
                </c:pt>
                <c:pt idx="5680">
                  <c:v>0.76</c:v>
                </c:pt>
                <c:pt idx="5681">
                  <c:v>0.71</c:v>
                </c:pt>
                <c:pt idx="5682">
                  <c:v>0.71</c:v>
                </c:pt>
                <c:pt idx="5683">
                  <c:v>0.74</c:v>
                </c:pt>
                <c:pt idx="5684">
                  <c:v>0.78</c:v>
                </c:pt>
                <c:pt idx="5685">
                  <c:v>0.79</c:v>
                </c:pt>
                <c:pt idx="5686">
                  <c:v>0.78</c:v>
                </c:pt>
                <c:pt idx="5687">
                  <c:v>0.81</c:v>
                </c:pt>
                <c:pt idx="5688">
                  <c:v>0.78</c:v>
                </c:pt>
                <c:pt idx="5689">
                  <c:v>0.8</c:v>
                </c:pt>
                <c:pt idx="5690">
                  <c:v>0.78</c:v>
                </c:pt>
                <c:pt idx="5691">
                  <c:v>0.77</c:v>
                </c:pt>
                <c:pt idx="5692">
                  <c:v>0.78</c:v>
                </c:pt>
                <c:pt idx="5693">
                  <c:v>0.82000000000000006</c:v>
                </c:pt>
                <c:pt idx="5694">
                  <c:v>0.83000000000000007</c:v>
                </c:pt>
                <c:pt idx="5695">
                  <c:v>0.79</c:v>
                </c:pt>
                <c:pt idx="5696">
                  <c:v>0.78</c:v>
                </c:pt>
                <c:pt idx="5697">
                  <c:v>0.77</c:v>
                </c:pt>
                <c:pt idx="5698">
                  <c:v>0.78</c:v>
                </c:pt>
                <c:pt idx="5699">
                  <c:v>0.76</c:v>
                </c:pt>
                <c:pt idx="5700">
                  <c:v>0.77</c:v>
                </c:pt>
                <c:pt idx="5701">
                  <c:v>0.78</c:v>
                </c:pt>
                <c:pt idx="5702">
                  <c:v>0.70000000000000007</c:v>
                </c:pt>
                <c:pt idx="5703">
                  <c:v>0.69000000000000006</c:v>
                </c:pt>
                <c:pt idx="5704">
                  <c:v>0.70000000000000007</c:v>
                </c:pt>
                <c:pt idx="5705">
                  <c:v>0.7</c:v>
                </c:pt>
                <c:pt idx="5706">
                  <c:v>0.7</c:v>
                </c:pt>
                <c:pt idx="5707">
                  <c:v>0.67999999999999994</c:v>
                </c:pt>
                <c:pt idx="5708">
                  <c:v>0.66999999999999993</c:v>
                </c:pt>
                <c:pt idx="5709">
                  <c:v>0.67999999999999994</c:v>
                </c:pt>
                <c:pt idx="5710">
                  <c:v>0.67999999999999994</c:v>
                </c:pt>
                <c:pt idx="5711">
                  <c:v>0.67999999999999994</c:v>
                </c:pt>
                <c:pt idx="5712">
                  <c:v>0.66999999999999993</c:v>
                </c:pt>
                <c:pt idx="5713">
                  <c:v>0.66999999999999993</c:v>
                </c:pt>
                <c:pt idx="5714">
                  <c:v>0.66</c:v>
                </c:pt>
                <c:pt idx="5715">
                  <c:v>0.68</c:v>
                </c:pt>
                <c:pt idx="5716">
                  <c:v>0.67999999999999994</c:v>
                </c:pt>
                <c:pt idx="5717">
                  <c:v>0.66999999999999993</c:v>
                </c:pt>
                <c:pt idx="5718">
                  <c:v>0.65</c:v>
                </c:pt>
                <c:pt idx="5719">
                  <c:v>0.66999999999999993</c:v>
                </c:pt>
                <c:pt idx="5720">
                  <c:v>0.64999999999999991</c:v>
                </c:pt>
                <c:pt idx="5721">
                  <c:v>0.66</c:v>
                </c:pt>
                <c:pt idx="5722">
                  <c:v>0.68</c:v>
                </c:pt>
                <c:pt idx="5723">
                  <c:v>0.67</c:v>
                </c:pt>
                <c:pt idx="5724">
                  <c:v>0.67</c:v>
                </c:pt>
                <c:pt idx="5725">
                  <c:v>0.68</c:v>
                </c:pt>
                <c:pt idx="5726">
                  <c:v>0.66</c:v>
                </c:pt>
                <c:pt idx="5727">
                  <c:v>0.65</c:v>
                </c:pt>
                <c:pt idx="5728">
                  <c:v>0.62</c:v>
                </c:pt>
                <c:pt idx="5729">
                  <c:v>0.63</c:v>
                </c:pt>
                <c:pt idx="5730">
                  <c:v>0.61</c:v>
                </c:pt>
                <c:pt idx="5731">
                  <c:v>0.68</c:v>
                </c:pt>
                <c:pt idx="5732">
                  <c:v>0.66</c:v>
                </c:pt>
                <c:pt idx="5733">
                  <c:v>0.67</c:v>
                </c:pt>
                <c:pt idx="5734">
                  <c:v>0.67</c:v>
                </c:pt>
                <c:pt idx="5735">
                  <c:v>0.67</c:v>
                </c:pt>
                <c:pt idx="5736">
                  <c:v>0.64999999999999991</c:v>
                </c:pt>
                <c:pt idx="5737">
                  <c:v>0.67</c:v>
                </c:pt>
                <c:pt idx="5738">
                  <c:v>0.63</c:v>
                </c:pt>
                <c:pt idx="5739">
                  <c:v>0.62</c:v>
                </c:pt>
                <c:pt idx="5740">
                  <c:v>0.62</c:v>
                </c:pt>
                <c:pt idx="5741">
                  <c:v>0.66</c:v>
                </c:pt>
                <c:pt idx="5742">
                  <c:v>0.64</c:v>
                </c:pt>
                <c:pt idx="5743">
                  <c:v>0.59</c:v>
                </c:pt>
                <c:pt idx="5744">
                  <c:v>0.63</c:v>
                </c:pt>
                <c:pt idx="5745">
                  <c:v>0.63</c:v>
                </c:pt>
                <c:pt idx="5746">
                  <c:v>0.62</c:v>
                </c:pt>
                <c:pt idx="5747">
                  <c:v>0.59000000000000008</c:v>
                </c:pt>
                <c:pt idx="5748">
                  <c:v>0.63</c:v>
                </c:pt>
                <c:pt idx="5749">
                  <c:v>0.65999999999999992</c:v>
                </c:pt>
                <c:pt idx="5750">
                  <c:v>0.65999999999999992</c:v>
                </c:pt>
                <c:pt idx="5751">
                  <c:v>0.66999999999999993</c:v>
                </c:pt>
                <c:pt idx="5752">
                  <c:v>0.66999999999999993</c:v>
                </c:pt>
                <c:pt idx="5753">
                  <c:v>0.67999999999999994</c:v>
                </c:pt>
                <c:pt idx="5754">
                  <c:v>0.67999999999999994</c:v>
                </c:pt>
                <c:pt idx="5755">
                  <c:v>0.69000000000000006</c:v>
                </c:pt>
                <c:pt idx="5756">
                  <c:v>0.72</c:v>
                </c:pt>
                <c:pt idx="5757">
                  <c:v>0.71</c:v>
                </c:pt>
                <c:pt idx="5758">
                  <c:v>0.67999999999999994</c:v>
                </c:pt>
                <c:pt idx="5759">
                  <c:v>0.7</c:v>
                </c:pt>
                <c:pt idx="5760">
                  <c:v>0.67999999999999994</c:v>
                </c:pt>
                <c:pt idx="5761">
                  <c:v>0.69</c:v>
                </c:pt>
                <c:pt idx="5762">
                  <c:v>0.68</c:v>
                </c:pt>
                <c:pt idx="5763">
                  <c:v>0.65</c:v>
                </c:pt>
                <c:pt idx="5764">
                  <c:v>0.65</c:v>
                </c:pt>
                <c:pt idx="5765">
                  <c:v>0.65</c:v>
                </c:pt>
                <c:pt idx="5766">
                  <c:v>0.64</c:v>
                </c:pt>
                <c:pt idx="5767">
                  <c:v>0.67</c:v>
                </c:pt>
                <c:pt idx="5768">
                  <c:v>0.67</c:v>
                </c:pt>
                <c:pt idx="5769">
                  <c:v>0.67</c:v>
                </c:pt>
                <c:pt idx="5770">
                  <c:v>0.67</c:v>
                </c:pt>
                <c:pt idx="5771">
                  <c:v>0.63</c:v>
                </c:pt>
                <c:pt idx="5772">
                  <c:v>0.65</c:v>
                </c:pt>
                <c:pt idx="5773">
                  <c:v>0.66</c:v>
                </c:pt>
                <c:pt idx="5774">
                  <c:v>0.66</c:v>
                </c:pt>
                <c:pt idx="5775">
                  <c:v>0.66999999999999993</c:v>
                </c:pt>
                <c:pt idx="5776">
                  <c:v>0.65999999999999992</c:v>
                </c:pt>
                <c:pt idx="5777">
                  <c:v>0.67999999999999994</c:v>
                </c:pt>
                <c:pt idx="5778">
                  <c:v>0.7</c:v>
                </c:pt>
                <c:pt idx="5779">
                  <c:v>0.71</c:v>
                </c:pt>
                <c:pt idx="5780">
                  <c:v>0.72</c:v>
                </c:pt>
                <c:pt idx="5781">
                  <c:v>0.72</c:v>
                </c:pt>
                <c:pt idx="5782">
                  <c:v>0.7</c:v>
                </c:pt>
                <c:pt idx="5783">
                  <c:v>0.67999999999999994</c:v>
                </c:pt>
                <c:pt idx="5784">
                  <c:v>0.69</c:v>
                </c:pt>
                <c:pt idx="5785">
                  <c:v>0.69</c:v>
                </c:pt>
                <c:pt idx="5786">
                  <c:v>0.69</c:v>
                </c:pt>
                <c:pt idx="5787">
                  <c:v>0.69</c:v>
                </c:pt>
                <c:pt idx="5788">
                  <c:v>0.67999999999999994</c:v>
                </c:pt>
                <c:pt idx="5789">
                  <c:v>0.67999999999999994</c:v>
                </c:pt>
                <c:pt idx="5790">
                  <c:v>0.64999999999999991</c:v>
                </c:pt>
                <c:pt idx="5791">
                  <c:v>0.65999999999999992</c:v>
                </c:pt>
                <c:pt idx="5792">
                  <c:v>0.65</c:v>
                </c:pt>
                <c:pt idx="5793">
                  <c:v>0.65999999999999992</c:v>
                </c:pt>
                <c:pt idx="5794">
                  <c:v>0.65</c:v>
                </c:pt>
                <c:pt idx="5795">
                  <c:v>0.69</c:v>
                </c:pt>
                <c:pt idx="5796">
                  <c:v>0.69</c:v>
                </c:pt>
                <c:pt idx="5797">
                  <c:v>0.71</c:v>
                </c:pt>
                <c:pt idx="5798">
                  <c:v>0.67999999999999994</c:v>
                </c:pt>
                <c:pt idx="5799">
                  <c:v>0.65999999999999992</c:v>
                </c:pt>
                <c:pt idx="5800">
                  <c:v>0.65999999999999992</c:v>
                </c:pt>
                <c:pt idx="5801">
                  <c:v>0.65</c:v>
                </c:pt>
                <c:pt idx="5802">
                  <c:v>0.63</c:v>
                </c:pt>
                <c:pt idx="5803">
                  <c:v>0.65</c:v>
                </c:pt>
                <c:pt idx="5804">
                  <c:v>0.65999999999999992</c:v>
                </c:pt>
                <c:pt idx="5805">
                  <c:v>0.65999999999999992</c:v>
                </c:pt>
                <c:pt idx="5806">
                  <c:v>0.65999999999999992</c:v>
                </c:pt>
                <c:pt idx="5807">
                  <c:v>0.64999999999999991</c:v>
                </c:pt>
                <c:pt idx="5808">
                  <c:v>0.7</c:v>
                </c:pt>
                <c:pt idx="5809">
                  <c:v>0.69</c:v>
                </c:pt>
                <c:pt idx="5810">
                  <c:v>0.7</c:v>
                </c:pt>
                <c:pt idx="5811">
                  <c:v>0.72</c:v>
                </c:pt>
                <c:pt idx="5812">
                  <c:v>0.71</c:v>
                </c:pt>
                <c:pt idx="5813">
                  <c:v>0.74</c:v>
                </c:pt>
                <c:pt idx="5814">
                  <c:v>0.7</c:v>
                </c:pt>
                <c:pt idx="5815">
                  <c:v>0.69</c:v>
                </c:pt>
                <c:pt idx="5816">
                  <c:v>0.7</c:v>
                </c:pt>
                <c:pt idx="5817">
                  <c:v>0.67</c:v>
                </c:pt>
                <c:pt idx="5818">
                  <c:v>0.69</c:v>
                </c:pt>
                <c:pt idx="5819">
                  <c:v>0.7</c:v>
                </c:pt>
                <c:pt idx="5820">
                  <c:v>0.69</c:v>
                </c:pt>
                <c:pt idx="5821">
                  <c:v>0.69</c:v>
                </c:pt>
                <c:pt idx="5822">
                  <c:v>0.69</c:v>
                </c:pt>
                <c:pt idx="5823">
                  <c:v>0.66</c:v>
                </c:pt>
                <c:pt idx="5824">
                  <c:v>0.7</c:v>
                </c:pt>
                <c:pt idx="5825">
                  <c:v>0.71</c:v>
                </c:pt>
                <c:pt idx="5826">
                  <c:v>0.69</c:v>
                </c:pt>
                <c:pt idx="5827">
                  <c:v>0.72</c:v>
                </c:pt>
                <c:pt idx="5828">
                  <c:v>0.74</c:v>
                </c:pt>
                <c:pt idx="5829">
                  <c:v>0.75</c:v>
                </c:pt>
                <c:pt idx="5830">
                  <c:v>0.75</c:v>
                </c:pt>
                <c:pt idx="5831">
                  <c:v>0.74</c:v>
                </c:pt>
                <c:pt idx="5832">
                  <c:v>0.72</c:v>
                </c:pt>
                <c:pt idx="5833">
                  <c:v>0.74</c:v>
                </c:pt>
                <c:pt idx="5834">
                  <c:v>0.72000000000000008</c:v>
                </c:pt>
                <c:pt idx="5835">
                  <c:v>0.77</c:v>
                </c:pt>
                <c:pt idx="5836">
                  <c:v>0.78</c:v>
                </c:pt>
                <c:pt idx="5837">
                  <c:v>0.78</c:v>
                </c:pt>
                <c:pt idx="5838">
                  <c:v>0.76</c:v>
                </c:pt>
                <c:pt idx="5839">
                  <c:v>0.77</c:v>
                </c:pt>
                <c:pt idx="5840">
                  <c:v>0.76</c:v>
                </c:pt>
                <c:pt idx="5841">
                  <c:v>0.74</c:v>
                </c:pt>
                <c:pt idx="5842">
                  <c:v>0.76</c:v>
                </c:pt>
                <c:pt idx="5843">
                  <c:v>0.74</c:v>
                </c:pt>
                <c:pt idx="5844">
                  <c:v>0.74</c:v>
                </c:pt>
                <c:pt idx="5845">
                  <c:v>0.7</c:v>
                </c:pt>
                <c:pt idx="5846">
                  <c:v>0.71</c:v>
                </c:pt>
                <c:pt idx="5847">
                  <c:v>0.71</c:v>
                </c:pt>
                <c:pt idx="5848">
                  <c:v>0.71</c:v>
                </c:pt>
                <c:pt idx="5849">
                  <c:v>0.71</c:v>
                </c:pt>
                <c:pt idx="5850">
                  <c:v>0.71</c:v>
                </c:pt>
                <c:pt idx="5851">
                  <c:v>0.73</c:v>
                </c:pt>
                <c:pt idx="5852">
                  <c:v>0.73</c:v>
                </c:pt>
                <c:pt idx="5853">
                  <c:v>0.73</c:v>
                </c:pt>
                <c:pt idx="5854">
                  <c:v>0.71</c:v>
                </c:pt>
                <c:pt idx="5855">
                  <c:v>0.73</c:v>
                </c:pt>
                <c:pt idx="5856">
                  <c:v>0.7</c:v>
                </c:pt>
                <c:pt idx="5857">
                  <c:v>0.71</c:v>
                </c:pt>
                <c:pt idx="5858">
                  <c:v>0.69</c:v>
                </c:pt>
                <c:pt idx="5859">
                  <c:v>0.67</c:v>
                </c:pt>
                <c:pt idx="5860">
                  <c:v>0.7</c:v>
                </c:pt>
                <c:pt idx="5861">
                  <c:v>0.7</c:v>
                </c:pt>
                <c:pt idx="5862">
                  <c:v>0.66</c:v>
                </c:pt>
                <c:pt idx="5863">
                  <c:v>0.67</c:v>
                </c:pt>
                <c:pt idx="5864">
                  <c:v>0.78</c:v>
                </c:pt>
                <c:pt idx="5865">
                  <c:v>0.76</c:v>
                </c:pt>
                <c:pt idx="5866">
                  <c:v>0.79</c:v>
                </c:pt>
                <c:pt idx="5867">
                  <c:v>0.8</c:v>
                </c:pt>
                <c:pt idx="5868">
                  <c:v>0.78</c:v>
                </c:pt>
                <c:pt idx="5869">
                  <c:v>0.75</c:v>
                </c:pt>
                <c:pt idx="5870">
                  <c:v>0.77</c:v>
                </c:pt>
                <c:pt idx="5871">
                  <c:v>0.73</c:v>
                </c:pt>
                <c:pt idx="5872">
                  <c:v>0.75</c:v>
                </c:pt>
                <c:pt idx="5873">
                  <c:v>0.76</c:v>
                </c:pt>
                <c:pt idx="5874">
                  <c:v>0.83000000000000007</c:v>
                </c:pt>
                <c:pt idx="5875">
                  <c:v>0.79</c:v>
                </c:pt>
                <c:pt idx="5876">
                  <c:v>0.81</c:v>
                </c:pt>
                <c:pt idx="5877">
                  <c:v>0.77</c:v>
                </c:pt>
                <c:pt idx="5878">
                  <c:v>0.76</c:v>
                </c:pt>
                <c:pt idx="5879">
                  <c:v>0.79</c:v>
                </c:pt>
                <c:pt idx="5880">
                  <c:v>0.79</c:v>
                </c:pt>
                <c:pt idx="5881">
                  <c:v>0.81</c:v>
                </c:pt>
                <c:pt idx="5882">
                  <c:v>0.8</c:v>
                </c:pt>
                <c:pt idx="5883">
                  <c:v>0.78</c:v>
                </c:pt>
                <c:pt idx="5884">
                  <c:v>0.78</c:v>
                </c:pt>
                <c:pt idx="5885">
                  <c:v>0.77</c:v>
                </c:pt>
                <c:pt idx="5886">
                  <c:v>0.8</c:v>
                </c:pt>
                <c:pt idx="5887">
                  <c:v>0.79</c:v>
                </c:pt>
                <c:pt idx="5888">
                  <c:v>0.8</c:v>
                </c:pt>
                <c:pt idx="5889">
                  <c:v>0.79</c:v>
                </c:pt>
                <c:pt idx="5890">
                  <c:v>0.79</c:v>
                </c:pt>
                <c:pt idx="5891">
                  <c:v>0.78</c:v>
                </c:pt>
                <c:pt idx="5892">
                  <c:v>0.79999999999999993</c:v>
                </c:pt>
                <c:pt idx="5893">
                  <c:v>0.82</c:v>
                </c:pt>
                <c:pt idx="5894">
                  <c:v>0.83</c:v>
                </c:pt>
                <c:pt idx="5895">
                  <c:v>0.77</c:v>
                </c:pt>
                <c:pt idx="5896">
                  <c:v>0.77999999999999992</c:v>
                </c:pt>
                <c:pt idx="5897">
                  <c:v>0.76</c:v>
                </c:pt>
                <c:pt idx="5898">
                  <c:v>0.74</c:v>
                </c:pt>
                <c:pt idx="5899">
                  <c:v>0.73</c:v>
                </c:pt>
                <c:pt idx="5900">
                  <c:v>0.73</c:v>
                </c:pt>
                <c:pt idx="5901">
                  <c:v>0.71</c:v>
                </c:pt>
                <c:pt idx="5902">
                  <c:v>0.72000000000000008</c:v>
                </c:pt>
                <c:pt idx="5903">
                  <c:v>0.74</c:v>
                </c:pt>
                <c:pt idx="5904">
                  <c:v>0.75</c:v>
                </c:pt>
                <c:pt idx="5905">
                  <c:v>0.72000000000000008</c:v>
                </c:pt>
                <c:pt idx="5906">
                  <c:v>0.74</c:v>
                </c:pt>
                <c:pt idx="5907">
                  <c:v>0.77</c:v>
                </c:pt>
                <c:pt idx="5908">
                  <c:v>0.73</c:v>
                </c:pt>
                <c:pt idx="5909">
                  <c:v>0.71</c:v>
                </c:pt>
                <c:pt idx="5910">
                  <c:v>0.76</c:v>
                </c:pt>
                <c:pt idx="5911">
                  <c:v>0.76</c:v>
                </c:pt>
                <c:pt idx="5912">
                  <c:v>0.74</c:v>
                </c:pt>
                <c:pt idx="5913">
                  <c:v>0.73</c:v>
                </c:pt>
                <c:pt idx="5914">
                  <c:v>0.73</c:v>
                </c:pt>
                <c:pt idx="5915">
                  <c:v>0.73</c:v>
                </c:pt>
                <c:pt idx="5916">
                  <c:v>0.72</c:v>
                </c:pt>
                <c:pt idx="5917">
                  <c:v>0.71</c:v>
                </c:pt>
                <c:pt idx="5918">
                  <c:v>0.71</c:v>
                </c:pt>
                <c:pt idx="5919">
                  <c:v>0.73</c:v>
                </c:pt>
                <c:pt idx="5920">
                  <c:v>0.68</c:v>
                </c:pt>
                <c:pt idx="5921">
                  <c:v>0.67999999999999994</c:v>
                </c:pt>
                <c:pt idx="5922">
                  <c:v>0.66999999999999993</c:v>
                </c:pt>
                <c:pt idx="5923">
                  <c:v>0.7</c:v>
                </c:pt>
                <c:pt idx="5924">
                  <c:v>0.65999999999999992</c:v>
                </c:pt>
                <c:pt idx="5925">
                  <c:v>0.68</c:v>
                </c:pt>
                <c:pt idx="5926">
                  <c:v>0.7</c:v>
                </c:pt>
                <c:pt idx="5927">
                  <c:v>0.67999999999999994</c:v>
                </c:pt>
                <c:pt idx="5928">
                  <c:v>0.67999999999999994</c:v>
                </c:pt>
                <c:pt idx="5929">
                  <c:v>0.65999999999999992</c:v>
                </c:pt>
                <c:pt idx="5930">
                  <c:v>0.66999999999999993</c:v>
                </c:pt>
                <c:pt idx="5931">
                  <c:v>0.65</c:v>
                </c:pt>
                <c:pt idx="5932">
                  <c:v>0.65999999999999992</c:v>
                </c:pt>
                <c:pt idx="5933">
                  <c:v>0.69</c:v>
                </c:pt>
                <c:pt idx="5934">
                  <c:v>0.67999999999999994</c:v>
                </c:pt>
                <c:pt idx="5935">
                  <c:v>0.7</c:v>
                </c:pt>
                <c:pt idx="5936">
                  <c:v>0.67999999999999994</c:v>
                </c:pt>
                <c:pt idx="5937">
                  <c:v>0.69</c:v>
                </c:pt>
                <c:pt idx="5938">
                  <c:v>0.67</c:v>
                </c:pt>
                <c:pt idx="5939">
                  <c:v>0.69</c:v>
                </c:pt>
                <c:pt idx="5940">
                  <c:v>0.66</c:v>
                </c:pt>
                <c:pt idx="5941">
                  <c:v>0.65999999999999992</c:v>
                </c:pt>
                <c:pt idx="5942">
                  <c:v>0.67999999999999994</c:v>
                </c:pt>
                <c:pt idx="5943">
                  <c:v>0.65999999999999992</c:v>
                </c:pt>
                <c:pt idx="5944">
                  <c:v>0.67999999999999994</c:v>
                </c:pt>
                <c:pt idx="5945">
                  <c:v>0.66</c:v>
                </c:pt>
                <c:pt idx="5946">
                  <c:v>0.64</c:v>
                </c:pt>
                <c:pt idx="5947">
                  <c:v>0.67</c:v>
                </c:pt>
                <c:pt idx="5948">
                  <c:v>0.66</c:v>
                </c:pt>
                <c:pt idx="5949">
                  <c:v>0.66999999999999993</c:v>
                </c:pt>
                <c:pt idx="5950">
                  <c:v>0.64</c:v>
                </c:pt>
                <c:pt idx="5951">
                  <c:v>0.66</c:v>
                </c:pt>
                <c:pt idx="5952">
                  <c:v>0.7</c:v>
                </c:pt>
                <c:pt idx="5953">
                  <c:v>0.69</c:v>
                </c:pt>
                <c:pt idx="5954">
                  <c:v>0.7</c:v>
                </c:pt>
                <c:pt idx="5955">
                  <c:v>0.69000000000000006</c:v>
                </c:pt>
                <c:pt idx="5956">
                  <c:v>0.73</c:v>
                </c:pt>
                <c:pt idx="5957">
                  <c:v>0.79</c:v>
                </c:pt>
                <c:pt idx="5958">
                  <c:v>0.8</c:v>
                </c:pt>
                <c:pt idx="5959">
                  <c:v>0.74</c:v>
                </c:pt>
                <c:pt idx="5960">
                  <c:v>0.78</c:v>
                </c:pt>
                <c:pt idx="5961">
                  <c:v>0.75</c:v>
                </c:pt>
                <c:pt idx="5962">
                  <c:v>0.74</c:v>
                </c:pt>
                <c:pt idx="5963">
                  <c:v>0.75</c:v>
                </c:pt>
                <c:pt idx="5964">
                  <c:v>0.74</c:v>
                </c:pt>
                <c:pt idx="5965">
                  <c:v>0.77</c:v>
                </c:pt>
                <c:pt idx="5966">
                  <c:v>0.8</c:v>
                </c:pt>
                <c:pt idx="5967">
                  <c:v>0.76</c:v>
                </c:pt>
                <c:pt idx="5968">
                  <c:v>0.79</c:v>
                </c:pt>
                <c:pt idx="5969">
                  <c:v>0.8</c:v>
                </c:pt>
                <c:pt idx="5970">
                  <c:v>0.83000000000000007</c:v>
                </c:pt>
                <c:pt idx="5971">
                  <c:v>0.81</c:v>
                </c:pt>
                <c:pt idx="5972">
                  <c:v>0.75</c:v>
                </c:pt>
                <c:pt idx="5973">
                  <c:v>0.79</c:v>
                </c:pt>
                <c:pt idx="5974">
                  <c:v>0.82000000000000006</c:v>
                </c:pt>
                <c:pt idx="5975">
                  <c:v>0.87</c:v>
                </c:pt>
                <c:pt idx="5976">
                  <c:v>0.84000000000000008</c:v>
                </c:pt>
                <c:pt idx="5977">
                  <c:v>0.86</c:v>
                </c:pt>
                <c:pt idx="5978">
                  <c:v>0.8</c:v>
                </c:pt>
                <c:pt idx="5979">
                  <c:v>0.83</c:v>
                </c:pt>
                <c:pt idx="5980">
                  <c:v>0.83000000000000007</c:v>
                </c:pt>
                <c:pt idx="5981">
                  <c:v>0.8</c:v>
                </c:pt>
                <c:pt idx="5982">
                  <c:v>0.78</c:v>
                </c:pt>
                <c:pt idx="5983">
                  <c:v>0.79</c:v>
                </c:pt>
                <c:pt idx="5984">
                  <c:v>0.77</c:v>
                </c:pt>
                <c:pt idx="5985">
                  <c:v>0.78</c:v>
                </c:pt>
                <c:pt idx="5986">
                  <c:v>0.8</c:v>
                </c:pt>
                <c:pt idx="5987">
                  <c:v>0.75</c:v>
                </c:pt>
                <c:pt idx="5988">
                  <c:v>0.78</c:v>
                </c:pt>
                <c:pt idx="5989">
                  <c:v>0.76</c:v>
                </c:pt>
                <c:pt idx="5990">
                  <c:v>0.78</c:v>
                </c:pt>
                <c:pt idx="5991">
                  <c:v>0.81</c:v>
                </c:pt>
                <c:pt idx="5992">
                  <c:v>0.8</c:v>
                </c:pt>
                <c:pt idx="5993">
                  <c:v>0.77</c:v>
                </c:pt>
                <c:pt idx="5994">
                  <c:v>0.8</c:v>
                </c:pt>
                <c:pt idx="5995">
                  <c:v>0.8</c:v>
                </c:pt>
                <c:pt idx="5996">
                  <c:v>0.79</c:v>
                </c:pt>
                <c:pt idx="5997">
                  <c:v>0.8</c:v>
                </c:pt>
                <c:pt idx="5998">
                  <c:v>0.79</c:v>
                </c:pt>
                <c:pt idx="5999">
                  <c:v>0.79</c:v>
                </c:pt>
                <c:pt idx="6000">
                  <c:v>0.82000000000000006</c:v>
                </c:pt>
                <c:pt idx="6001">
                  <c:v>0.76</c:v>
                </c:pt>
                <c:pt idx="6002">
                  <c:v>0.73</c:v>
                </c:pt>
                <c:pt idx="6003">
                  <c:v>0.74</c:v>
                </c:pt>
                <c:pt idx="6004">
                  <c:v>0.71</c:v>
                </c:pt>
                <c:pt idx="6005">
                  <c:v>0.74</c:v>
                </c:pt>
                <c:pt idx="6006">
                  <c:v>0.74</c:v>
                </c:pt>
                <c:pt idx="6007">
                  <c:v>0.75</c:v>
                </c:pt>
                <c:pt idx="6008">
                  <c:v>0.80999999999999994</c:v>
                </c:pt>
                <c:pt idx="6009">
                  <c:v>0.79</c:v>
                </c:pt>
                <c:pt idx="6010">
                  <c:v>0.79</c:v>
                </c:pt>
                <c:pt idx="6011">
                  <c:v>0.79999999999999993</c:v>
                </c:pt>
                <c:pt idx="6012">
                  <c:v>0.79</c:v>
                </c:pt>
                <c:pt idx="6013">
                  <c:v>0.75</c:v>
                </c:pt>
                <c:pt idx="6014">
                  <c:v>0.78999999999999992</c:v>
                </c:pt>
                <c:pt idx="6015">
                  <c:v>0.80999999999999994</c:v>
                </c:pt>
                <c:pt idx="6016">
                  <c:v>0.82000000000000006</c:v>
                </c:pt>
                <c:pt idx="6017">
                  <c:v>0.79</c:v>
                </c:pt>
                <c:pt idx="6018">
                  <c:v>0.8</c:v>
                </c:pt>
                <c:pt idx="6019">
                  <c:v>0.79999999999999993</c:v>
                </c:pt>
                <c:pt idx="6020">
                  <c:v>0.83</c:v>
                </c:pt>
                <c:pt idx="6021">
                  <c:v>0.81</c:v>
                </c:pt>
                <c:pt idx="6022">
                  <c:v>0.83000000000000007</c:v>
                </c:pt>
                <c:pt idx="6023">
                  <c:v>0.84000000000000008</c:v>
                </c:pt>
                <c:pt idx="6024">
                  <c:v>0.85</c:v>
                </c:pt>
                <c:pt idx="6025">
                  <c:v>0.9</c:v>
                </c:pt>
                <c:pt idx="6026">
                  <c:v>0.87000000000000011</c:v>
                </c:pt>
                <c:pt idx="6027">
                  <c:v>0.94000000000000006</c:v>
                </c:pt>
                <c:pt idx="6028">
                  <c:v>0.94000000000000006</c:v>
                </c:pt>
                <c:pt idx="6029">
                  <c:v>0.93000000000000016</c:v>
                </c:pt>
                <c:pt idx="6030">
                  <c:v>0.94</c:v>
                </c:pt>
                <c:pt idx="6031">
                  <c:v>1.04</c:v>
                </c:pt>
                <c:pt idx="6032">
                  <c:v>0.95</c:v>
                </c:pt>
                <c:pt idx="6033">
                  <c:v>0.97</c:v>
                </c:pt>
                <c:pt idx="6034">
                  <c:v>1.01</c:v>
                </c:pt>
                <c:pt idx="6035">
                  <c:v>1.02</c:v>
                </c:pt>
                <c:pt idx="6036">
                  <c:v>1.01</c:v>
                </c:pt>
                <c:pt idx="6037">
                  <c:v>0.99999999999999989</c:v>
                </c:pt>
                <c:pt idx="6038">
                  <c:v>1.01</c:v>
                </c:pt>
                <c:pt idx="6039">
                  <c:v>1.1000000000000001</c:v>
                </c:pt>
                <c:pt idx="6040">
                  <c:v>0.99999999999999989</c:v>
                </c:pt>
                <c:pt idx="6041">
                  <c:v>0.98999999999999988</c:v>
                </c:pt>
                <c:pt idx="6042">
                  <c:v>1.04</c:v>
                </c:pt>
                <c:pt idx="6043">
                  <c:v>1.01</c:v>
                </c:pt>
                <c:pt idx="6044">
                  <c:v>0.94</c:v>
                </c:pt>
                <c:pt idx="6045">
                  <c:v>1.01</c:v>
                </c:pt>
                <c:pt idx="6046">
                  <c:v>1.05</c:v>
                </c:pt>
                <c:pt idx="6047">
                  <c:v>0.96</c:v>
                </c:pt>
                <c:pt idx="6048">
                  <c:v>0.87</c:v>
                </c:pt>
                <c:pt idx="6049">
                  <c:v>0.97000000000000008</c:v>
                </c:pt>
                <c:pt idx="6050">
                  <c:v>0.95</c:v>
                </c:pt>
                <c:pt idx="6051">
                  <c:v>0.92999999999999994</c:v>
                </c:pt>
                <c:pt idx="6052">
                  <c:v>0.97</c:v>
                </c:pt>
                <c:pt idx="6053">
                  <c:v>0.92999999999999994</c:v>
                </c:pt>
                <c:pt idx="6054">
                  <c:v>0.97</c:v>
                </c:pt>
                <c:pt idx="6055">
                  <c:v>0.95</c:v>
                </c:pt>
                <c:pt idx="6056">
                  <c:v>0.94000000000000006</c:v>
                </c:pt>
                <c:pt idx="6057">
                  <c:v>0.88000000000000012</c:v>
                </c:pt>
                <c:pt idx="6058">
                  <c:v>0.93000000000000016</c:v>
                </c:pt>
                <c:pt idx="6059">
                  <c:v>0.88000000000000012</c:v>
                </c:pt>
                <c:pt idx="6060">
                  <c:v>0.89000000000000012</c:v>
                </c:pt>
                <c:pt idx="6061">
                  <c:v>0.91999999999999993</c:v>
                </c:pt>
                <c:pt idx="6062">
                  <c:v>0.85</c:v>
                </c:pt>
                <c:pt idx="6063">
                  <c:v>0.88</c:v>
                </c:pt>
                <c:pt idx="6064">
                  <c:v>0.92</c:v>
                </c:pt>
                <c:pt idx="6065">
                  <c:v>0.8899999999999999</c:v>
                </c:pt>
                <c:pt idx="6066">
                  <c:v>0.97</c:v>
                </c:pt>
                <c:pt idx="6067">
                  <c:v>0.94</c:v>
                </c:pt>
                <c:pt idx="6068">
                  <c:v>0.93</c:v>
                </c:pt>
                <c:pt idx="6069">
                  <c:v>1.01</c:v>
                </c:pt>
                <c:pt idx="6070">
                  <c:v>0.97000000000000008</c:v>
                </c:pt>
                <c:pt idx="6071">
                  <c:v>0.90999999999999992</c:v>
                </c:pt>
                <c:pt idx="6072">
                  <c:v>0.86</c:v>
                </c:pt>
                <c:pt idx="6073">
                  <c:v>0.87999999999999989</c:v>
                </c:pt>
                <c:pt idx="6074">
                  <c:v>0.94</c:v>
                </c:pt>
                <c:pt idx="6075">
                  <c:v>0.94</c:v>
                </c:pt>
                <c:pt idx="6076">
                  <c:v>0.94</c:v>
                </c:pt>
                <c:pt idx="6077">
                  <c:v>0.83</c:v>
                </c:pt>
                <c:pt idx="6078">
                  <c:v>0.95000000000000007</c:v>
                </c:pt>
                <c:pt idx="6079">
                  <c:v>0.91</c:v>
                </c:pt>
                <c:pt idx="6080">
                  <c:v>0.91</c:v>
                </c:pt>
                <c:pt idx="6081">
                  <c:v>0.97000000000000008</c:v>
                </c:pt>
                <c:pt idx="6082">
                  <c:v>1.02</c:v>
                </c:pt>
                <c:pt idx="6083">
                  <c:v>0.98</c:v>
                </c:pt>
                <c:pt idx="6084">
                  <c:v>0.97</c:v>
                </c:pt>
                <c:pt idx="6085">
                  <c:v>0.98000000000000009</c:v>
                </c:pt>
                <c:pt idx="6086">
                  <c:v>1.02</c:v>
                </c:pt>
                <c:pt idx="6087">
                  <c:v>1.02</c:v>
                </c:pt>
                <c:pt idx="6088">
                  <c:v>1.05</c:v>
                </c:pt>
                <c:pt idx="6089">
                  <c:v>1.0900000000000001</c:v>
                </c:pt>
                <c:pt idx="6090">
                  <c:v>1.1000000000000001</c:v>
                </c:pt>
                <c:pt idx="6091">
                  <c:v>1.1100000000000001</c:v>
                </c:pt>
                <c:pt idx="6092">
                  <c:v>1.1200000000000001</c:v>
                </c:pt>
                <c:pt idx="6093">
                  <c:v>1.1200000000000001</c:v>
                </c:pt>
                <c:pt idx="6094">
                  <c:v>1.08</c:v>
                </c:pt>
                <c:pt idx="6095">
                  <c:v>1.0900000000000001</c:v>
                </c:pt>
                <c:pt idx="6096">
                  <c:v>1.01</c:v>
                </c:pt>
                <c:pt idx="6097">
                  <c:v>1.05</c:v>
                </c:pt>
                <c:pt idx="6098">
                  <c:v>1.07</c:v>
                </c:pt>
                <c:pt idx="6099">
                  <c:v>1.1299999999999999</c:v>
                </c:pt>
                <c:pt idx="6100">
                  <c:v>1.06</c:v>
                </c:pt>
                <c:pt idx="6101">
                  <c:v>1.1399999999999999</c:v>
                </c:pt>
                <c:pt idx="6102">
                  <c:v>1.1399999999999999</c:v>
                </c:pt>
                <c:pt idx="6103">
                  <c:v>1.17</c:v>
                </c:pt>
                <c:pt idx="6104">
                  <c:v>1.1599999999999999</c:v>
                </c:pt>
                <c:pt idx="6105">
                  <c:v>1.06</c:v>
                </c:pt>
                <c:pt idx="6106">
                  <c:v>1.06</c:v>
                </c:pt>
                <c:pt idx="6107">
                  <c:v>1.1100000000000001</c:v>
                </c:pt>
                <c:pt idx="6108">
                  <c:v>1.1200000000000001</c:v>
                </c:pt>
                <c:pt idx="6109">
                  <c:v>1.07</c:v>
                </c:pt>
                <c:pt idx="6110">
                  <c:v>1.1399999999999999</c:v>
                </c:pt>
                <c:pt idx="6111">
                  <c:v>1.1599999999999999</c:v>
                </c:pt>
                <c:pt idx="6112">
                  <c:v>1.17</c:v>
                </c:pt>
                <c:pt idx="6113">
                  <c:v>1.22</c:v>
                </c:pt>
                <c:pt idx="6114">
                  <c:v>1.18</c:v>
                </c:pt>
                <c:pt idx="6115">
                  <c:v>1.22</c:v>
                </c:pt>
                <c:pt idx="6116">
                  <c:v>1.25</c:v>
                </c:pt>
                <c:pt idx="6117">
                  <c:v>1.33</c:v>
                </c:pt>
                <c:pt idx="6118">
                  <c:v>1.27</c:v>
                </c:pt>
                <c:pt idx="6119">
                  <c:v>1.22</c:v>
                </c:pt>
                <c:pt idx="6120">
                  <c:v>1.33</c:v>
                </c:pt>
                <c:pt idx="6121">
                  <c:v>1.2</c:v>
                </c:pt>
                <c:pt idx="6122">
                  <c:v>1.1000000000000001</c:v>
                </c:pt>
                <c:pt idx="6123">
                  <c:v>1.18</c:v>
                </c:pt>
                <c:pt idx="6124">
                  <c:v>1.21</c:v>
                </c:pt>
                <c:pt idx="6125">
                  <c:v>1.1599999999999999</c:v>
                </c:pt>
                <c:pt idx="6126">
                  <c:v>1.1299999999999999</c:v>
                </c:pt>
                <c:pt idx="6127">
                  <c:v>1.08</c:v>
                </c:pt>
                <c:pt idx="6128">
                  <c:v>1.1200000000000001</c:v>
                </c:pt>
                <c:pt idx="6129">
                  <c:v>1.21</c:v>
                </c:pt>
                <c:pt idx="6130">
                  <c:v>1.1200000000000001</c:v>
                </c:pt>
                <c:pt idx="6131">
                  <c:v>1.1100000000000001</c:v>
                </c:pt>
                <c:pt idx="6132">
                  <c:v>1.17</c:v>
                </c:pt>
                <c:pt idx="6133">
                  <c:v>1.22</c:v>
                </c:pt>
                <c:pt idx="6134">
                  <c:v>1.18</c:v>
                </c:pt>
                <c:pt idx="6135">
                  <c:v>1.24</c:v>
                </c:pt>
                <c:pt idx="6136">
                  <c:v>1.21</c:v>
                </c:pt>
                <c:pt idx="6137">
                  <c:v>1.38</c:v>
                </c:pt>
                <c:pt idx="6138">
                  <c:v>1.21</c:v>
                </c:pt>
                <c:pt idx="6139">
                  <c:v>1.17</c:v>
                </c:pt>
                <c:pt idx="6140">
                  <c:v>1.34</c:v>
                </c:pt>
                <c:pt idx="6141">
                  <c:v>1.27</c:v>
                </c:pt>
                <c:pt idx="6142">
                  <c:v>1.25</c:v>
                </c:pt>
                <c:pt idx="6143">
                  <c:v>1.26</c:v>
                </c:pt>
                <c:pt idx="6144">
                  <c:v>1.19</c:v>
                </c:pt>
                <c:pt idx="6145">
                  <c:v>1.38</c:v>
                </c:pt>
                <c:pt idx="6146">
                  <c:v>1.22</c:v>
                </c:pt>
                <c:pt idx="6147">
                  <c:v>1.26</c:v>
                </c:pt>
                <c:pt idx="6148">
                  <c:v>1.23</c:v>
                </c:pt>
                <c:pt idx="6149">
                  <c:v>1.18</c:v>
                </c:pt>
                <c:pt idx="6150">
                  <c:v>1.21</c:v>
                </c:pt>
                <c:pt idx="6151">
                  <c:v>1.08</c:v>
                </c:pt>
                <c:pt idx="6152">
                  <c:v>1.1599999999999999</c:v>
                </c:pt>
                <c:pt idx="6153">
                  <c:v>1.1100000000000001</c:v>
                </c:pt>
                <c:pt idx="6154">
                  <c:v>1.1499999999999999</c:v>
                </c:pt>
                <c:pt idx="6155">
                  <c:v>1.19</c:v>
                </c:pt>
                <c:pt idx="6156">
                  <c:v>1.1200000000000001</c:v>
                </c:pt>
                <c:pt idx="6157">
                  <c:v>1.08</c:v>
                </c:pt>
                <c:pt idx="6158">
                  <c:v>1.1299999999999999</c:v>
                </c:pt>
                <c:pt idx="6159">
                  <c:v>1.05</c:v>
                </c:pt>
                <c:pt idx="6160">
                  <c:v>1.01</c:v>
                </c:pt>
                <c:pt idx="6161">
                  <c:v>1.1299999999999999</c:v>
                </c:pt>
                <c:pt idx="6162">
                  <c:v>1.1000000000000001</c:v>
                </c:pt>
                <c:pt idx="6163">
                  <c:v>1.0900000000000001</c:v>
                </c:pt>
                <c:pt idx="6164">
                  <c:v>1.1200000000000001</c:v>
                </c:pt>
                <c:pt idx="6165">
                  <c:v>1.06</c:v>
                </c:pt>
                <c:pt idx="6166">
                  <c:v>1.1200000000000001</c:v>
                </c:pt>
                <c:pt idx="6167">
                  <c:v>1.1100000000000001</c:v>
                </c:pt>
                <c:pt idx="6168">
                  <c:v>1.1499999999999999</c:v>
                </c:pt>
                <c:pt idx="6169">
                  <c:v>1.18</c:v>
                </c:pt>
                <c:pt idx="6170">
                  <c:v>1.1499999999999999</c:v>
                </c:pt>
                <c:pt idx="6171">
                  <c:v>1.03</c:v>
                </c:pt>
                <c:pt idx="6172">
                  <c:v>1.17</c:v>
                </c:pt>
                <c:pt idx="6173">
                  <c:v>1.0900000000000001</c:v>
                </c:pt>
                <c:pt idx="6174">
                  <c:v>1.1299999999999999</c:v>
                </c:pt>
                <c:pt idx="6175">
                  <c:v>1.18</c:v>
                </c:pt>
                <c:pt idx="6176">
                  <c:v>1.1599999999999999</c:v>
                </c:pt>
                <c:pt idx="6177">
                  <c:v>1.18</c:v>
                </c:pt>
                <c:pt idx="6178">
                  <c:v>1.19</c:v>
                </c:pt>
                <c:pt idx="6179">
                  <c:v>1.1299999999999999</c:v>
                </c:pt>
                <c:pt idx="6180">
                  <c:v>1.06</c:v>
                </c:pt>
                <c:pt idx="6181">
                  <c:v>1.1200000000000001</c:v>
                </c:pt>
                <c:pt idx="6182">
                  <c:v>1.1299999999999999</c:v>
                </c:pt>
                <c:pt idx="6183">
                  <c:v>1.0900000000000001</c:v>
                </c:pt>
                <c:pt idx="6184">
                  <c:v>1.0900000000000001</c:v>
                </c:pt>
                <c:pt idx="6185">
                  <c:v>1.1000000000000001</c:v>
                </c:pt>
                <c:pt idx="6186">
                  <c:v>1.1000000000000001</c:v>
                </c:pt>
                <c:pt idx="6187">
                  <c:v>1.1000000000000001</c:v>
                </c:pt>
                <c:pt idx="6188">
                  <c:v>1.1399999999999999</c:v>
                </c:pt>
                <c:pt idx="6189">
                  <c:v>1.1299999999999999</c:v>
                </c:pt>
                <c:pt idx="6190">
                  <c:v>1.06</c:v>
                </c:pt>
                <c:pt idx="6191">
                  <c:v>1.06</c:v>
                </c:pt>
                <c:pt idx="6192">
                  <c:v>1.1499999999999999</c:v>
                </c:pt>
                <c:pt idx="6193">
                  <c:v>1.02</c:v>
                </c:pt>
                <c:pt idx="6194">
                  <c:v>1.1100000000000001</c:v>
                </c:pt>
                <c:pt idx="6195">
                  <c:v>1.24</c:v>
                </c:pt>
                <c:pt idx="6196">
                  <c:v>1.1000000000000001</c:v>
                </c:pt>
                <c:pt idx="6197">
                  <c:v>1.41</c:v>
                </c:pt>
                <c:pt idx="6198">
                  <c:v>1.41</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6B5-4F35-BB59-01C0CA246491}"/>
            </c:ext>
          </c:extLst>
        </c:ser>
        <c:dLbls>
          <c:showLegendKey val="0"/>
          <c:showVal val="0"/>
          <c:showCatName val="0"/>
          <c:showSerName val="0"/>
          <c:showPercent val="0"/>
          <c:showBubbleSize val="0"/>
        </c:dLbls>
        <c:smooth val="0"/>
        <c:axId val="944064368"/>
        <c:axId val="944055184"/>
      </c:lineChart>
      <c:dateAx>
        <c:axId val="944064368"/>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944055184"/>
        <c:crosses val="autoZero"/>
        <c:auto val="1"/>
        <c:lblOffset val="100"/>
        <c:baseTimeUnit val="days"/>
      </c:dateAx>
      <c:valAx>
        <c:axId val="9440551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de-DE" dirty="0" err="1"/>
                  <a:t>ProzentPunkte</a:t>
                </a:r>
                <a:endParaRPr lang="de-DE" dirty="0"/>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9440643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0" normalizeH="0" baseline="0">
                <a:solidFill>
                  <a:schemeClr val="tx1">
                    <a:lumMod val="65000"/>
                    <a:lumOff val="35000"/>
                  </a:schemeClr>
                </a:solidFill>
                <a:latin typeface="+mj-lt"/>
                <a:ea typeface="+mj-ea"/>
                <a:cs typeface="+mj-cs"/>
              </a:defRPr>
            </a:pPr>
            <a:r>
              <a:rPr lang="de-DE" sz="1800" dirty="0"/>
              <a:t>Leitzins und Geldmengenwachstum</a:t>
            </a:r>
          </a:p>
        </c:rich>
      </c:tx>
      <c:overlay val="0"/>
      <c:spPr>
        <a:noFill/>
        <a:ln>
          <a:noFill/>
        </a:ln>
        <a:effectLst/>
      </c:spPr>
      <c:txPr>
        <a:bodyPr rot="0" spcFirstLastPara="1" vertOverflow="ellipsis" vert="horz" wrap="square" anchor="ctr" anchorCtr="1"/>
        <a:lstStyle/>
        <a:p>
          <a:pPr>
            <a:defRPr sz="18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lineChart>
        <c:grouping val="standard"/>
        <c:varyColors val="0"/>
        <c:ser>
          <c:idx val="0"/>
          <c:order val="0"/>
          <c:tx>
            <c:strRef>
              <c:f>'data(20)'!$F$30</c:f>
              <c:strCache>
                <c:ptCount val="1"/>
                <c:pt idx="0">
                  <c:v>Leitzins</c:v>
                </c:pt>
              </c:strCache>
            </c:strRef>
          </c:tx>
          <c:spPr>
            <a:ln w="38100" cap="rnd">
              <a:solidFill>
                <a:schemeClr val="accent1"/>
              </a:solidFill>
              <a:round/>
            </a:ln>
            <a:effectLst/>
          </c:spPr>
          <c:marker>
            <c:symbol val="none"/>
          </c:marker>
          <c:cat>
            <c:numRef>
              <c:f>'data(20)'!$E$31:$E$317</c:f>
              <c:numCache>
                <c:formatCode>mmm\-yy</c:formatCode>
                <c:ptCount val="287"/>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pt idx="218">
                  <c:v>42795</c:v>
                </c:pt>
                <c:pt idx="219">
                  <c:v>42826</c:v>
                </c:pt>
                <c:pt idx="220">
                  <c:v>42856</c:v>
                </c:pt>
                <c:pt idx="221">
                  <c:v>42887</c:v>
                </c:pt>
                <c:pt idx="222">
                  <c:v>42917</c:v>
                </c:pt>
                <c:pt idx="223">
                  <c:v>42948</c:v>
                </c:pt>
                <c:pt idx="224">
                  <c:v>42979</c:v>
                </c:pt>
                <c:pt idx="225">
                  <c:v>43009</c:v>
                </c:pt>
                <c:pt idx="226">
                  <c:v>43040</c:v>
                </c:pt>
                <c:pt idx="227">
                  <c:v>43070</c:v>
                </c:pt>
                <c:pt idx="228">
                  <c:v>43101</c:v>
                </c:pt>
                <c:pt idx="229">
                  <c:v>43132</c:v>
                </c:pt>
                <c:pt idx="230">
                  <c:v>43160</c:v>
                </c:pt>
                <c:pt idx="231">
                  <c:v>43191</c:v>
                </c:pt>
                <c:pt idx="232">
                  <c:v>43221</c:v>
                </c:pt>
                <c:pt idx="233">
                  <c:v>43252</c:v>
                </c:pt>
                <c:pt idx="234">
                  <c:v>43282</c:v>
                </c:pt>
                <c:pt idx="235">
                  <c:v>43313</c:v>
                </c:pt>
                <c:pt idx="236">
                  <c:v>43344</c:v>
                </c:pt>
                <c:pt idx="237">
                  <c:v>43374</c:v>
                </c:pt>
                <c:pt idx="238">
                  <c:v>43405</c:v>
                </c:pt>
                <c:pt idx="239">
                  <c:v>43435</c:v>
                </c:pt>
                <c:pt idx="240">
                  <c:v>43466</c:v>
                </c:pt>
                <c:pt idx="241">
                  <c:v>43497</c:v>
                </c:pt>
                <c:pt idx="242">
                  <c:v>43525</c:v>
                </c:pt>
                <c:pt idx="243">
                  <c:v>43556</c:v>
                </c:pt>
                <c:pt idx="244">
                  <c:v>43586</c:v>
                </c:pt>
                <c:pt idx="245">
                  <c:v>43617</c:v>
                </c:pt>
                <c:pt idx="246">
                  <c:v>43647</c:v>
                </c:pt>
                <c:pt idx="247">
                  <c:v>43678</c:v>
                </c:pt>
                <c:pt idx="248">
                  <c:v>43709</c:v>
                </c:pt>
                <c:pt idx="249">
                  <c:v>43739</c:v>
                </c:pt>
                <c:pt idx="250">
                  <c:v>43770</c:v>
                </c:pt>
                <c:pt idx="251">
                  <c:v>43800</c:v>
                </c:pt>
                <c:pt idx="252">
                  <c:v>43831</c:v>
                </c:pt>
                <c:pt idx="253">
                  <c:v>43862</c:v>
                </c:pt>
                <c:pt idx="254">
                  <c:v>43891</c:v>
                </c:pt>
                <c:pt idx="255">
                  <c:v>43922</c:v>
                </c:pt>
                <c:pt idx="256">
                  <c:v>43952</c:v>
                </c:pt>
                <c:pt idx="257">
                  <c:v>43983</c:v>
                </c:pt>
                <c:pt idx="258">
                  <c:v>44013</c:v>
                </c:pt>
                <c:pt idx="259">
                  <c:v>44044</c:v>
                </c:pt>
                <c:pt idx="260">
                  <c:v>44075</c:v>
                </c:pt>
                <c:pt idx="261">
                  <c:v>44105</c:v>
                </c:pt>
                <c:pt idx="262">
                  <c:v>44136</c:v>
                </c:pt>
                <c:pt idx="263">
                  <c:v>44166</c:v>
                </c:pt>
                <c:pt idx="264">
                  <c:v>44197</c:v>
                </c:pt>
                <c:pt idx="265">
                  <c:v>44228</c:v>
                </c:pt>
                <c:pt idx="266">
                  <c:v>44256</c:v>
                </c:pt>
                <c:pt idx="267">
                  <c:v>44287</c:v>
                </c:pt>
                <c:pt idx="268">
                  <c:v>44317</c:v>
                </c:pt>
                <c:pt idx="269">
                  <c:v>44348</c:v>
                </c:pt>
                <c:pt idx="270">
                  <c:v>44378</c:v>
                </c:pt>
                <c:pt idx="271">
                  <c:v>44409</c:v>
                </c:pt>
                <c:pt idx="272">
                  <c:v>44440</c:v>
                </c:pt>
                <c:pt idx="273">
                  <c:v>44470</c:v>
                </c:pt>
                <c:pt idx="274">
                  <c:v>44501</c:v>
                </c:pt>
                <c:pt idx="275">
                  <c:v>44531</c:v>
                </c:pt>
                <c:pt idx="276">
                  <c:v>44562</c:v>
                </c:pt>
                <c:pt idx="277">
                  <c:v>44593</c:v>
                </c:pt>
                <c:pt idx="278">
                  <c:v>44621</c:v>
                </c:pt>
                <c:pt idx="279">
                  <c:v>44652</c:v>
                </c:pt>
                <c:pt idx="280">
                  <c:v>44682</c:v>
                </c:pt>
                <c:pt idx="281">
                  <c:v>44713</c:v>
                </c:pt>
                <c:pt idx="282">
                  <c:v>44743</c:v>
                </c:pt>
                <c:pt idx="283">
                  <c:v>44774</c:v>
                </c:pt>
                <c:pt idx="284">
                  <c:v>44805</c:v>
                </c:pt>
                <c:pt idx="285">
                  <c:v>44835</c:v>
                </c:pt>
                <c:pt idx="286">
                  <c:v>44866</c:v>
                </c:pt>
              </c:numCache>
            </c:numRef>
          </c:cat>
          <c:val>
            <c:numRef>
              <c:f>'data(20)'!$F$31:$F$317</c:f>
              <c:numCache>
                <c:formatCode>General</c:formatCode>
                <c:ptCount val="287"/>
                <c:pt idx="0">
                  <c:v>3</c:v>
                </c:pt>
                <c:pt idx="1">
                  <c:v>3</c:v>
                </c:pt>
                <c:pt idx="2">
                  <c:v>3</c:v>
                </c:pt>
                <c:pt idx="3">
                  <c:v>2.5</c:v>
                </c:pt>
                <c:pt idx="4">
                  <c:v>2.5</c:v>
                </c:pt>
                <c:pt idx="5">
                  <c:v>2.5</c:v>
                </c:pt>
                <c:pt idx="6">
                  <c:v>2.5</c:v>
                </c:pt>
                <c:pt idx="7">
                  <c:v>2.5</c:v>
                </c:pt>
                <c:pt idx="8">
                  <c:v>2.5</c:v>
                </c:pt>
                <c:pt idx="9">
                  <c:v>2.5</c:v>
                </c:pt>
                <c:pt idx="10">
                  <c:v>3</c:v>
                </c:pt>
                <c:pt idx="11">
                  <c:v>3</c:v>
                </c:pt>
                <c:pt idx="12">
                  <c:v>3</c:v>
                </c:pt>
                <c:pt idx="13">
                  <c:v>3.25</c:v>
                </c:pt>
                <c:pt idx="14">
                  <c:v>3.5</c:v>
                </c:pt>
                <c:pt idx="15">
                  <c:v>3.75</c:v>
                </c:pt>
                <c:pt idx="16">
                  <c:v>3.75</c:v>
                </c:pt>
                <c:pt idx="17">
                  <c:v>4.25</c:v>
                </c:pt>
                <c:pt idx="18">
                  <c:v>4.25</c:v>
                </c:pt>
                <c:pt idx="19">
                  <c:v>4.25</c:v>
                </c:pt>
                <c:pt idx="20">
                  <c:v>4.5</c:v>
                </c:pt>
                <c:pt idx="21">
                  <c:v>4.75</c:v>
                </c:pt>
                <c:pt idx="22">
                  <c:v>4.75</c:v>
                </c:pt>
                <c:pt idx="23">
                  <c:v>4.75</c:v>
                </c:pt>
                <c:pt idx="24">
                  <c:v>4.75</c:v>
                </c:pt>
                <c:pt idx="25">
                  <c:v>4.75</c:v>
                </c:pt>
                <c:pt idx="26">
                  <c:v>4.75</c:v>
                </c:pt>
                <c:pt idx="27">
                  <c:v>4.75</c:v>
                </c:pt>
                <c:pt idx="28">
                  <c:v>4.5</c:v>
                </c:pt>
                <c:pt idx="29">
                  <c:v>4.5</c:v>
                </c:pt>
                <c:pt idx="30">
                  <c:v>4.5</c:v>
                </c:pt>
                <c:pt idx="31">
                  <c:v>4.25</c:v>
                </c:pt>
                <c:pt idx="32">
                  <c:v>3.75</c:v>
                </c:pt>
                <c:pt idx="33">
                  <c:v>3.75</c:v>
                </c:pt>
                <c:pt idx="34">
                  <c:v>3.25</c:v>
                </c:pt>
                <c:pt idx="35">
                  <c:v>3.25</c:v>
                </c:pt>
                <c:pt idx="36">
                  <c:v>3.25</c:v>
                </c:pt>
                <c:pt idx="37">
                  <c:v>3.25</c:v>
                </c:pt>
                <c:pt idx="38">
                  <c:v>3.25</c:v>
                </c:pt>
                <c:pt idx="39">
                  <c:v>3.25</c:v>
                </c:pt>
                <c:pt idx="40">
                  <c:v>3.25</c:v>
                </c:pt>
                <c:pt idx="41">
                  <c:v>3.25</c:v>
                </c:pt>
                <c:pt idx="42">
                  <c:v>3.25</c:v>
                </c:pt>
                <c:pt idx="43">
                  <c:v>3.25</c:v>
                </c:pt>
                <c:pt idx="44">
                  <c:v>3.25</c:v>
                </c:pt>
                <c:pt idx="45">
                  <c:v>3.25</c:v>
                </c:pt>
                <c:pt idx="46">
                  <c:v>3.25</c:v>
                </c:pt>
                <c:pt idx="47">
                  <c:v>2.75</c:v>
                </c:pt>
                <c:pt idx="48">
                  <c:v>2.75</c:v>
                </c:pt>
                <c:pt idx="49">
                  <c:v>2.75</c:v>
                </c:pt>
                <c:pt idx="50">
                  <c:v>2.5</c:v>
                </c:pt>
                <c:pt idx="51">
                  <c:v>2.5</c:v>
                </c:pt>
                <c:pt idx="52">
                  <c:v>2.5</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2.25</c:v>
                </c:pt>
                <c:pt idx="84">
                  <c:v>2.25</c:v>
                </c:pt>
                <c:pt idx="85">
                  <c:v>2.25</c:v>
                </c:pt>
                <c:pt idx="86">
                  <c:v>2.5</c:v>
                </c:pt>
                <c:pt idx="87">
                  <c:v>2.5</c:v>
                </c:pt>
                <c:pt idx="88">
                  <c:v>2.5</c:v>
                </c:pt>
                <c:pt idx="89">
                  <c:v>2.75</c:v>
                </c:pt>
                <c:pt idx="90">
                  <c:v>2.75</c:v>
                </c:pt>
                <c:pt idx="91">
                  <c:v>3</c:v>
                </c:pt>
                <c:pt idx="92">
                  <c:v>3</c:v>
                </c:pt>
                <c:pt idx="93">
                  <c:v>3.25</c:v>
                </c:pt>
                <c:pt idx="94">
                  <c:v>3.25</c:v>
                </c:pt>
                <c:pt idx="95">
                  <c:v>3.5</c:v>
                </c:pt>
                <c:pt idx="96">
                  <c:v>3.5</c:v>
                </c:pt>
                <c:pt idx="97">
                  <c:v>3.5</c:v>
                </c:pt>
                <c:pt idx="98">
                  <c:v>3.75</c:v>
                </c:pt>
                <c:pt idx="99">
                  <c:v>3.75</c:v>
                </c:pt>
                <c:pt idx="100">
                  <c:v>3.75</c:v>
                </c:pt>
                <c:pt idx="101">
                  <c:v>4</c:v>
                </c:pt>
                <c:pt idx="102">
                  <c:v>4</c:v>
                </c:pt>
                <c:pt idx="103">
                  <c:v>4</c:v>
                </c:pt>
                <c:pt idx="104">
                  <c:v>4</c:v>
                </c:pt>
                <c:pt idx="105">
                  <c:v>4</c:v>
                </c:pt>
                <c:pt idx="106">
                  <c:v>4</c:v>
                </c:pt>
                <c:pt idx="107">
                  <c:v>4</c:v>
                </c:pt>
                <c:pt idx="108">
                  <c:v>4</c:v>
                </c:pt>
                <c:pt idx="109">
                  <c:v>4</c:v>
                </c:pt>
                <c:pt idx="110">
                  <c:v>4</c:v>
                </c:pt>
                <c:pt idx="111">
                  <c:v>4</c:v>
                </c:pt>
                <c:pt idx="112">
                  <c:v>4</c:v>
                </c:pt>
                <c:pt idx="113">
                  <c:v>4</c:v>
                </c:pt>
                <c:pt idx="114">
                  <c:v>4.25</c:v>
                </c:pt>
                <c:pt idx="115">
                  <c:v>4.25</c:v>
                </c:pt>
                <c:pt idx="116">
                  <c:v>4.25</c:v>
                </c:pt>
                <c:pt idx="117">
                  <c:v>3.75</c:v>
                </c:pt>
                <c:pt idx="118">
                  <c:v>3.25</c:v>
                </c:pt>
                <c:pt idx="119">
                  <c:v>2.5</c:v>
                </c:pt>
                <c:pt idx="120">
                  <c:v>2</c:v>
                </c:pt>
                <c:pt idx="121">
                  <c:v>2</c:v>
                </c:pt>
                <c:pt idx="122">
                  <c:v>1.5</c:v>
                </c:pt>
                <c:pt idx="123">
                  <c:v>1.25</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1.25</c:v>
                </c:pt>
                <c:pt idx="148">
                  <c:v>1.25</c:v>
                </c:pt>
                <c:pt idx="149">
                  <c:v>1.25</c:v>
                </c:pt>
                <c:pt idx="150">
                  <c:v>1.5</c:v>
                </c:pt>
                <c:pt idx="151">
                  <c:v>1.5</c:v>
                </c:pt>
                <c:pt idx="152">
                  <c:v>1.5</c:v>
                </c:pt>
                <c:pt idx="153">
                  <c:v>1.5</c:v>
                </c:pt>
                <c:pt idx="154">
                  <c:v>1.25</c:v>
                </c:pt>
                <c:pt idx="155">
                  <c:v>1</c:v>
                </c:pt>
                <c:pt idx="156">
                  <c:v>1</c:v>
                </c:pt>
                <c:pt idx="157">
                  <c:v>1</c:v>
                </c:pt>
                <c:pt idx="158">
                  <c:v>1</c:v>
                </c:pt>
                <c:pt idx="159">
                  <c:v>1</c:v>
                </c:pt>
                <c:pt idx="160">
                  <c:v>1</c:v>
                </c:pt>
                <c:pt idx="161">
                  <c:v>1</c:v>
                </c:pt>
                <c:pt idx="162">
                  <c:v>0.75</c:v>
                </c:pt>
                <c:pt idx="163">
                  <c:v>0.75</c:v>
                </c:pt>
                <c:pt idx="164">
                  <c:v>0.75</c:v>
                </c:pt>
                <c:pt idx="165">
                  <c:v>0.75</c:v>
                </c:pt>
                <c:pt idx="166">
                  <c:v>0.75</c:v>
                </c:pt>
                <c:pt idx="167">
                  <c:v>0.75</c:v>
                </c:pt>
                <c:pt idx="168">
                  <c:v>0.75</c:v>
                </c:pt>
                <c:pt idx="169">
                  <c:v>0.75</c:v>
                </c:pt>
                <c:pt idx="170">
                  <c:v>0.75</c:v>
                </c:pt>
                <c:pt idx="171">
                  <c:v>0.75</c:v>
                </c:pt>
                <c:pt idx="172">
                  <c:v>0.5</c:v>
                </c:pt>
                <c:pt idx="173">
                  <c:v>0.5</c:v>
                </c:pt>
                <c:pt idx="174">
                  <c:v>0.5</c:v>
                </c:pt>
                <c:pt idx="175">
                  <c:v>0.5</c:v>
                </c:pt>
                <c:pt idx="176">
                  <c:v>0.5</c:v>
                </c:pt>
                <c:pt idx="177">
                  <c:v>0.5</c:v>
                </c:pt>
                <c:pt idx="178">
                  <c:v>0.25</c:v>
                </c:pt>
                <c:pt idx="179">
                  <c:v>0.25</c:v>
                </c:pt>
                <c:pt idx="180">
                  <c:v>0.25</c:v>
                </c:pt>
                <c:pt idx="181">
                  <c:v>0.25</c:v>
                </c:pt>
                <c:pt idx="182">
                  <c:v>0.25</c:v>
                </c:pt>
                <c:pt idx="183">
                  <c:v>0.25</c:v>
                </c:pt>
                <c:pt idx="184">
                  <c:v>0.25</c:v>
                </c:pt>
                <c:pt idx="185">
                  <c:v>0.15</c:v>
                </c:pt>
                <c:pt idx="186">
                  <c:v>0.15</c:v>
                </c:pt>
                <c:pt idx="187">
                  <c:v>0.15</c:v>
                </c:pt>
                <c:pt idx="188">
                  <c:v>0.05</c:v>
                </c:pt>
                <c:pt idx="189">
                  <c:v>0.05</c:v>
                </c:pt>
                <c:pt idx="190">
                  <c:v>0.05</c:v>
                </c:pt>
                <c:pt idx="191">
                  <c:v>0.05</c:v>
                </c:pt>
                <c:pt idx="192">
                  <c:v>0.05</c:v>
                </c:pt>
                <c:pt idx="193">
                  <c:v>0.05</c:v>
                </c:pt>
                <c:pt idx="194">
                  <c:v>0.05</c:v>
                </c:pt>
                <c:pt idx="195">
                  <c:v>0.05</c:v>
                </c:pt>
                <c:pt idx="196">
                  <c:v>0.05</c:v>
                </c:pt>
                <c:pt idx="197">
                  <c:v>0.05</c:v>
                </c:pt>
                <c:pt idx="198">
                  <c:v>0.05</c:v>
                </c:pt>
                <c:pt idx="199">
                  <c:v>0.05</c:v>
                </c:pt>
                <c:pt idx="200">
                  <c:v>0.05</c:v>
                </c:pt>
                <c:pt idx="201">
                  <c:v>0.05</c:v>
                </c:pt>
                <c:pt idx="202">
                  <c:v>0.05</c:v>
                </c:pt>
                <c:pt idx="203">
                  <c:v>0.05</c:v>
                </c:pt>
                <c:pt idx="204">
                  <c:v>0.05</c:v>
                </c:pt>
                <c:pt idx="205">
                  <c:v>0.05</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0.5</c:v>
                </c:pt>
                <c:pt idx="283">
                  <c:v>0.5</c:v>
                </c:pt>
                <c:pt idx="284">
                  <c:v>1.25</c:v>
                </c:pt>
                <c:pt idx="285">
                  <c:v>1.25</c:v>
                </c:pt>
                <c:pt idx="286">
                  <c:v>2</c:v>
                </c:pt>
              </c:numCache>
            </c:numRef>
          </c:val>
          <c:smooth val="0"/>
          <c:extLst>
            <c:ext xmlns:c16="http://schemas.microsoft.com/office/drawing/2014/chart" uri="{C3380CC4-5D6E-409C-BE32-E72D297353CC}">
              <c16:uniqueId val="{00000000-A12A-46F0-972E-E3FBD1D162EA}"/>
            </c:ext>
          </c:extLst>
        </c:ser>
        <c:ser>
          <c:idx val="1"/>
          <c:order val="1"/>
          <c:tx>
            <c:strRef>
              <c:f>'data(20)'!$G$30</c:f>
              <c:strCache>
                <c:ptCount val="1"/>
                <c:pt idx="0">
                  <c:v>Wachstumsrate M3</c:v>
                </c:pt>
              </c:strCache>
            </c:strRef>
          </c:tx>
          <c:spPr>
            <a:ln w="38100" cap="rnd">
              <a:solidFill>
                <a:schemeClr val="accent2"/>
              </a:solidFill>
              <a:round/>
            </a:ln>
            <a:effectLst/>
          </c:spPr>
          <c:marker>
            <c:symbol val="none"/>
          </c:marker>
          <c:cat>
            <c:numRef>
              <c:f>'data(20)'!$E$31:$E$317</c:f>
              <c:numCache>
                <c:formatCode>mmm\-yy</c:formatCode>
                <c:ptCount val="287"/>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pt idx="218">
                  <c:v>42795</c:v>
                </c:pt>
                <c:pt idx="219">
                  <c:v>42826</c:v>
                </c:pt>
                <c:pt idx="220">
                  <c:v>42856</c:v>
                </c:pt>
                <c:pt idx="221">
                  <c:v>42887</c:v>
                </c:pt>
                <c:pt idx="222">
                  <c:v>42917</c:v>
                </c:pt>
                <c:pt idx="223">
                  <c:v>42948</c:v>
                </c:pt>
                <c:pt idx="224">
                  <c:v>42979</c:v>
                </c:pt>
                <c:pt idx="225">
                  <c:v>43009</c:v>
                </c:pt>
                <c:pt idx="226">
                  <c:v>43040</c:v>
                </c:pt>
                <c:pt idx="227">
                  <c:v>43070</c:v>
                </c:pt>
                <c:pt idx="228">
                  <c:v>43101</c:v>
                </c:pt>
                <c:pt idx="229">
                  <c:v>43132</c:v>
                </c:pt>
                <c:pt idx="230">
                  <c:v>43160</c:v>
                </c:pt>
                <c:pt idx="231">
                  <c:v>43191</c:v>
                </c:pt>
                <c:pt idx="232">
                  <c:v>43221</c:v>
                </c:pt>
                <c:pt idx="233">
                  <c:v>43252</c:v>
                </c:pt>
                <c:pt idx="234">
                  <c:v>43282</c:v>
                </c:pt>
                <c:pt idx="235">
                  <c:v>43313</c:v>
                </c:pt>
                <c:pt idx="236">
                  <c:v>43344</c:v>
                </c:pt>
                <c:pt idx="237">
                  <c:v>43374</c:v>
                </c:pt>
                <c:pt idx="238">
                  <c:v>43405</c:v>
                </c:pt>
                <c:pt idx="239">
                  <c:v>43435</c:v>
                </c:pt>
                <c:pt idx="240">
                  <c:v>43466</c:v>
                </c:pt>
                <c:pt idx="241">
                  <c:v>43497</c:v>
                </c:pt>
                <c:pt idx="242">
                  <c:v>43525</c:v>
                </c:pt>
                <c:pt idx="243">
                  <c:v>43556</c:v>
                </c:pt>
                <c:pt idx="244">
                  <c:v>43586</c:v>
                </c:pt>
                <c:pt idx="245">
                  <c:v>43617</c:v>
                </c:pt>
                <c:pt idx="246">
                  <c:v>43647</c:v>
                </c:pt>
                <c:pt idx="247">
                  <c:v>43678</c:v>
                </c:pt>
                <c:pt idx="248">
                  <c:v>43709</c:v>
                </c:pt>
                <c:pt idx="249">
                  <c:v>43739</c:v>
                </c:pt>
                <c:pt idx="250">
                  <c:v>43770</c:v>
                </c:pt>
                <c:pt idx="251">
                  <c:v>43800</c:v>
                </c:pt>
                <c:pt idx="252">
                  <c:v>43831</c:v>
                </c:pt>
                <c:pt idx="253">
                  <c:v>43862</c:v>
                </c:pt>
                <c:pt idx="254">
                  <c:v>43891</c:v>
                </c:pt>
                <c:pt idx="255">
                  <c:v>43922</c:v>
                </c:pt>
                <c:pt idx="256">
                  <c:v>43952</c:v>
                </c:pt>
                <c:pt idx="257">
                  <c:v>43983</c:v>
                </c:pt>
                <c:pt idx="258">
                  <c:v>44013</c:v>
                </c:pt>
                <c:pt idx="259">
                  <c:v>44044</c:v>
                </c:pt>
                <c:pt idx="260">
                  <c:v>44075</c:v>
                </c:pt>
                <c:pt idx="261">
                  <c:v>44105</c:v>
                </c:pt>
                <c:pt idx="262">
                  <c:v>44136</c:v>
                </c:pt>
                <c:pt idx="263">
                  <c:v>44166</c:v>
                </c:pt>
                <c:pt idx="264">
                  <c:v>44197</c:v>
                </c:pt>
                <c:pt idx="265">
                  <c:v>44228</c:v>
                </c:pt>
                <c:pt idx="266">
                  <c:v>44256</c:v>
                </c:pt>
                <c:pt idx="267">
                  <c:v>44287</c:v>
                </c:pt>
                <c:pt idx="268">
                  <c:v>44317</c:v>
                </c:pt>
                <c:pt idx="269">
                  <c:v>44348</c:v>
                </c:pt>
                <c:pt idx="270">
                  <c:v>44378</c:v>
                </c:pt>
                <c:pt idx="271">
                  <c:v>44409</c:v>
                </c:pt>
                <c:pt idx="272">
                  <c:v>44440</c:v>
                </c:pt>
                <c:pt idx="273">
                  <c:v>44470</c:v>
                </c:pt>
                <c:pt idx="274">
                  <c:v>44501</c:v>
                </c:pt>
                <c:pt idx="275">
                  <c:v>44531</c:v>
                </c:pt>
                <c:pt idx="276">
                  <c:v>44562</c:v>
                </c:pt>
                <c:pt idx="277">
                  <c:v>44593</c:v>
                </c:pt>
                <c:pt idx="278">
                  <c:v>44621</c:v>
                </c:pt>
                <c:pt idx="279">
                  <c:v>44652</c:v>
                </c:pt>
                <c:pt idx="280">
                  <c:v>44682</c:v>
                </c:pt>
                <c:pt idx="281">
                  <c:v>44713</c:v>
                </c:pt>
                <c:pt idx="282">
                  <c:v>44743</c:v>
                </c:pt>
                <c:pt idx="283">
                  <c:v>44774</c:v>
                </c:pt>
                <c:pt idx="284">
                  <c:v>44805</c:v>
                </c:pt>
                <c:pt idx="285">
                  <c:v>44835</c:v>
                </c:pt>
                <c:pt idx="286">
                  <c:v>44866</c:v>
                </c:pt>
              </c:numCache>
            </c:numRef>
          </c:cat>
          <c:val>
            <c:numRef>
              <c:f>'data(20)'!$G$31:$G$317</c:f>
              <c:numCache>
                <c:formatCode>General</c:formatCode>
                <c:ptCount val="287"/>
                <c:pt idx="0">
                  <c:v>6.1</c:v>
                </c:pt>
                <c:pt idx="1">
                  <c:v>5.5</c:v>
                </c:pt>
                <c:pt idx="2">
                  <c:v>5.6</c:v>
                </c:pt>
                <c:pt idx="3">
                  <c:v>5.5</c:v>
                </c:pt>
                <c:pt idx="4">
                  <c:v>5.6</c:v>
                </c:pt>
                <c:pt idx="5">
                  <c:v>5.6</c:v>
                </c:pt>
                <c:pt idx="6">
                  <c:v>5.8</c:v>
                </c:pt>
                <c:pt idx="7">
                  <c:v>5.8</c:v>
                </c:pt>
                <c:pt idx="8">
                  <c:v>5.8</c:v>
                </c:pt>
                <c:pt idx="9">
                  <c:v>5.3</c:v>
                </c:pt>
                <c:pt idx="10">
                  <c:v>5.8</c:v>
                </c:pt>
                <c:pt idx="11">
                  <c:v>5.8</c:v>
                </c:pt>
                <c:pt idx="12">
                  <c:v>5</c:v>
                </c:pt>
                <c:pt idx="13">
                  <c:v>5.8</c:v>
                </c:pt>
                <c:pt idx="14">
                  <c:v>6</c:v>
                </c:pt>
                <c:pt idx="15">
                  <c:v>5.8</c:v>
                </c:pt>
                <c:pt idx="16">
                  <c:v>5.4</c:v>
                </c:pt>
                <c:pt idx="17">
                  <c:v>4.7</c:v>
                </c:pt>
                <c:pt idx="18">
                  <c:v>4.2</c:v>
                </c:pt>
                <c:pt idx="19">
                  <c:v>4.5</c:v>
                </c:pt>
                <c:pt idx="20">
                  <c:v>4.3</c:v>
                </c:pt>
                <c:pt idx="21">
                  <c:v>4.0999999999999996</c:v>
                </c:pt>
                <c:pt idx="22">
                  <c:v>3.7</c:v>
                </c:pt>
                <c:pt idx="23">
                  <c:v>4</c:v>
                </c:pt>
                <c:pt idx="24">
                  <c:v>3.8</c:v>
                </c:pt>
                <c:pt idx="25">
                  <c:v>3.8</c:v>
                </c:pt>
                <c:pt idx="26">
                  <c:v>3.7</c:v>
                </c:pt>
                <c:pt idx="27">
                  <c:v>3.9</c:v>
                </c:pt>
                <c:pt idx="28">
                  <c:v>4.4000000000000004</c:v>
                </c:pt>
                <c:pt idx="29">
                  <c:v>5.4</c:v>
                </c:pt>
                <c:pt idx="30">
                  <c:v>5.7</c:v>
                </c:pt>
                <c:pt idx="31">
                  <c:v>6</c:v>
                </c:pt>
                <c:pt idx="32">
                  <c:v>6.8</c:v>
                </c:pt>
                <c:pt idx="33">
                  <c:v>7.3</c:v>
                </c:pt>
                <c:pt idx="34">
                  <c:v>7.9</c:v>
                </c:pt>
                <c:pt idx="35">
                  <c:v>8</c:v>
                </c:pt>
                <c:pt idx="36">
                  <c:v>7.8</c:v>
                </c:pt>
                <c:pt idx="37">
                  <c:v>7.4</c:v>
                </c:pt>
                <c:pt idx="38">
                  <c:v>7.3</c:v>
                </c:pt>
                <c:pt idx="39">
                  <c:v>7.3</c:v>
                </c:pt>
                <c:pt idx="40">
                  <c:v>7.8</c:v>
                </c:pt>
                <c:pt idx="41">
                  <c:v>7.1</c:v>
                </c:pt>
                <c:pt idx="42">
                  <c:v>7</c:v>
                </c:pt>
                <c:pt idx="43">
                  <c:v>7</c:v>
                </c:pt>
                <c:pt idx="44">
                  <c:v>7.2</c:v>
                </c:pt>
                <c:pt idx="45">
                  <c:v>6.8</c:v>
                </c:pt>
                <c:pt idx="46">
                  <c:v>7.1</c:v>
                </c:pt>
                <c:pt idx="47">
                  <c:v>7</c:v>
                </c:pt>
                <c:pt idx="48">
                  <c:v>7.5</c:v>
                </c:pt>
                <c:pt idx="49">
                  <c:v>8.3000000000000007</c:v>
                </c:pt>
                <c:pt idx="50">
                  <c:v>8.1999999999999993</c:v>
                </c:pt>
                <c:pt idx="51">
                  <c:v>9</c:v>
                </c:pt>
                <c:pt idx="52">
                  <c:v>8.6999999999999993</c:v>
                </c:pt>
                <c:pt idx="53">
                  <c:v>8.6</c:v>
                </c:pt>
                <c:pt idx="54">
                  <c:v>8.8000000000000007</c:v>
                </c:pt>
                <c:pt idx="55">
                  <c:v>8.4</c:v>
                </c:pt>
                <c:pt idx="56">
                  <c:v>7.6</c:v>
                </c:pt>
                <c:pt idx="57">
                  <c:v>8.1</c:v>
                </c:pt>
                <c:pt idx="58">
                  <c:v>7.4</c:v>
                </c:pt>
                <c:pt idx="59">
                  <c:v>7.2</c:v>
                </c:pt>
                <c:pt idx="60">
                  <c:v>6.4</c:v>
                </c:pt>
                <c:pt idx="61">
                  <c:v>6.2</c:v>
                </c:pt>
                <c:pt idx="62">
                  <c:v>6.3</c:v>
                </c:pt>
                <c:pt idx="63">
                  <c:v>5.4</c:v>
                </c:pt>
                <c:pt idx="64">
                  <c:v>4.9000000000000004</c:v>
                </c:pt>
                <c:pt idx="65">
                  <c:v>5.4</c:v>
                </c:pt>
                <c:pt idx="66">
                  <c:v>5.4</c:v>
                </c:pt>
                <c:pt idx="67">
                  <c:v>5.4</c:v>
                </c:pt>
                <c:pt idx="68">
                  <c:v>5.9</c:v>
                </c:pt>
                <c:pt idx="69">
                  <c:v>5.8</c:v>
                </c:pt>
                <c:pt idx="70">
                  <c:v>5.9</c:v>
                </c:pt>
                <c:pt idx="71">
                  <c:v>6.6</c:v>
                </c:pt>
                <c:pt idx="72">
                  <c:v>6.8</c:v>
                </c:pt>
                <c:pt idx="73">
                  <c:v>6.6</c:v>
                </c:pt>
                <c:pt idx="74">
                  <c:v>6.4</c:v>
                </c:pt>
                <c:pt idx="75">
                  <c:v>6.8</c:v>
                </c:pt>
                <c:pt idx="76">
                  <c:v>7.3</c:v>
                </c:pt>
                <c:pt idx="77">
                  <c:v>7.5</c:v>
                </c:pt>
                <c:pt idx="78">
                  <c:v>8</c:v>
                </c:pt>
                <c:pt idx="79">
                  <c:v>8.1999999999999993</c:v>
                </c:pt>
                <c:pt idx="80">
                  <c:v>8.4</c:v>
                </c:pt>
                <c:pt idx="81">
                  <c:v>7.8</c:v>
                </c:pt>
                <c:pt idx="82">
                  <c:v>7.6</c:v>
                </c:pt>
                <c:pt idx="83">
                  <c:v>7.3</c:v>
                </c:pt>
                <c:pt idx="84">
                  <c:v>7.5</c:v>
                </c:pt>
                <c:pt idx="85">
                  <c:v>7.8</c:v>
                </c:pt>
                <c:pt idx="86">
                  <c:v>8.4</c:v>
                </c:pt>
                <c:pt idx="87">
                  <c:v>8.9</c:v>
                </c:pt>
                <c:pt idx="88">
                  <c:v>8.9</c:v>
                </c:pt>
                <c:pt idx="89">
                  <c:v>8.5</c:v>
                </c:pt>
                <c:pt idx="90">
                  <c:v>7.7</c:v>
                </c:pt>
                <c:pt idx="91">
                  <c:v>8</c:v>
                </c:pt>
                <c:pt idx="92">
                  <c:v>8.4</c:v>
                </c:pt>
                <c:pt idx="93">
                  <c:v>8.5</c:v>
                </c:pt>
                <c:pt idx="94">
                  <c:v>9.1999999999999993</c:v>
                </c:pt>
                <c:pt idx="95">
                  <c:v>10</c:v>
                </c:pt>
                <c:pt idx="96">
                  <c:v>10.3</c:v>
                </c:pt>
                <c:pt idx="97">
                  <c:v>10.3</c:v>
                </c:pt>
                <c:pt idx="98">
                  <c:v>11</c:v>
                </c:pt>
                <c:pt idx="99">
                  <c:v>10.199999999999999</c:v>
                </c:pt>
                <c:pt idx="100">
                  <c:v>10.6</c:v>
                </c:pt>
                <c:pt idx="101">
                  <c:v>11</c:v>
                </c:pt>
                <c:pt idx="102">
                  <c:v>11.9</c:v>
                </c:pt>
                <c:pt idx="103">
                  <c:v>11.6</c:v>
                </c:pt>
                <c:pt idx="104">
                  <c:v>11.5</c:v>
                </c:pt>
                <c:pt idx="105">
                  <c:v>12.5</c:v>
                </c:pt>
                <c:pt idx="106">
                  <c:v>12.6</c:v>
                </c:pt>
                <c:pt idx="107">
                  <c:v>11.5</c:v>
                </c:pt>
                <c:pt idx="108">
                  <c:v>11.6</c:v>
                </c:pt>
                <c:pt idx="109">
                  <c:v>11.5</c:v>
                </c:pt>
                <c:pt idx="110">
                  <c:v>10.1</c:v>
                </c:pt>
                <c:pt idx="111">
                  <c:v>10.6</c:v>
                </c:pt>
                <c:pt idx="112">
                  <c:v>10.3</c:v>
                </c:pt>
                <c:pt idx="113">
                  <c:v>9.6</c:v>
                </c:pt>
                <c:pt idx="114">
                  <c:v>9.1999999999999993</c:v>
                </c:pt>
                <c:pt idx="115">
                  <c:v>8.8000000000000007</c:v>
                </c:pt>
                <c:pt idx="116">
                  <c:v>8.5</c:v>
                </c:pt>
                <c:pt idx="117">
                  <c:v>8.6</c:v>
                </c:pt>
                <c:pt idx="118">
                  <c:v>7.7</c:v>
                </c:pt>
                <c:pt idx="119">
                  <c:v>7.7</c:v>
                </c:pt>
                <c:pt idx="120">
                  <c:v>6</c:v>
                </c:pt>
                <c:pt idx="121">
                  <c:v>5.7</c:v>
                </c:pt>
                <c:pt idx="122">
                  <c:v>5.0999999999999996</c:v>
                </c:pt>
                <c:pt idx="123">
                  <c:v>4.8</c:v>
                </c:pt>
                <c:pt idx="124">
                  <c:v>3.9</c:v>
                </c:pt>
                <c:pt idx="125">
                  <c:v>3.6</c:v>
                </c:pt>
                <c:pt idx="126">
                  <c:v>3</c:v>
                </c:pt>
                <c:pt idx="127">
                  <c:v>2.2000000000000002</c:v>
                </c:pt>
                <c:pt idx="128">
                  <c:v>1.8</c:v>
                </c:pt>
                <c:pt idx="129">
                  <c:v>0.3</c:v>
                </c:pt>
                <c:pt idx="130">
                  <c:v>-0.2</c:v>
                </c:pt>
                <c:pt idx="131">
                  <c:v>-0.3</c:v>
                </c:pt>
                <c:pt idx="132">
                  <c:v>0.1</c:v>
                </c:pt>
                <c:pt idx="133">
                  <c:v>-0.4</c:v>
                </c:pt>
                <c:pt idx="134">
                  <c:v>-0.1</c:v>
                </c:pt>
                <c:pt idx="135">
                  <c:v>-0.2</c:v>
                </c:pt>
                <c:pt idx="136">
                  <c:v>-0.1</c:v>
                </c:pt>
                <c:pt idx="137">
                  <c:v>0.1</c:v>
                </c:pt>
                <c:pt idx="138">
                  <c:v>0.1</c:v>
                </c:pt>
                <c:pt idx="139">
                  <c:v>0.9</c:v>
                </c:pt>
                <c:pt idx="140">
                  <c:v>0.7</c:v>
                </c:pt>
                <c:pt idx="141">
                  <c:v>1</c:v>
                </c:pt>
                <c:pt idx="142">
                  <c:v>1.4</c:v>
                </c:pt>
                <c:pt idx="143">
                  <c:v>1.2</c:v>
                </c:pt>
                <c:pt idx="144">
                  <c:v>1.4</c:v>
                </c:pt>
                <c:pt idx="145">
                  <c:v>1.6</c:v>
                </c:pt>
                <c:pt idx="146">
                  <c:v>1.8</c:v>
                </c:pt>
                <c:pt idx="147">
                  <c:v>1.5</c:v>
                </c:pt>
                <c:pt idx="148">
                  <c:v>1.5</c:v>
                </c:pt>
                <c:pt idx="149">
                  <c:v>1.3</c:v>
                </c:pt>
                <c:pt idx="150">
                  <c:v>1.3</c:v>
                </c:pt>
                <c:pt idx="151">
                  <c:v>1.7</c:v>
                </c:pt>
                <c:pt idx="152">
                  <c:v>1.7</c:v>
                </c:pt>
                <c:pt idx="153">
                  <c:v>1.4</c:v>
                </c:pt>
                <c:pt idx="154">
                  <c:v>1.4</c:v>
                </c:pt>
                <c:pt idx="155">
                  <c:v>1.6</c:v>
                </c:pt>
                <c:pt idx="156">
                  <c:v>1.9</c:v>
                </c:pt>
                <c:pt idx="157">
                  <c:v>2.2999999999999998</c:v>
                </c:pt>
                <c:pt idx="158">
                  <c:v>2.9</c:v>
                </c:pt>
                <c:pt idx="159">
                  <c:v>2.5</c:v>
                </c:pt>
                <c:pt idx="160">
                  <c:v>2.9</c:v>
                </c:pt>
                <c:pt idx="161">
                  <c:v>3.1</c:v>
                </c:pt>
                <c:pt idx="162">
                  <c:v>3.5</c:v>
                </c:pt>
                <c:pt idx="163">
                  <c:v>2.8</c:v>
                </c:pt>
                <c:pt idx="164">
                  <c:v>2.8</c:v>
                </c:pt>
                <c:pt idx="165">
                  <c:v>3.7</c:v>
                </c:pt>
                <c:pt idx="166">
                  <c:v>3.7</c:v>
                </c:pt>
                <c:pt idx="167">
                  <c:v>3.6</c:v>
                </c:pt>
                <c:pt idx="168">
                  <c:v>3.4</c:v>
                </c:pt>
                <c:pt idx="169">
                  <c:v>3</c:v>
                </c:pt>
                <c:pt idx="170">
                  <c:v>2.5</c:v>
                </c:pt>
                <c:pt idx="171">
                  <c:v>3.1</c:v>
                </c:pt>
                <c:pt idx="172">
                  <c:v>2.8</c:v>
                </c:pt>
                <c:pt idx="173">
                  <c:v>2.2999999999999998</c:v>
                </c:pt>
                <c:pt idx="174">
                  <c:v>2</c:v>
                </c:pt>
                <c:pt idx="175">
                  <c:v>2.2999999999999998</c:v>
                </c:pt>
                <c:pt idx="176">
                  <c:v>2</c:v>
                </c:pt>
                <c:pt idx="177">
                  <c:v>1.5</c:v>
                </c:pt>
                <c:pt idx="178">
                  <c:v>1.5</c:v>
                </c:pt>
                <c:pt idx="179">
                  <c:v>1</c:v>
                </c:pt>
                <c:pt idx="180">
                  <c:v>1.1000000000000001</c:v>
                </c:pt>
                <c:pt idx="181">
                  <c:v>1.3</c:v>
                </c:pt>
                <c:pt idx="182">
                  <c:v>1.1000000000000001</c:v>
                </c:pt>
                <c:pt idx="183">
                  <c:v>0.8</c:v>
                </c:pt>
                <c:pt idx="184">
                  <c:v>1.2</c:v>
                </c:pt>
                <c:pt idx="185">
                  <c:v>1.7</c:v>
                </c:pt>
                <c:pt idx="186">
                  <c:v>1.9</c:v>
                </c:pt>
                <c:pt idx="187">
                  <c:v>2</c:v>
                </c:pt>
                <c:pt idx="188">
                  <c:v>2.4</c:v>
                </c:pt>
                <c:pt idx="189">
                  <c:v>2.5</c:v>
                </c:pt>
                <c:pt idx="190">
                  <c:v>3.1</c:v>
                </c:pt>
                <c:pt idx="191">
                  <c:v>3.8</c:v>
                </c:pt>
                <c:pt idx="192">
                  <c:v>3.7</c:v>
                </c:pt>
                <c:pt idx="193">
                  <c:v>4</c:v>
                </c:pt>
                <c:pt idx="194">
                  <c:v>4.3</c:v>
                </c:pt>
                <c:pt idx="195">
                  <c:v>5.2</c:v>
                </c:pt>
                <c:pt idx="196">
                  <c:v>4.7</c:v>
                </c:pt>
                <c:pt idx="197">
                  <c:v>4.5999999999999996</c:v>
                </c:pt>
                <c:pt idx="198">
                  <c:v>4.9000000000000004</c:v>
                </c:pt>
                <c:pt idx="199">
                  <c:v>4.8</c:v>
                </c:pt>
                <c:pt idx="200">
                  <c:v>4.5999999999999996</c:v>
                </c:pt>
                <c:pt idx="201">
                  <c:v>5.2</c:v>
                </c:pt>
                <c:pt idx="202">
                  <c:v>4.9000000000000004</c:v>
                </c:pt>
                <c:pt idx="203">
                  <c:v>4.7</c:v>
                </c:pt>
                <c:pt idx="204">
                  <c:v>5.0999999999999996</c:v>
                </c:pt>
                <c:pt idx="205">
                  <c:v>5.2</c:v>
                </c:pt>
                <c:pt idx="206">
                  <c:v>5.0999999999999996</c:v>
                </c:pt>
                <c:pt idx="207">
                  <c:v>4.7</c:v>
                </c:pt>
                <c:pt idx="208">
                  <c:v>5</c:v>
                </c:pt>
                <c:pt idx="209">
                  <c:v>5.0999999999999996</c:v>
                </c:pt>
                <c:pt idx="210">
                  <c:v>5</c:v>
                </c:pt>
                <c:pt idx="211">
                  <c:v>4.9000000000000004</c:v>
                </c:pt>
                <c:pt idx="212">
                  <c:v>5</c:v>
                </c:pt>
                <c:pt idx="213">
                  <c:v>4.5</c:v>
                </c:pt>
                <c:pt idx="214">
                  <c:v>4.7</c:v>
                </c:pt>
                <c:pt idx="215">
                  <c:v>5</c:v>
                </c:pt>
                <c:pt idx="216">
                  <c:v>4.9000000000000004</c:v>
                </c:pt>
                <c:pt idx="217">
                  <c:v>4.7</c:v>
                </c:pt>
                <c:pt idx="218">
                  <c:v>5.3</c:v>
                </c:pt>
                <c:pt idx="219">
                  <c:v>4.9000000000000004</c:v>
                </c:pt>
                <c:pt idx="220">
                  <c:v>4.9000000000000004</c:v>
                </c:pt>
                <c:pt idx="221">
                  <c:v>5</c:v>
                </c:pt>
                <c:pt idx="222">
                  <c:v>4.5999999999999996</c:v>
                </c:pt>
                <c:pt idx="223">
                  <c:v>5.0999999999999996</c:v>
                </c:pt>
                <c:pt idx="224">
                  <c:v>5.0999999999999996</c:v>
                </c:pt>
                <c:pt idx="225">
                  <c:v>5</c:v>
                </c:pt>
                <c:pt idx="226">
                  <c:v>4.9000000000000004</c:v>
                </c:pt>
                <c:pt idx="227">
                  <c:v>4.5999999999999996</c:v>
                </c:pt>
                <c:pt idx="228">
                  <c:v>4.5999999999999996</c:v>
                </c:pt>
                <c:pt idx="229">
                  <c:v>4.2</c:v>
                </c:pt>
                <c:pt idx="230">
                  <c:v>3.6</c:v>
                </c:pt>
                <c:pt idx="231">
                  <c:v>3.9</c:v>
                </c:pt>
                <c:pt idx="232">
                  <c:v>4</c:v>
                </c:pt>
                <c:pt idx="233">
                  <c:v>4.3</c:v>
                </c:pt>
                <c:pt idx="234">
                  <c:v>4</c:v>
                </c:pt>
                <c:pt idx="235">
                  <c:v>3.5</c:v>
                </c:pt>
                <c:pt idx="236">
                  <c:v>3.5</c:v>
                </c:pt>
                <c:pt idx="237">
                  <c:v>3.8</c:v>
                </c:pt>
                <c:pt idx="238">
                  <c:v>3.8</c:v>
                </c:pt>
                <c:pt idx="239">
                  <c:v>4.2</c:v>
                </c:pt>
                <c:pt idx="240">
                  <c:v>3.8</c:v>
                </c:pt>
                <c:pt idx="241">
                  <c:v>4.3</c:v>
                </c:pt>
                <c:pt idx="242">
                  <c:v>4.7</c:v>
                </c:pt>
                <c:pt idx="243">
                  <c:v>4.8</c:v>
                </c:pt>
                <c:pt idx="244">
                  <c:v>4.9000000000000004</c:v>
                </c:pt>
                <c:pt idx="245">
                  <c:v>4.5999999999999996</c:v>
                </c:pt>
                <c:pt idx="246">
                  <c:v>5.2</c:v>
                </c:pt>
                <c:pt idx="247">
                  <c:v>5.8</c:v>
                </c:pt>
                <c:pt idx="248">
                  <c:v>5.7</c:v>
                </c:pt>
                <c:pt idx="249">
                  <c:v>5.7</c:v>
                </c:pt>
                <c:pt idx="250">
                  <c:v>5.6</c:v>
                </c:pt>
                <c:pt idx="251">
                  <c:v>4.9000000000000004</c:v>
                </c:pt>
                <c:pt idx="252">
                  <c:v>5.2</c:v>
                </c:pt>
                <c:pt idx="253">
                  <c:v>5.5</c:v>
                </c:pt>
                <c:pt idx="254">
                  <c:v>7.5</c:v>
                </c:pt>
                <c:pt idx="255">
                  <c:v>8.1</c:v>
                </c:pt>
                <c:pt idx="256">
                  <c:v>8.9</c:v>
                </c:pt>
                <c:pt idx="257">
                  <c:v>9.1999999999999993</c:v>
                </c:pt>
                <c:pt idx="258">
                  <c:v>10</c:v>
                </c:pt>
                <c:pt idx="259">
                  <c:v>9.5</c:v>
                </c:pt>
                <c:pt idx="260">
                  <c:v>10.3</c:v>
                </c:pt>
                <c:pt idx="261">
                  <c:v>10.4</c:v>
                </c:pt>
                <c:pt idx="262">
                  <c:v>10.9</c:v>
                </c:pt>
                <c:pt idx="263">
                  <c:v>12.2</c:v>
                </c:pt>
                <c:pt idx="264">
                  <c:v>12.5</c:v>
                </c:pt>
                <c:pt idx="265">
                  <c:v>12.3</c:v>
                </c:pt>
                <c:pt idx="266">
                  <c:v>10.1</c:v>
                </c:pt>
                <c:pt idx="267">
                  <c:v>9.4</c:v>
                </c:pt>
                <c:pt idx="268">
                  <c:v>8.6</c:v>
                </c:pt>
                <c:pt idx="269">
                  <c:v>8.4</c:v>
                </c:pt>
                <c:pt idx="270">
                  <c:v>7.8</c:v>
                </c:pt>
                <c:pt idx="271">
                  <c:v>8</c:v>
                </c:pt>
                <c:pt idx="272">
                  <c:v>7.6</c:v>
                </c:pt>
                <c:pt idx="273">
                  <c:v>7.7</c:v>
                </c:pt>
                <c:pt idx="274">
                  <c:v>7.3</c:v>
                </c:pt>
                <c:pt idx="275">
                  <c:v>6.9</c:v>
                </c:pt>
                <c:pt idx="276">
                  <c:v>6.5</c:v>
                </c:pt>
                <c:pt idx="277">
                  <c:v>6.4</c:v>
                </c:pt>
                <c:pt idx="278">
                  <c:v>6.2</c:v>
                </c:pt>
                <c:pt idx="279">
                  <c:v>6.1</c:v>
                </c:pt>
                <c:pt idx="280">
                  <c:v>5.8</c:v>
                </c:pt>
                <c:pt idx="281">
                  <c:v>5.7</c:v>
                </c:pt>
                <c:pt idx="282">
                  <c:v>5.7</c:v>
                </c:pt>
                <c:pt idx="283">
                  <c:v>6.1</c:v>
                </c:pt>
                <c:pt idx="284">
                  <c:v>6.3</c:v>
                </c:pt>
              </c:numCache>
            </c:numRef>
          </c:val>
          <c:smooth val="0"/>
          <c:extLst>
            <c:ext xmlns:c16="http://schemas.microsoft.com/office/drawing/2014/chart" uri="{C3380CC4-5D6E-409C-BE32-E72D297353CC}">
              <c16:uniqueId val="{00000001-A12A-46F0-972E-E3FBD1D162EA}"/>
            </c:ext>
          </c:extLst>
        </c:ser>
        <c:ser>
          <c:idx val="2"/>
          <c:order val="2"/>
          <c:tx>
            <c:strRef>
              <c:f>'data(20)'!$H$30</c:f>
              <c:strCache>
                <c:ptCount val="1"/>
                <c:pt idx="0">
                  <c:v>Referenzwert der EZB</c:v>
                </c:pt>
              </c:strCache>
            </c:strRef>
          </c:tx>
          <c:spPr>
            <a:ln w="38100" cap="rnd">
              <a:solidFill>
                <a:schemeClr val="accent3"/>
              </a:solidFill>
              <a:round/>
            </a:ln>
            <a:effectLst/>
          </c:spPr>
          <c:marker>
            <c:symbol val="none"/>
          </c:marker>
          <c:cat>
            <c:numRef>
              <c:f>'data(20)'!$E$31:$E$317</c:f>
              <c:numCache>
                <c:formatCode>mmm\-yy</c:formatCode>
                <c:ptCount val="287"/>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pt idx="218">
                  <c:v>42795</c:v>
                </c:pt>
                <c:pt idx="219">
                  <c:v>42826</c:v>
                </c:pt>
                <c:pt idx="220">
                  <c:v>42856</c:v>
                </c:pt>
                <c:pt idx="221">
                  <c:v>42887</c:v>
                </c:pt>
                <c:pt idx="222">
                  <c:v>42917</c:v>
                </c:pt>
                <c:pt idx="223">
                  <c:v>42948</c:v>
                </c:pt>
                <c:pt idx="224">
                  <c:v>42979</c:v>
                </c:pt>
                <c:pt idx="225">
                  <c:v>43009</c:v>
                </c:pt>
                <c:pt idx="226">
                  <c:v>43040</c:v>
                </c:pt>
                <c:pt idx="227">
                  <c:v>43070</c:v>
                </c:pt>
                <c:pt idx="228">
                  <c:v>43101</c:v>
                </c:pt>
                <c:pt idx="229">
                  <c:v>43132</c:v>
                </c:pt>
                <c:pt idx="230">
                  <c:v>43160</c:v>
                </c:pt>
                <c:pt idx="231">
                  <c:v>43191</c:v>
                </c:pt>
                <c:pt idx="232">
                  <c:v>43221</c:v>
                </c:pt>
                <c:pt idx="233">
                  <c:v>43252</c:v>
                </c:pt>
                <c:pt idx="234">
                  <c:v>43282</c:v>
                </c:pt>
                <c:pt idx="235">
                  <c:v>43313</c:v>
                </c:pt>
                <c:pt idx="236">
                  <c:v>43344</c:v>
                </c:pt>
                <c:pt idx="237">
                  <c:v>43374</c:v>
                </c:pt>
                <c:pt idx="238">
                  <c:v>43405</c:v>
                </c:pt>
                <c:pt idx="239">
                  <c:v>43435</c:v>
                </c:pt>
                <c:pt idx="240">
                  <c:v>43466</c:v>
                </c:pt>
                <c:pt idx="241">
                  <c:v>43497</c:v>
                </c:pt>
                <c:pt idx="242">
                  <c:v>43525</c:v>
                </c:pt>
                <c:pt idx="243">
                  <c:v>43556</c:v>
                </c:pt>
                <c:pt idx="244">
                  <c:v>43586</c:v>
                </c:pt>
                <c:pt idx="245">
                  <c:v>43617</c:v>
                </c:pt>
                <c:pt idx="246">
                  <c:v>43647</c:v>
                </c:pt>
                <c:pt idx="247">
                  <c:v>43678</c:v>
                </c:pt>
                <c:pt idx="248">
                  <c:v>43709</c:v>
                </c:pt>
                <c:pt idx="249">
                  <c:v>43739</c:v>
                </c:pt>
                <c:pt idx="250">
                  <c:v>43770</c:v>
                </c:pt>
                <c:pt idx="251">
                  <c:v>43800</c:v>
                </c:pt>
                <c:pt idx="252">
                  <c:v>43831</c:v>
                </c:pt>
                <c:pt idx="253">
                  <c:v>43862</c:v>
                </c:pt>
                <c:pt idx="254">
                  <c:v>43891</c:v>
                </c:pt>
                <c:pt idx="255">
                  <c:v>43922</c:v>
                </c:pt>
                <c:pt idx="256">
                  <c:v>43952</c:v>
                </c:pt>
                <c:pt idx="257">
                  <c:v>43983</c:v>
                </c:pt>
                <c:pt idx="258">
                  <c:v>44013</c:v>
                </c:pt>
                <c:pt idx="259">
                  <c:v>44044</c:v>
                </c:pt>
                <c:pt idx="260">
                  <c:v>44075</c:v>
                </c:pt>
                <c:pt idx="261">
                  <c:v>44105</c:v>
                </c:pt>
                <c:pt idx="262">
                  <c:v>44136</c:v>
                </c:pt>
                <c:pt idx="263">
                  <c:v>44166</c:v>
                </c:pt>
                <c:pt idx="264">
                  <c:v>44197</c:v>
                </c:pt>
                <c:pt idx="265">
                  <c:v>44228</c:v>
                </c:pt>
                <c:pt idx="266">
                  <c:v>44256</c:v>
                </c:pt>
                <c:pt idx="267">
                  <c:v>44287</c:v>
                </c:pt>
                <c:pt idx="268">
                  <c:v>44317</c:v>
                </c:pt>
                <c:pt idx="269">
                  <c:v>44348</c:v>
                </c:pt>
                <c:pt idx="270">
                  <c:v>44378</c:v>
                </c:pt>
                <c:pt idx="271">
                  <c:v>44409</c:v>
                </c:pt>
                <c:pt idx="272">
                  <c:v>44440</c:v>
                </c:pt>
                <c:pt idx="273">
                  <c:v>44470</c:v>
                </c:pt>
                <c:pt idx="274">
                  <c:v>44501</c:v>
                </c:pt>
                <c:pt idx="275">
                  <c:v>44531</c:v>
                </c:pt>
                <c:pt idx="276">
                  <c:v>44562</c:v>
                </c:pt>
                <c:pt idx="277">
                  <c:v>44593</c:v>
                </c:pt>
                <c:pt idx="278">
                  <c:v>44621</c:v>
                </c:pt>
                <c:pt idx="279">
                  <c:v>44652</c:v>
                </c:pt>
                <c:pt idx="280">
                  <c:v>44682</c:v>
                </c:pt>
                <c:pt idx="281">
                  <c:v>44713</c:v>
                </c:pt>
                <c:pt idx="282">
                  <c:v>44743</c:v>
                </c:pt>
                <c:pt idx="283">
                  <c:v>44774</c:v>
                </c:pt>
                <c:pt idx="284">
                  <c:v>44805</c:v>
                </c:pt>
                <c:pt idx="285">
                  <c:v>44835</c:v>
                </c:pt>
                <c:pt idx="286">
                  <c:v>44866</c:v>
                </c:pt>
              </c:numCache>
            </c:numRef>
          </c:cat>
          <c:val>
            <c:numRef>
              <c:f>'data(20)'!$H$31:$H$317</c:f>
              <c:numCache>
                <c:formatCode>General</c:formatCode>
                <c:ptCount val="287"/>
                <c:pt idx="0">
                  <c:v>4.5</c:v>
                </c:pt>
                <c:pt idx="1">
                  <c:v>4.5</c:v>
                </c:pt>
                <c:pt idx="2">
                  <c:v>4.5</c:v>
                </c:pt>
                <c:pt idx="3">
                  <c:v>4.5</c:v>
                </c:pt>
                <c:pt idx="4">
                  <c:v>4.5</c:v>
                </c:pt>
                <c:pt idx="5">
                  <c:v>4.5</c:v>
                </c:pt>
                <c:pt idx="6">
                  <c:v>4.5</c:v>
                </c:pt>
                <c:pt idx="7">
                  <c:v>4.5</c:v>
                </c:pt>
                <c:pt idx="8">
                  <c:v>4.5</c:v>
                </c:pt>
                <c:pt idx="9">
                  <c:v>4.5</c:v>
                </c:pt>
                <c:pt idx="10">
                  <c:v>4.5</c:v>
                </c:pt>
                <c:pt idx="11">
                  <c:v>4.5</c:v>
                </c:pt>
                <c:pt idx="12">
                  <c:v>4.5</c:v>
                </c:pt>
                <c:pt idx="13">
                  <c:v>4.5</c:v>
                </c:pt>
                <c:pt idx="14">
                  <c:v>4.5</c:v>
                </c:pt>
                <c:pt idx="15">
                  <c:v>4.5</c:v>
                </c:pt>
                <c:pt idx="16">
                  <c:v>4.5</c:v>
                </c:pt>
                <c:pt idx="17">
                  <c:v>4.5</c:v>
                </c:pt>
                <c:pt idx="18">
                  <c:v>4.5</c:v>
                </c:pt>
                <c:pt idx="19">
                  <c:v>4.5</c:v>
                </c:pt>
                <c:pt idx="20">
                  <c:v>4.5</c:v>
                </c:pt>
                <c:pt idx="21">
                  <c:v>4.5</c:v>
                </c:pt>
                <c:pt idx="22">
                  <c:v>4.5</c:v>
                </c:pt>
                <c:pt idx="23">
                  <c:v>4.5</c:v>
                </c:pt>
                <c:pt idx="24">
                  <c:v>4.5</c:v>
                </c:pt>
                <c:pt idx="25">
                  <c:v>4.5</c:v>
                </c:pt>
                <c:pt idx="26">
                  <c:v>4.5</c:v>
                </c:pt>
                <c:pt idx="27">
                  <c:v>4.5</c:v>
                </c:pt>
                <c:pt idx="28">
                  <c:v>4.5</c:v>
                </c:pt>
                <c:pt idx="29">
                  <c:v>4.5</c:v>
                </c:pt>
                <c:pt idx="30">
                  <c:v>4.5</c:v>
                </c:pt>
                <c:pt idx="31">
                  <c:v>4.5</c:v>
                </c:pt>
                <c:pt idx="32">
                  <c:v>4.5</c:v>
                </c:pt>
                <c:pt idx="33">
                  <c:v>4.5</c:v>
                </c:pt>
                <c:pt idx="34">
                  <c:v>4.5</c:v>
                </c:pt>
                <c:pt idx="35">
                  <c:v>4.5</c:v>
                </c:pt>
                <c:pt idx="36">
                  <c:v>4.5</c:v>
                </c:pt>
                <c:pt idx="37">
                  <c:v>4.5</c:v>
                </c:pt>
                <c:pt idx="38">
                  <c:v>4.5</c:v>
                </c:pt>
                <c:pt idx="39">
                  <c:v>4.5</c:v>
                </c:pt>
                <c:pt idx="40">
                  <c:v>4.5</c:v>
                </c:pt>
                <c:pt idx="41">
                  <c:v>4.5</c:v>
                </c:pt>
                <c:pt idx="42">
                  <c:v>4.5</c:v>
                </c:pt>
                <c:pt idx="43">
                  <c:v>4.5</c:v>
                </c:pt>
                <c:pt idx="44">
                  <c:v>4.5</c:v>
                </c:pt>
                <c:pt idx="45">
                  <c:v>4.5</c:v>
                </c:pt>
                <c:pt idx="46">
                  <c:v>4.5</c:v>
                </c:pt>
                <c:pt idx="47">
                  <c:v>4.5</c:v>
                </c:pt>
                <c:pt idx="48">
                  <c:v>4.5</c:v>
                </c:pt>
                <c:pt idx="49">
                  <c:v>4.5</c:v>
                </c:pt>
                <c:pt idx="50">
                  <c:v>4.5</c:v>
                </c:pt>
                <c:pt idx="51">
                  <c:v>4.5</c:v>
                </c:pt>
                <c:pt idx="52">
                  <c:v>4.5</c:v>
                </c:pt>
                <c:pt idx="53">
                  <c:v>4.5</c:v>
                </c:pt>
                <c:pt idx="54">
                  <c:v>4.5</c:v>
                </c:pt>
                <c:pt idx="55">
                  <c:v>4.5</c:v>
                </c:pt>
                <c:pt idx="56">
                  <c:v>4.5</c:v>
                </c:pt>
                <c:pt idx="57">
                  <c:v>4.5</c:v>
                </c:pt>
                <c:pt idx="58">
                  <c:v>4.5</c:v>
                </c:pt>
                <c:pt idx="59">
                  <c:v>4.5</c:v>
                </c:pt>
                <c:pt idx="60">
                  <c:v>4.5</c:v>
                </c:pt>
                <c:pt idx="61">
                  <c:v>4.5</c:v>
                </c:pt>
                <c:pt idx="62">
                  <c:v>4.5</c:v>
                </c:pt>
                <c:pt idx="63">
                  <c:v>4.5</c:v>
                </c:pt>
                <c:pt idx="64">
                  <c:v>4.5</c:v>
                </c:pt>
                <c:pt idx="65">
                  <c:v>4.5</c:v>
                </c:pt>
                <c:pt idx="66">
                  <c:v>4.5</c:v>
                </c:pt>
                <c:pt idx="67">
                  <c:v>4.5</c:v>
                </c:pt>
                <c:pt idx="68">
                  <c:v>4.5</c:v>
                </c:pt>
                <c:pt idx="69">
                  <c:v>4.5</c:v>
                </c:pt>
                <c:pt idx="70">
                  <c:v>4.5</c:v>
                </c:pt>
                <c:pt idx="71">
                  <c:v>4.5</c:v>
                </c:pt>
                <c:pt idx="72">
                  <c:v>4.5</c:v>
                </c:pt>
                <c:pt idx="73">
                  <c:v>4.5</c:v>
                </c:pt>
                <c:pt idx="74">
                  <c:v>4.5</c:v>
                </c:pt>
                <c:pt idx="75">
                  <c:v>4.5</c:v>
                </c:pt>
                <c:pt idx="76">
                  <c:v>4.5</c:v>
                </c:pt>
                <c:pt idx="77">
                  <c:v>4.5</c:v>
                </c:pt>
                <c:pt idx="78">
                  <c:v>4.5</c:v>
                </c:pt>
                <c:pt idx="79">
                  <c:v>4.5</c:v>
                </c:pt>
                <c:pt idx="80">
                  <c:v>4.5</c:v>
                </c:pt>
                <c:pt idx="81">
                  <c:v>4.5</c:v>
                </c:pt>
                <c:pt idx="82">
                  <c:v>4.5</c:v>
                </c:pt>
                <c:pt idx="83">
                  <c:v>4.5</c:v>
                </c:pt>
                <c:pt idx="84">
                  <c:v>4.5</c:v>
                </c:pt>
                <c:pt idx="85">
                  <c:v>4.5</c:v>
                </c:pt>
                <c:pt idx="86">
                  <c:v>4.5</c:v>
                </c:pt>
                <c:pt idx="87">
                  <c:v>4.5</c:v>
                </c:pt>
                <c:pt idx="88">
                  <c:v>4.5</c:v>
                </c:pt>
                <c:pt idx="89">
                  <c:v>4.5</c:v>
                </c:pt>
                <c:pt idx="90">
                  <c:v>4.5</c:v>
                </c:pt>
                <c:pt idx="91">
                  <c:v>4.5</c:v>
                </c:pt>
                <c:pt idx="92">
                  <c:v>4.5</c:v>
                </c:pt>
                <c:pt idx="93">
                  <c:v>4.5</c:v>
                </c:pt>
                <c:pt idx="94">
                  <c:v>4.5</c:v>
                </c:pt>
                <c:pt idx="95">
                  <c:v>4.5</c:v>
                </c:pt>
                <c:pt idx="96">
                  <c:v>4.5</c:v>
                </c:pt>
                <c:pt idx="97">
                  <c:v>4.5</c:v>
                </c:pt>
                <c:pt idx="98">
                  <c:v>4.5</c:v>
                </c:pt>
                <c:pt idx="99">
                  <c:v>4.5</c:v>
                </c:pt>
                <c:pt idx="100">
                  <c:v>4.5</c:v>
                </c:pt>
                <c:pt idx="101">
                  <c:v>4.5</c:v>
                </c:pt>
                <c:pt idx="102">
                  <c:v>4.5</c:v>
                </c:pt>
                <c:pt idx="103">
                  <c:v>4.5</c:v>
                </c:pt>
                <c:pt idx="104">
                  <c:v>4.5</c:v>
                </c:pt>
                <c:pt idx="105">
                  <c:v>4.5</c:v>
                </c:pt>
                <c:pt idx="106">
                  <c:v>4.5</c:v>
                </c:pt>
                <c:pt idx="107">
                  <c:v>4.5</c:v>
                </c:pt>
                <c:pt idx="108">
                  <c:v>4.5</c:v>
                </c:pt>
                <c:pt idx="109">
                  <c:v>4.5</c:v>
                </c:pt>
                <c:pt idx="110">
                  <c:v>4.5</c:v>
                </c:pt>
                <c:pt idx="111">
                  <c:v>4.5</c:v>
                </c:pt>
                <c:pt idx="112">
                  <c:v>4.5</c:v>
                </c:pt>
                <c:pt idx="113">
                  <c:v>4.5</c:v>
                </c:pt>
                <c:pt idx="114">
                  <c:v>4.5</c:v>
                </c:pt>
                <c:pt idx="115">
                  <c:v>4.5</c:v>
                </c:pt>
                <c:pt idx="116">
                  <c:v>4.5</c:v>
                </c:pt>
                <c:pt idx="117">
                  <c:v>4.5</c:v>
                </c:pt>
                <c:pt idx="118">
                  <c:v>4.5</c:v>
                </c:pt>
                <c:pt idx="119">
                  <c:v>4.5</c:v>
                </c:pt>
                <c:pt idx="120">
                  <c:v>4.5</c:v>
                </c:pt>
                <c:pt idx="121">
                  <c:v>4.5</c:v>
                </c:pt>
                <c:pt idx="122">
                  <c:v>4.5</c:v>
                </c:pt>
                <c:pt idx="123">
                  <c:v>4.5</c:v>
                </c:pt>
                <c:pt idx="124">
                  <c:v>4.5</c:v>
                </c:pt>
                <c:pt idx="125">
                  <c:v>4.5</c:v>
                </c:pt>
                <c:pt idx="126">
                  <c:v>4.5</c:v>
                </c:pt>
                <c:pt idx="127">
                  <c:v>4.5</c:v>
                </c:pt>
                <c:pt idx="128">
                  <c:v>4.5</c:v>
                </c:pt>
                <c:pt idx="129">
                  <c:v>4.5</c:v>
                </c:pt>
                <c:pt idx="130">
                  <c:v>4.5</c:v>
                </c:pt>
                <c:pt idx="131">
                  <c:v>4.5</c:v>
                </c:pt>
                <c:pt idx="132">
                  <c:v>4.5</c:v>
                </c:pt>
                <c:pt idx="133">
                  <c:v>4.5</c:v>
                </c:pt>
                <c:pt idx="134">
                  <c:v>4.5</c:v>
                </c:pt>
                <c:pt idx="135">
                  <c:v>4.5</c:v>
                </c:pt>
                <c:pt idx="136">
                  <c:v>4.5</c:v>
                </c:pt>
                <c:pt idx="137">
                  <c:v>4.5</c:v>
                </c:pt>
                <c:pt idx="138">
                  <c:v>4.5</c:v>
                </c:pt>
                <c:pt idx="139">
                  <c:v>4.5</c:v>
                </c:pt>
                <c:pt idx="140">
                  <c:v>4.5</c:v>
                </c:pt>
                <c:pt idx="141">
                  <c:v>4.5</c:v>
                </c:pt>
                <c:pt idx="142">
                  <c:v>4.5</c:v>
                </c:pt>
                <c:pt idx="143">
                  <c:v>4.5</c:v>
                </c:pt>
                <c:pt idx="144">
                  <c:v>4.5</c:v>
                </c:pt>
                <c:pt idx="145">
                  <c:v>4.5</c:v>
                </c:pt>
                <c:pt idx="146">
                  <c:v>4.5</c:v>
                </c:pt>
                <c:pt idx="147">
                  <c:v>4.5</c:v>
                </c:pt>
                <c:pt idx="148">
                  <c:v>4.5</c:v>
                </c:pt>
                <c:pt idx="149">
                  <c:v>4.5</c:v>
                </c:pt>
                <c:pt idx="150">
                  <c:v>4.5</c:v>
                </c:pt>
                <c:pt idx="151">
                  <c:v>4.5</c:v>
                </c:pt>
                <c:pt idx="152">
                  <c:v>4.5</c:v>
                </c:pt>
                <c:pt idx="153">
                  <c:v>4.5</c:v>
                </c:pt>
                <c:pt idx="154">
                  <c:v>4.5</c:v>
                </c:pt>
                <c:pt idx="155">
                  <c:v>4.5</c:v>
                </c:pt>
                <c:pt idx="156">
                  <c:v>4.5</c:v>
                </c:pt>
                <c:pt idx="157">
                  <c:v>4.5</c:v>
                </c:pt>
                <c:pt idx="158">
                  <c:v>4.5</c:v>
                </c:pt>
                <c:pt idx="159">
                  <c:v>4.5</c:v>
                </c:pt>
                <c:pt idx="160">
                  <c:v>4.5</c:v>
                </c:pt>
                <c:pt idx="161">
                  <c:v>4.5</c:v>
                </c:pt>
                <c:pt idx="162">
                  <c:v>4.5</c:v>
                </c:pt>
                <c:pt idx="163">
                  <c:v>4.5</c:v>
                </c:pt>
                <c:pt idx="164">
                  <c:v>4.5</c:v>
                </c:pt>
                <c:pt idx="165">
                  <c:v>4.5</c:v>
                </c:pt>
                <c:pt idx="166">
                  <c:v>4.5</c:v>
                </c:pt>
                <c:pt idx="167">
                  <c:v>4.5</c:v>
                </c:pt>
                <c:pt idx="168">
                  <c:v>4.5</c:v>
                </c:pt>
                <c:pt idx="169">
                  <c:v>4.5</c:v>
                </c:pt>
                <c:pt idx="170">
                  <c:v>4.5</c:v>
                </c:pt>
                <c:pt idx="171">
                  <c:v>4.5</c:v>
                </c:pt>
                <c:pt idx="172">
                  <c:v>4.5</c:v>
                </c:pt>
                <c:pt idx="173">
                  <c:v>4.5</c:v>
                </c:pt>
                <c:pt idx="174">
                  <c:v>4.5</c:v>
                </c:pt>
                <c:pt idx="175">
                  <c:v>4.5</c:v>
                </c:pt>
                <c:pt idx="176">
                  <c:v>4.5</c:v>
                </c:pt>
                <c:pt idx="177">
                  <c:v>4.5</c:v>
                </c:pt>
                <c:pt idx="178">
                  <c:v>4.5</c:v>
                </c:pt>
                <c:pt idx="179">
                  <c:v>4.5</c:v>
                </c:pt>
                <c:pt idx="180">
                  <c:v>4.5</c:v>
                </c:pt>
                <c:pt idx="181">
                  <c:v>4.5</c:v>
                </c:pt>
                <c:pt idx="182">
                  <c:v>4.5</c:v>
                </c:pt>
                <c:pt idx="183">
                  <c:v>4.5</c:v>
                </c:pt>
                <c:pt idx="184">
                  <c:v>4.5</c:v>
                </c:pt>
                <c:pt idx="185">
                  <c:v>4.5</c:v>
                </c:pt>
                <c:pt idx="186">
                  <c:v>4.5</c:v>
                </c:pt>
                <c:pt idx="187">
                  <c:v>4.5</c:v>
                </c:pt>
                <c:pt idx="188">
                  <c:v>4.5</c:v>
                </c:pt>
                <c:pt idx="189">
                  <c:v>4.5</c:v>
                </c:pt>
                <c:pt idx="190">
                  <c:v>4.5</c:v>
                </c:pt>
                <c:pt idx="191">
                  <c:v>4.5</c:v>
                </c:pt>
                <c:pt idx="192">
                  <c:v>4.5</c:v>
                </c:pt>
                <c:pt idx="193">
                  <c:v>4.5</c:v>
                </c:pt>
                <c:pt idx="194">
                  <c:v>4.5</c:v>
                </c:pt>
                <c:pt idx="195">
                  <c:v>4.5</c:v>
                </c:pt>
                <c:pt idx="196">
                  <c:v>4.5</c:v>
                </c:pt>
                <c:pt idx="197">
                  <c:v>4.5</c:v>
                </c:pt>
                <c:pt idx="198">
                  <c:v>4.5</c:v>
                </c:pt>
                <c:pt idx="199">
                  <c:v>4.5</c:v>
                </c:pt>
                <c:pt idx="200">
                  <c:v>4.5</c:v>
                </c:pt>
                <c:pt idx="201">
                  <c:v>4.5</c:v>
                </c:pt>
                <c:pt idx="202">
                  <c:v>4.5</c:v>
                </c:pt>
                <c:pt idx="203">
                  <c:v>4.5</c:v>
                </c:pt>
                <c:pt idx="204">
                  <c:v>4.5</c:v>
                </c:pt>
                <c:pt idx="205">
                  <c:v>4.5</c:v>
                </c:pt>
                <c:pt idx="206">
                  <c:v>4.5</c:v>
                </c:pt>
                <c:pt idx="207">
                  <c:v>4.5</c:v>
                </c:pt>
                <c:pt idx="208">
                  <c:v>4.5</c:v>
                </c:pt>
                <c:pt idx="209">
                  <c:v>4.5</c:v>
                </c:pt>
                <c:pt idx="210">
                  <c:v>4.5</c:v>
                </c:pt>
                <c:pt idx="211">
                  <c:v>4.5</c:v>
                </c:pt>
                <c:pt idx="212">
                  <c:v>4.5</c:v>
                </c:pt>
                <c:pt idx="213">
                  <c:v>4.5</c:v>
                </c:pt>
                <c:pt idx="214">
                  <c:v>4.5</c:v>
                </c:pt>
                <c:pt idx="215">
                  <c:v>4.5</c:v>
                </c:pt>
                <c:pt idx="216">
                  <c:v>4.5</c:v>
                </c:pt>
                <c:pt idx="217">
                  <c:v>4.5</c:v>
                </c:pt>
                <c:pt idx="218">
                  <c:v>4.5</c:v>
                </c:pt>
                <c:pt idx="219">
                  <c:v>4.5</c:v>
                </c:pt>
                <c:pt idx="220">
                  <c:v>4.5</c:v>
                </c:pt>
                <c:pt idx="221">
                  <c:v>4.5</c:v>
                </c:pt>
                <c:pt idx="222">
                  <c:v>4.5</c:v>
                </c:pt>
                <c:pt idx="223">
                  <c:v>4.5</c:v>
                </c:pt>
                <c:pt idx="224">
                  <c:v>4.5</c:v>
                </c:pt>
                <c:pt idx="225">
                  <c:v>4.5</c:v>
                </c:pt>
                <c:pt idx="226">
                  <c:v>4.5</c:v>
                </c:pt>
                <c:pt idx="227">
                  <c:v>4.5</c:v>
                </c:pt>
                <c:pt idx="228">
                  <c:v>4.5</c:v>
                </c:pt>
                <c:pt idx="229">
                  <c:v>4.5</c:v>
                </c:pt>
                <c:pt idx="230">
                  <c:v>4.5</c:v>
                </c:pt>
                <c:pt idx="231">
                  <c:v>4.5</c:v>
                </c:pt>
                <c:pt idx="232">
                  <c:v>4.5</c:v>
                </c:pt>
                <c:pt idx="233">
                  <c:v>4.5</c:v>
                </c:pt>
                <c:pt idx="234">
                  <c:v>4.5</c:v>
                </c:pt>
                <c:pt idx="235">
                  <c:v>4.5</c:v>
                </c:pt>
                <c:pt idx="236">
                  <c:v>4.5</c:v>
                </c:pt>
                <c:pt idx="237">
                  <c:v>4.5</c:v>
                </c:pt>
                <c:pt idx="238">
                  <c:v>4.5</c:v>
                </c:pt>
                <c:pt idx="239">
                  <c:v>4.5</c:v>
                </c:pt>
                <c:pt idx="240">
                  <c:v>4.5</c:v>
                </c:pt>
                <c:pt idx="241">
                  <c:v>4.5</c:v>
                </c:pt>
                <c:pt idx="242">
                  <c:v>4.5</c:v>
                </c:pt>
                <c:pt idx="243">
                  <c:v>4.5</c:v>
                </c:pt>
                <c:pt idx="244">
                  <c:v>4.5</c:v>
                </c:pt>
                <c:pt idx="245">
                  <c:v>4.5</c:v>
                </c:pt>
                <c:pt idx="246">
                  <c:v>4.5</c:v>
                </c:pt>
                <c:pt idx="247">
                  <c:v>4.5</c:v>
                </c:pt>
                <c:pt idx="248">
                  <c:v>4.5</c:v>
                </c:pt>
                <c:pt idx="249">
                  <c:v>4.5</c:v>
                </c:pt>
                <c:pt idx="250">
                  <c:v>4.5</c:v>
                </c:pt>
                <c:pt idx="251">
                  <c:v>4.5</c:v>
                </c:pt>
                <c:pt idx="252">
                  <c:v>4.5</c:v>
                </c:pt>
                <c:pt idx="253">
                  <c:v>4.5</c:v>
                </c:pt>
                <c:pt idx="254">
                  <c:v>4.5</c:v>
                </c:pt>
                <c:pt idx="255">
                  <c:v>4.5</c:v>
                </c:pt>
                <c:pt idx="256">
                  <c:v>4.5</c:v>
                </c:pt>
                <c:pt idx="257">
                  <c:v>4.5</c:v>
                </c:pt>
                <c:pt idx="258">
                  <c:v>4.5</c:v>
                </c:pt>
                <c:pt idx="259">
                  <c:v>4.5</c:v>
                </c:pt>
                <c:pt idx="260">
                  <c:v>4.5</c:v>
                </c:pt>
                <c:pt idx="261">
                  <c:v>4.5</c:v>
                </c:pt>
                <c:pt idx="262">
                  <c:v>4.5</c:v>
                </c:pt>
                <c:pt idx="263">
                  <c:v>4.5</c:v>
                </c:pt>
                <c:pt idx="264">
                  <c:v>4.5</c:v>
                </c:pt>
                <c:pt idx="265">
                  <c:v>4.5</c:v>
                </c:pt>
                <c:pt idx="266">
                  <c:v>4.5</c:v>
                </c:pt>
                <c:pt idx="267">
                  <c:v>4.5</c:v>
                </c:pt>
                <c:pt idx="268">
                  <c:v>4.5</c:v>
                </c:pt>
                <c:pt idx="269">
                  <c:v>4.5</c:v>
                </c:pt>
                <c:pt idx="270">
                  <c:v>4.5</c:v>
                </c:pt>
                <c:pt idx="271">
                  <c:v>4.5</c:v>
                </c:pt>
                <c:pt idx="272">
                  <c:v>4.5</c:v>
                </c:pt>
                <c:pt idx="273">
                  <c:v>4.5</c:v>
                </c:pt>
                <c:pt idx="274">
                  <c:v>4.5</c:v>
                </c:pt>
                <c:pt idx="275">
                  <c:v>4.5</c:v>
                </c:pt>
                <c:pt idx="276">
                  <c:v>4.5</c:v>
                </c:pt>
                <c:pt idx="277">
                  <c:v>4.5</c:v>
                </c:pt>
                <c:pt idx="278">
                  <c:v>4.5</c:v>
                </c:pt>
                <c:pt idx="279">
                  <c:v>4.5</c:v>
                </c:pt>
                <c:pt idx="280">
                  <c:v>4.5</c:v>
                </c:pt>
                <c:pt idx="281">
                  <c:v>4.5</c:v>
                </c:pt>
                <c:pt idx="282">
                  <c:v>4.5</c:v>
                </c:pt>
                <c:pt idx="283">
                  <c:v>4.5</c:v>
                </c:pt>
                <c:pt idx="284">
                  <c:v>4.5</c:v>
                </c:pt>
                <c:pt idx="285">
                  <c:v>4.5</c:v>
                </c:pt>
                <c:pt idx="286">
                  <c:v>4.5</c:v>
                </c:pt>
              </c:numCache>
            </c:numRef>
          </c:val>
          <c:smooth val="0"/>
          <c:extLst>
            <c:ext xmlns:c16="http://schemas.microsoft.com/office/drawing/2014/chart" uri="{C3380CC4-5D6E-409C-BE32-E72D297353CC}">
              <c16:uniqueId val="{00000002-A12A-46F0-972E-E3FBD1D162EA}"/>
            </c:ext>
          </c:extLst>
        </c:ser>
        <c:dLbls>
          <c:showLegendKey val="0"/>
          <c:showVal val="0"/>
          <c:showCatName val="0"/>
          <c:showSerName val="0"/>
          <c:showPercent val="0"/>
          <c:showBubbleSize val="0"/>
        </c:dLbls>
        <c:smooth val="0"/>
        <c:axId val="756915224"/>
        <c:axId val="756923096"/>
      </c:lineChart>
      <c:dateAx>
        <c:axId val="756915224"/>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756923096"/>
        <c:crosses val="autoZero"/>
        <c:auto val="1"/>
        <c:lblOffset val="100"/>
        <c:baseTimeUnit val="months"/>
      </c:dateAx>
      <c:valAx>
        <c:axId val="7569230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569152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de-DE" sz="1800" dirty="0"/>
              <a:t>Spreads</a:t>
            </a:r>
            <a:r>
              <a:rPr lang="de-DE" sz="1800" baseline="0" dirty="0"/>
              <a:t> 10-jähriger Anleihen gegenüber Bundesanleihe</a:t>
            </a:r>
          </a:p>
          <a:p>
            <a:pPr>
              <a:defRPr/>
            </a:pPr>
            <a:endParaRPr lang="de-DE" dirty="0"/>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lineChart>
        <c:grouping val="standard"/>
        <c:varyColors val="0"/>
        <c:ser>
          <c:idx val="2"/>
          <c:order val="0"/>
          <c:tx>
            <c:strRef>
              <c:f>Sheet1!$D$1</c:f>
              <c:strCache>
                <c:ptCount val="1"/>
                <c:pt idx="0">
                  <c:v>Griechenland</c:v>
                </c:pt>
              </c:strCache>
            </c:strRef>
          </c:tx>
          <c:spPr>
            <a:ln w="38100" cap="rnd">
              <a:solidFill>
                <a:schemeClr val="accent6"/>
              </a:solidFill>
              <a:round/>
            </a:ln>
            <a:effectLst/>
          </c:spPr>
          <c:marker>
            <c:symbol val="none"/>
          </c:marker>
          <c:cat>
            <c:numRef>
              <c:f>Sheet1!$A$2:$A$11158</c:f>
              <c:numCache>
                <c:formatCode>yyyy\-mm\-dd;@</c:formatCode>
                <c:ptCount val="11157"/>
                <c:pt idx="0">
                  <c:v>36161</c:v>
                </c:pt>
                <c:pt idx="1">
                  <c:v>36164</c:v>
                </c:pt>
                <c:pt idx="2">
                  <c:v>36165</c:v>
                </c:pt>
                <c:pt idx="3">
                  <c:v>36166</c:v>
                </c:pt>
                <c:pt idx="4">
                  <c:v>36167</c:v>
                </c:pt>
                <c:pt idx="5">
                  <c:v>36168</c:v>
                </c:pt>
                <c:pt idx="6">
                  <c:v>36171</c:v>
                </c:pt>
                <c:pt idx="7">
                  <c:v>36172</c:v>
                </c:pt>
                <c:pt idx="8">
                  <c:v>36173</c:v>
                </c:pt>
                <c:pt idx="9">
                  <c:v>36174</c:v>
                </c:pt>
                <c:pt idx="10">
                  <c:v>36175</c:v>
                </c:pt>
                <c:pt idx="11">
                  <c:v>36178</c:v>
                </c:pt>
                <c:pt idx="12">
                  <c:v>36179</c:v>
                </c:pt>
                <c:pt idx="13">
                  <c:v>36180</c:v>
                </c:pt>
                <c:pt idx="14">
                  <c:v>36181</c:v>
                </c:pt>
                <c:pt idx="15">
                  <c:v>36182</c:v>
                </c:pt>
                <c:pt idx="16">
                  <c:v>36185</c:v>
                </c:pt>
                <c:pt idx="17">
                  <c:v>36186</c:v>
                </c:pt>
                <c:pt idx="18">
                  <c:v>36187</c:v>
                </c:pt>
                <c:pt idx="19">
                  <c:v>36188</c:v>
                </c:pt>
                <c:pt idx="20">
                  <c:v>36189</c:v>
                </c:pt>
                <c:pt idx="21">
                  <c:v>36192</c:v>
                </c:pt>
                <c:pt idx="22">
                  <c:v>36193</c:v>
                </c:pt>
                <c:pt idx="23">
                  <c:v>36194</c:v>
                </c:pt>
                <c:pt idx="24">
                  <c:v>36195</c:v>
                </c:pt>
                <c:pt idx="25">
                  <c:v>36196</c:v>
                </c:pt>
                <c:pt idx="26">
                  <c:v>36199</c:v>
                </c:pt>
                <c:pt idx="27">
                  <c:v>36200</c:v>
                </c:pt>
                <c:pt idx="28">
                  <c:v>36201</c:v>
                </c:pt>
                <c:pt idx="29">
                  <c:v>36202</c:v>
                </c:pt>
                <c:pt idx="30">
                  <c:v>36203</c:v>
                </c:pt>
                <c:pt idx="31">
                  <c:v>36206</c:v>
                </c:pt>
                <c:pt idx="32">
                  <c:v>36207</c:v>
                </c:pt>
                <c:pt idx="33">
                  <c:v>36208</c:v>
                </c:pt>
                <c:pt idx="34">
                  <c:v>36209</c:v>
                </c:pt>
                <c:pt idx="35">
                  <c:v>36210</c:v>
                </c:pt>
                <c:pt idx="36">
                  <c:v>36213</c:v>
                </c:pt>
                <c:pt idx="37">
                  <c:v>36214</c:v>
                </c:pt>
                <c:pt idx="38">
                  <c:v>36215</c:v>
                </c:pt>
                <c:pt idx="39">
                  <c:v>36216</c:v>
                </c:pt>
                <c:pt idx="40">
                  <c:v>36217</c:v>
                </c:pt>
                <c:pt idx="41">
                  <c:v>36220</c:v>
                </c:pt>
                <c:pt idx="42">
                  <c:v>36221</c:v>
                </c:pt>
                <c:pt idx="43">
                  <c:v>36222</c:v>
                </c:pt>
                <c:pt idx="44">
                  <c:v>36223</c:v>
                </c:pt>
                <c:pt idx="45">
                  <c:v>36224</c:v>
                </c:pt>
                <c:pt idx="46">
                  <c:v>36227</c:v>
                </c:pt>
                <c:pt idx="47">
                  <c:v>36228</c:v>
                </c:pt>
                <c:pt idx="48">
                  <c:v>36229</c:v>
                </c:pt>
                <c:pt idx="49">
                  <c:v>36230</c:v>
                </c:pt>
                <c:pt idx="50">
                  <c:v>36231</c:v>
                </c:pt>
                <c:pt idx="51">
                  <c:v>36234</c:v>
                </c:pt>
                <c:pt idx="52">
                  <c:v>36235</c:v>
                </c:pt>
                <c:pt idx="53">
                  <c:v>36236</c:v>
                </c:pt>
                <c:pt idx="54">
                  <c:v>36237</c:v>
                </c:pt>
                <c:pt idx="55">
                  <c:v>36238</c:v>
                </c:pt>
                <c:pt idx="56">
                  <c:v>36241</c:v>
                </c:pt>
                <c:pt idx="57">
                  <c:v>36242</c:v>
                </c:pt>
                <c:pt idx="58">
                  <c:v>36243</c:v>
                </c:pt>
                <c:pt idx="59">
                  <c:v>36244</c:v>
                </c:pt>
                <c:pt idx="60">
                  <c:v>36245</c:v>
                </c:pt>
                <c:pt idx="61">
                  <c:v>36248</c:v>
                </c:pt>
                <c:pt idx="62">
                  <c:v>36249</c:v>
                </c:pt>
                <c:pt idx="63">
                  <c:v>36250</c:v>
                </c:pt>
                <c:pt idx="64">
                  <c:v>36251</c:v>
                </c:pt>
                <c:pt idx="65">
                  <c:v>36252</c:v>
                </c:pt>
                <c:pt idx="66">
                  <c:v>36255</c:v>
                </c:pt>
                <c:pt idx="67">
                  <c:v>36256</c:v>
                </c:pt>
                <c:pt idx="68">
                  <c:v>36257</c:v>
                </c:pt>
                <c:pt idx="69">
                  <c:v>36258</c:v>
                </c:pt>
                <c:pt idx="70">
                  <c:v>36259</c:v>
                </c:pt>
                <c:pt idx="71">
                  <c:v>36262</c:v>
                </c:pt>
                <c:pt idx="72">
                  <c:v>36263</c:v>
                </c:pt>
                <c:pt idx="73">
                  <c:v>36264</c:v>
                </c:pt>
                <c:pt idx="74">
                  <c:v>36265</c:v>
                </c:pt>
                <c:pt idx="75">
                  <c:v>36266</c:v>
                </c:pt>
                <c:pt idx="76">
                  <c:v>36269</c:v>
                </c:pt>
                <c:pt idx="77">
                  <c:v>36270</c:v>
                </c:pt>
                <c:pt idx="78">
                  <c:v>36271</c:v>
                </c:pt>
                <c:pt idx="79">
                  <c:v>36272</c:v>
                </c:pt>
                <c:pt idx="80">
                  <c:v>36273</c:v>
                </c:pt>
                <c:pt idx="81">
                  <c:v>36276</c:v>
                </c:pt>
                <c:pt idx="82">
                  <c:v>36277</c:v>
                </c:pt>
                <c:pt idx="83">
                  <c:v>36278</c:v>
                </c:pt>
                <c:pt idx="84">
                  <c:v>36279</c:v>
                </c:pt>
                <c:pt idx="85">
                  <c:v>36280</c:v>
                </c:pt>
                <c:pt idx="86">
                  <c:v>36283</c:v>
                </c:pt>
                <c:pt idx="87">
                  <c:v>36284</c:v>
                </c:pt>
                <c:pt idx="88">
                  <c:v>36285</c:v>
                </c:pt>
                <c:pt idx="89">
                  <c:v>36286</c:v>
                </c:pt>
                <c:pt idx="90">
                  <c:v>36287</c:v>
                </c:pt>
                <c:pt idx="91">
                  <c:v>36290</c:v>
                </c:pt>
                <c:pt idx="92">
                  <c:v>36291</c:v>
                </c:pt>
                <c:pt idx="93">
                  <c:v>36292</c:v>
                </c:pt>
                <c:pt idx="94">
                  <c:v>36293</c:v>
                </c:pt>
                <c:pt idx="95">
                  <c:v>36294</c:v>
                </c:pt>
                <c:pt idx="96">
                  <c:v>36297</c:v>
                </c:pt>
                <c:pt idx="97">
                  <c:v>36298</c:v>
                </c:pt>
                <c:pt idx="98">
                  <c:v>36299</c:v>
                </c:pt>
                <c:pt idx="99">
                  <c:v>36300</c:v>
                </c:pt>
                <c:pt idx="100">
                  <c:v>36301</c:v>
                </c:pt>
                <c:pt idx="101">
                  <c:v>36304</c:v>
                </c:pt>
                <c:pt idx="102">
                  <c:v>36305</c:v>
                </c:pt>
                <c:pt idx="103">
                  <c:v>36306</c:v>
                </c:pt>
                <c:pt idx="104">
                  <c:v>36307</c:v>
                </c:pt>
                <c:pt idx="105">
                  <c:v>36308</c:v>
                </c:pt>
                <c:pt idx="106">
                  <c:v>36311</c:v>
                </c:pt>
                <c:pt idx="107">
                  <c:v>36312</c:v>
                </c:pt>
                <c:pt idx="108">
                  <c:v>36313</c:v>
                </c:pt>
                <c:pt idx="109">
                  <c:v>36314</c:v>
                </c:pt>
                <c:pt idx="110">
                  <c:v>36315</c:v>
                </c:pt>
                <c:pt idx="111">
                  <c:v>36318</c:v>
                </c:pt>
                <c:pt idx="112">
                  <c:v>36319</c:v>
                </c:pt>
                <c:pt idx="113">
                  <c:v>36320</c:v>
                </c:pt>
                <c:pt idx="114">
                  <c:v>36321</c:v>
                </c:pt>
                <c:pt idx="115">
                  <c:v>36322</c:v>
                </c:pt>
                <c:pt idx="116">
                  <c:v>36325</c:v>
                </c:pt>
                <c:pt idx="117">
                  <c:v>36326</c:v>
                </c:pt>
                <c:pt idx="118">
                  <c:v>36327</c:v>
                </c:pt>
                <c:pt idx="119">
                  <c:v>36328</c:v>
                </c:pt>
                <c:pt idx="120">
                  <c:v>36329</c:v>
                </c:pt>
                <c:pt idx="121">
                  <c:v>36332</c:v>
                </c:pt>
                <c:pt idx="122">
                  <c:v>36333</c:v>
                </c:pt>
                <c:pt idx="123">
                  <c:v>36334</c:v>
                </c:pt>
                <c:pt idx="124">
                  <c:v>36335</c:v>
                </c:pt>
                <c:pt idx="125">
                  <c:v>36336</c:v>
                </c:pt>
                <c:pt idx="126">
                  <c:v>36339</c:v>
                </c:pt>
                <c:pt idx="127">
                  <c:v>36340</c:v>
                </c:pt>
                <c:pt idx="128">
                  <c:v>36341</c:v>
                </c:pt>
                <c:pt idx="129">
                  <c:v>36342</c:v>
                </c:pt>
                <c:pt idx="130">
                  <c:v>36343</c:v>
                </c:pt>
                <c:pt idx="131">
                  <c:v>36346</c:v>
                </c:pt>
                <c:pt idx="132">
                  <c:v>36347</c:v>
                </c:pt>
                <c:pt idx="133">
                  <c:v>36348</c:v>
                </c:pt>
                <c:pt idx="134">
                  <c:v>36349</c:v>
                </c:pt>
                <c:pt idx="135">
                  <c:v>36350</c:v>
                </c:pt>
                <c:pt idx="136">
                  <c:v>36353</c:v>
                </c:pt>
                <c:pt idx="137">
                  <c:v>36354</c:v>
                </c:pt>
                <c:pt idx="138">
                  <c:v>36355</c:v>
                </c:pt>
                <c:pt idx="139">
                  <c:v>36356</c:v>
                </c:pt>
                <c:pt idx="140">
                  <c:v>36357</c:v>
                </c:pt>
                <c:pt idx="141">
                  <c:v>36360</c:v>
                </c:pt>
                <c:pt idx="142">
                  <c:v>36361</c:v>
                </c:pt>
                <c:pt idx="143">
                  <c:v>36362</c:v>
                </c:pt>
                <c:pt idx="144">
                  <c:v>36363</c:v>
                </c:pt>
                <c:pt idx="145">
                  <c:v>36364</c:v>
                </c:pt>
                <c:pt idx="146">
                  <c:v>36367</c:v>
                </c:pt>
                <c:pt idx="147">
                  <c:v>36368</c:v>
                </c:pt>
                <c:pt idx="148">
                  <c:v>36369</c:v>
                </c:pt>
                <c:pt idx="149">
                  <c:v>36370</c:v>
                </c:pt>
                <c:pt idx="150">
                  <c:v>36371</c:v>
                </c:pt>
                <c:pt idx="151">
                  <c:v>36374</c:v>
                </c:pt>
                <c:pt idx="152">
                  <c:v>36375</c:v>
                </c:pt>
                <c:pt idx="153">
                  <c:v>36376</c:v>
                </c:pt>
                <c:pt idx="154">
                  <c:v>36377</c:v>
                </c:pt>
                <c:pt idx="155">
                  <c:v>36378</c:v>
                </c:pt>
                <c:pt idx="156">
                  <c:v>36381</c:v>
                </c:pt>
                <c:pt idx="157">
                  <c:v>36382</c:v>
                </c:pt>
                <c:pt idx="158">
                  <c:v>36383</c:v>
                </c:pt>
                <c:pt idx="159">
                  <c:v>36384</c:v>
                </c:pt>
                <c:pt idx="160">
                  <c:v>36385</c:v>
                </c:pt>
                <c:pt idx="161">
                  <c:v>36388</c:v>
                </c:pt>
                <c:pt idx="162">
                  <c:v>36389</c:v>
                </c:pt>
                <c:pt idx="163">
                  <c:v>36390</c:v>
                </c:pt>
                <c:pt idx="164">
                  <c:v>36391</c:v>
                </c:pt>
                <c:pt idx="165">
                  <c:v>36392</c:v>
                </c:pt>
                <c:pt idx="166">
                  <c:v>36395</c:v>
                </c:pt>
                <c:pt idx="167">
                  <c:v>36396</c:v>
                </c:pt>
                <c:pt idx="168">
                  <c:v>36397</c:v>
                </c:pt>
                <c:pt idx="169">
                  <c:v>36398</c:v>
                </c:pt>
                <c:pt idx="170">
                  <c:v>36399</c:v>
                </c:pt>
                <c:pt idx="171">
                  <c:v>36402</c:v>
                </c:pt>
                <c:pt idx="172">
                  <c:v>36403</c:v>
                </c:pt>
                <c:pt idx="173">
                  <c:v>36404</c:v>
                </c:pt>
                <c:pt idx="174">
                  <c:v>36405</c:v>
                </c:pt>
                <c:pt idx="175">
                  <c:v>36406</c:v>
                </c:pt>
                <c:pt idx="176">
                  <c:v>36409</c:v>
                </c:pt>
                <c:pt idx="177">
                  <c:v>36410</c:v>
                </c:pt>
                <c:pt idx="178">
                  <c:v>36411</c:v>
                </c:pt>
                <c:pt idx="179">
                  <c:v>36412</c:v>
                </c:pt>
                <c:pt idx="180">
                  <c:v>36413</c:v>
                </c:pt>
                <c:pt idx="181">
                  <c:v>36416</c:v>
                </c:pt>
                <c:pt idx="182">
                  <c:v>36417</c:v>
                </c:pt>
                <c:pt idx="183">
                  <c:v>36418</c:v>
                </c:pt>
                <c:pt idx="184">
                  <c:v>36419</c:v>
                </c:pt>
                <c:pt idx="185">
                  <c:v>36420</c:v>
                </c:pt>
                <c:pt idx="186">
                  <c:v>36423</c:v>
                </c:pt>
                <c:pt idx="187">
                  <c:v>36424</c:v>
                </c:pt>
                <c:pt idx="188">
                  <c:v>36425</c:v>
                </c:pt>
                <c:pt idx="189">
                  <c:v>36426</c:v>
                </c:pt>
                <c:pt idx="190">
                  <c:v>36427</c:v>
                </c:pt>
                <c:pt idx="191">
                  <c:v>36430</c:v>
                </c:pt>
                <c:pt idx="192">
                  <c:v>36431</c:v>
                </c:pt>
                <c:pt idx="193">
                  <c:v>36432</c:v>
                </c:pt>
                <c:pt idx="194">
                  <c:v>36433</c:v>
                </c:pt>
                <c:pt idx="195">
                  <c:v>36434</c:v>
                </c:pt>
                <c:pt idx="196">
                  <c:v>36437</c:v>
                </c:pt>
                <c:pt idx="197">
                  <c:v>36438</c:v>
                </c:pt>
                <c:pt idx="198">
                  <c:v>36439</c:v>
                </c:pt>
                <c:pt idx="199">
                  <c:v>36440</c:v>
                </c:pt>
                <c:pt idx="200">
                  <c:v>36441</c:v>
                </c:pt>
                <c:pt idx="201">
                  <c:v>36444</c:v>
                </c:pt>
                <c:pt idx="202">
                  <c:v>36445</c:v>
                </c:pt>
                <c:pt idx="203">
                  <c:v>36446</c:v>
                </c:pt>
                <c:pt idx="204">
                  <c:v>36447</c:v>
                </c:pt>
                <c:pt idx="205">
                  <c:v>36448</c:v>
                </c:pt>
                <c:pt idx="206">
                  <c:v>36451</c:v>
                </c:pt>
                <c:pt idx="207">
                  <c:v>36452</c:v>
                </c:pt>
                <c:pt idx="208">
                  <c:v>36453</c:v>
                </c:pt>
                <c:pt idx="209">
                  <c:v>36454</c:v>
                </c:pt>
                <c:pt idx="210">
                  <c:v>36455</c:v>
                </c:pt>
                <c:pt idx="211">
                  <c:v>36458</c:v>
                </c:pt>
                <c:pt idx="212">
                  <c:v>36459</c:v>
                </c:pt>
                <c:pt idx="213">
                  <c:v>36460</c:v>
                </c:pt>
                <c:pt idx="214">
                  <c:v>36461</c:v>
                </c:pt>
                <c:pt idx="215">
                  <c:v>36462</c:v>
                </c:pt>
                <c:pt idx="216">
                  <c:v>36465</c:v>
                </c:pt>
                <c:pt idx="217">
                  <c:v>36466</c:v>
                </c:pt>
                <c:pt idx="218">
                  <c:v>36467</c:v>
                </c:pt>
                <c:pt idx="219">
                  <c:v>36468</c:v>
                </c:pt>
                <c:pt idx="220">
                  <c:v>36469</c:v>
                </c:pt>
                <c:pt idx="221">
                  <c:v>36472</c:v>
                </c:pt>
                <c:pt idx="222">
                  <c:v>36473</c:v>
                </c:pt>
                <c:pt idx="223">
                  <c:v>36474</c:v>
                </c:pt>
                <c:pt idx="224">
                  <c:v>36475</c:v>
                </c:pt>
                <c:pt idx="225">
                  <c:v>36476</c:v>
                </c:pt>
                <c:pt idx="226">
                  <c:v>36479</c:v>
                </c:pt>
                <c:pt idx="227">
                  <c:v>36480</c:v>
                </c:pt>
                <c:pt idx="228">
                  <c:v>36481</c:v>
                </c:pt>
                <c:pt idx="229">
                  <c:v>36482</c:v>
                </c:pt>
                <c:pt idx="230">
                  <c:v>36483</c:v>
                </c:pt>
                <c:pt idx="231">
                  <c:v>36486</c:v>
                </c:pt>
                <c:pt idx="232">
                  <c:v>36487</c:v>
                </c:pt>
                <c:pt idx="233">
                  <c:v>36488</c:v>
                </c:pt>
                <c:pt idx="234">
                  <c:v>36489</c:v>
                </c:pt>
                <c:pt idx="235">
                  <c:v>36490</c:v>
                </c:pt>
                <c:pt idx="236">
                  <c:v>36493</c:v>
                </c:pt>
                <c:pt idx="237">
                  <c:v>36494</c:v>
                </c:pt>
                <c:pt idx="238">
                  <c:v>36495</c:v>
                </c:pt>
                <c:pt idx="239">
                  <c:v>36496</c:v>
                </c:pt>
                <c:pt idx="240">
                  <c:v>36497</c:v>
                </c:pt>
                <c:pt idx="241">
                  <c:v>36500</c:v>
                </c:pt>
                <c:pt idx="242">
                  <c:v>36501</c:v>
                </c:pt>
                <c:pt idx="243">
                  <c:v>36502</c:v>
                </c:pt>
                <c:pt idx="244">
                  <c:v>36503</c:v>
                </c:pt>
                <c:pt idx="245">
                  <c:v>36504</c:v>
                </c:pt>
                <c:pt idx="246">
                  <c:v>36507</c:v>
                </c:pt>
                <c:pt idx="247">
                  <c:v>36508</c:v>
                </c:pt>
                <c:pt idx="248">
                  <c:v>36509</c:v>
                </c:pt>
                <c:pt idx="249">
                  <c:v>36510</c:v>
                </c:pt>
                <c:pt idx="250">
                  <c:v>36511</c:v>
                </c:pt>
                <c:pt idx="251">
                  <c:v>36514</c:v>
                </c:pt>
                <c:pt idx="252">
                  <c:v>36515</c:v>
                </c:pt>
                <c:pt idx="253">
                  <c:v>36516</c:v>
                </c:pt>
                <c:pt idx="254">
                  <c:v>36517</c:v>
                </c:pt>
                <c:pt idx="255">
                  <c:v>36518</c:v>
                </c:pt>
                <c:pt idx="256">
                  <c:v>36521</c:v>
                </c:pt>
                <c:pt idx="257">
                  <c:v>36522</c:v>
                </c:pt>
                <c:pt idx="258">
                  <c:v>36523</c:v>
                </c:pt>
                <c:pt idx="259">
                  <c:v>36524</c:v>
                </c:pt>
                <c:pt idx="260">
                  <c:v>36525</c:v>
                </c:pt>
                <c:pt idx="261">
                  <c:v>36528</c:v>
                </c:pt>
                <c:pt idx="262">
                  <c:v>36529</c:v>
                </c:pt>
                <c:pt idx="263">
                  <c:v>36530</c:v>
                </c:pt>
                <c:pt idx="264">
                  <c:v>36531</c:v>
                </c:pt>
                <c:pt idx="265">
                  <c:v>36532</c:v>
                </c:pt>
                <c:pt idx="266">
                  <c:v>36535</c:v>
                </c:pt>
                <c:pt idx="267">
                  <c:v>36536</c:v>
                </c:pt>
                <c:pt idx="268">
                  <c:v>36537</c:v>
                </c:pt>
                <c:pt idx="269">
                  <c:v>36538</c:v>
                </c:pt>
                <c:pt idx="270">
                  <c:v>36539</c:v>
                </c:pt>
                <c:pt idx="271">
                  <c:v>36542</c:v>
                </c:pt>
                <c:pt idx="272">
                  <c:v>36543</c:v>
                </c:pt>
                <c:pt idx="273">
                  <c:v>36544</c:v>
                </c:pt>
                <c:pt idx="274">
                  <c:v>36545</c:v>
                </c:pt>
                <c:pt idx="275">
                  <c:v>36546</c:v>
                </c:pt>
                <c:pt idx="276">
                  <c:v>36549</c:v>
                </c:pt>
                <c:pt idx="277">
                  <c:v>36550</c:v>
                </c:pt>
                <c:pt idx="278">
                  <c:v>36551</c:v>
                </c:pt>
                <c:pt idx="279">
                  <c:v>36552</c:v>
                </c:pt>
                <c:pt idx="280">
                  <c:v>36553</c:v>
                </c:pt>
                <c:pt idx="281">
                  <c:v>36556</c:v>
                </c:pt>
                <c:pt idx="282">
                  <c:v>36557</c:v>
                </c:pt>
                <c:pt idx="283">
                  <c:v>36558</c:v>
                </c:pt>
                <c:pt idx="284">
                  <c:v>36559</c:v>
                </c:pt>
                <c:pt idx="285">
                  <c:v>36560</c:v>
                </c:pt>
                <c:pt idx="286">
                  <c:v>36563</c:v>
                </c:pt>
                <c:pt idx="287">
                  <c:v>36564</c:v>
                </c:pt>
                <c:pt idx="288">
                  <c:v>36565</c:v>
                </c:pt>
                <c:pt idx="289">
                  <c:v>36566</c:v>
                </c:pt>
                <c:pt idx="290">
                  <c:v>36567</c:v>
                </c:pt>
                <c:pt idx="291">
                  <c:v>36570</c:v>
                </c:pt>
                <c:pt idx="292">
                  <c:v>36571</c:v>
                </c:pt>
                <c:pt idx="293">
                  <c:v>36572</c:v>
                </c:pt>
                <c:pt idx="294">
                  <c:v>36573</c:v>
                </c:pt>
                <c:pt idx="295">
                  <c:v>36574</c:v>
                </c:pt>
                <c:pt idx="296">
                  <c:v>36577</c:v>
                </c:pt>
                <c:pt idx="297">
                  <c:v>36578</c:v>
                </c:pt>
                <c:pt idx="298">
                  <c:v>36579</c:v>
                </c:pt>
                <c:pt idx="299">
                  <c:v>36580</c:v>
                </c:pt>
                <c:pt idx="300">
                  <c:v>36581</c:v>
                </c:pt>
                <c:pt idx="301">
                  <c:v>36584</c:v>
                </c:pt>
                <c:pt idx="302">
                  <c:v>36585</c:v>
                </c:pt>
                <c:pt idx="303">
                  <c:v>36586</c:v>
                </c:pt>
                <c:pt idx="304">
                  <c:v>36587</c:v>
                </c:pt>
                <c:pt idx="305">
                  <c:v>36588</c:v>
                </c:pt>
                <c:pt idx="306">
                  <c:v>36591</c:v>
                </c:pt>
                <c:pt idx="307">
                  <c:v>36592</c:v>
                </c:pt>
                <c:pt idx="308">
                  <c:v>36593</c:v>
                </c:pt>
                <c:pt idx="309">
                  <c:v>36594</c:v>
                </c:pt>
                <c:pt idx="310">
                  <c:v>36595</c:v>
                </c:pt>
                <c:pt idx="311">
                  <c:v>36598</c:v>
                </c:pt>
                <c:pt idx="312">
                  <c:v>36599</c:v>
                </c:pt>
                <c:pt idx="313">
                  <c:v>36600</c:v>
                </c:pt>
                <c:pt idx="314">
                  <c:v>36601</c:v>
                </c:pt>
                <c:pt idx="315">
                  <c:v>36602</c:v>
                </c:pt>
                <c:pt idx="316">
                  <c:v>36605</c:v>
                </c:pt>
                <c:pt idx="317">
                  <c:v>36606</c:v>
                </c:pt>
                <c:pt idx="318">
                  <c:v>36607</c:v>
                </c:pt>
                <c:pt idx="319">
                  <c:v>36608</c:v>
                </c:pt>
                <c:pt idx="320">
                  <c:v>36609</c:v>
                </c:pt>
                <c:pt idx="321">
                  <c:v>36612</c:v>
                </c:pt>
                <c:pt idx="322">
                  <c:v>36613</c:v>
                </c:pt>
                <c:pt idx="323">
                  <c:v>36614</c:v>
                </c:pt>
                <c:pt idx="324">
                  <c:v>36615</c:v>
                </c:pt>
                <c:pt idx="325">
                  <c:v>36616</c:v>
                </c:pt>
                <c:pt idx="326">
                  <c:v>36619</c:v>
                </c:pt>
                <c:pt idx="327">
                  <c:v>36620</c:v>
                </c:pt>
                <c:pt idx="328">
                  <c:v>36621</c:v>
                </c:pt>
                <c:pt idx="329">
                  <c:v>36622</c:v>
                </c:pt>
                <c:pt idx="330">
                  <c:v>36623</c:v>
                </c:pt>
                <c:pt idx="331">
                  <c:v>36626</c:v>
                </c:pt>
                <c:pt idx="332">
                  <c:v>36627</c:v>
                </c:pt>
                <c:pt idx="333">
                  <c:v>36628</c:v>
                </c:pt>
                <c:pt idx="334">
                  <c:v>36629</c:v>
                </c:pt>
                <c:pt idx="335">
                  <c:v>36630</c:v>
                </c:pt>
                <c:pt idx="336">
                  <c:v>36633</c:v>
                </c:pt>
                <c:pt idx="337">
                  <c:v>36634</c:v>
                </c:pt>
                <c:pt idx="338">
                  <c:v>36635</c:v>
                </c:pt>
                <c:pt idx="339">
                  <c:v>36636</c:v>
                </c:pt>
                <c:pt idx="340">
                  <c:v>36637</c:v>
                </c:pt>
                <c:pt idx="341">
                  <c:v>36640</c:v>
                </c:pt>
                <c:pt idx="342">
                  <c:v>36641</c:v>
                </c:pt>
                <c:pt idx="343">
                  <c:v>36642</c:v>
                </c:pt>
                <c:pt idx="344">
                  <c:v>36643</c:v>
                </c:pt>
                <c:pt idx="345">
                  <c:v>36644</c:v>
                </c:pt>
                <c:pt idx="346">
                  <c:v>36647</c:v>
                </c:pt>
                <c:pt idx="347">
                  <c:v>36648</c:v>
                </c:pt>
                <c:pt idx="348">
                  <c:v>36649</c:v>
                </c:pt>
                <c:pt idx="349">
                  <c:v>36650</c:v>
                </c:pt>
                <c:pt idx="350">
                  <c:v>36651</c:v>
                </c:pt>
                <c:pt idx="351">
                  <c:v>36654</c:v>
                </c:pt>
                <c:pt idx="352">
                  <c:v>36655</c:v>
                </c:pt>
                <c:pt idx="353">
                  <c:v>36656</c:v>
                </c:pt>
                <c:pt idx="354">
                  <c:v>36657</c:v>
                </c:pt>
                <c:pt idx="355">
                  <c:v>36658</c:v>
                </c:pt>
                <c:pt idx="356">
                  <c:v>36661</c:v>
                </c:pt>
                <c:pt idx="357">
                  <c:v>36662</c:v>
                </c:pt>
                <c:pt idx="358">
                  <c:v>36663</c:v>
                </c:pt>
                <c:pt idx="359">
                  <c:v>36664</c:v>
                </c:pt>
                <c:pt idx="360">
                  <c:v>36665</c:v>
                </c:pt>
                <c:pt idx="361">
                  <c:v>36668</c:v>
                </c:pt>
                <c:pt idx="362">
                  <c:v>36669</c:v>
                </c:pt>
                <c:pt idx="363">
                  <c:v>36670</c:v>
                </c:pt>
                <c:pt idx="364">
                  <c:v>36671</c:v>
                </c:pt>
                <c:pt idx="365">
                  <c:v>36672</c:v>
                </c:pt>
                <c:pt idx="366">
                  <c:v>36675</c:v>
                </c:pt>
                <c:pt idx="367">
                  <c:v>36676</c:v>
                </c:pt>
                <c:pt idx="368">
                  <c:v>36677</c:v>
                </c:pt>
                <c:pt idx="369">
                  <c:v>36678</c:v>
                </c:pt>
                <c:pt idx="370">
                  <c:v>36679</c:v>
                </c:pt>
                <c:pt idx="371">
                  <c:v>36682</c:v>
                </c:pt>
                <c:pt idx="372">
                  <c:v>36683</c:v>
                </c:pt>
                <c:pt idx="373">
                  <c:v>36684</c:v>
                </c:pt>
                <c:pt idx="374">
                  <c:v>36685</c:v>
                </c:pt>
                <c:pt idx="375">
                  <c:v>36686</c:v>
                </c:pt>
                <c:pt idx="376">
                  <c:v>36689</c:v>
                </c:pt>
                <c:pt idx="377">
                  <c:v>36690</c:v>
                </c:pt>
                <c:pt idx="378">
                  <c:v>36691</c:v>
                </c:pt>
                <c:pt idx="379">
                  <c:v>36692</c:v>
                </c:pt>
                <c:pt idx="380">
                  <c:v>36693</c:v>
                </c:pt>
                <c:pt idx="381">
                  <c:v>36696</c:v>
                </c:pt>
                <c:pt idx="382">
                  <c:v>36697</c:v>
                </c:pt>
                <c:pt idx="383">
                  <c:v>36698</c:v>
                </c:pt>
                <c:pt idx="384">
                  <c:v>36699</c:v>
                </c:pt>
                <c:pt idx="385">
                  <c:v>36700</c:v>
                </c:pt>
                <c:pt idx="386">
                  <c:v>36703</c:v>
                </c:pt>
                <c:pt idx="387">
                  <c:v>36704</c:v>
                </c:pt>
                <c:pt idx="388">
                  <c:v>36705</c:v>
                </c:pt>
                <c:pt idx="389">
                  <c:v>36706</c:v>
                </c:pt>
                <c:pt idx="390">
                  <c:v>36707</c:v>
                </c:pt>
                <c:pt idx="391">
                  <c:v>36710</c:v>
                </c:pt>
                <c:pt idx="392">
                  <c:v>36711</c:v>
                </c:pt>
                <c:pt idx="393">
                  <c:v>36712</c:v>
                </c:pt>
                <c:pt idx="394">
                  <c:v>36713</c:v>
                </c:pt>
                <c:pt idx="395">
                  <c:v>36714</c:v>
                </c:pt>
                <c:pt idx="396">
                  <c:v>36717</c:v>
                </c:pt>
                <c:pt idx="397">
                  <c:v>36718</c:v>
                </c:pt>
                <c:pt idx="398">
                  <c:v>36719</c:v>
                </c:pt>
                <c:pt idx="399">
                  <c:v>36720</c:v>
                </c:pt>
                <c:pt idx="400">
                  <c:v>36721</c:v>
                </c:pt>
                <c:pt idx="401">
                  <c:v>36724</c:v>
                </c:pt>
                <c:pt idx="402">
                  <c:v>36725</c:v>
                </c:pt>
                <c:pt idx="403">
                  <c:v>36726</c:v>
                </c:pt>
                <c:pt idx="404">
                  <c:v>36727</c:v>
                </c:pt>
                <c:pt idx="405">
                  <c:v>36728</c:v>
                </c:pt>
                <c:pt idx="406">
                  <c:v>36731</c:v>
                </c:pt>
                <c:pt idx="407">
                  <c:v>36732</c:v>
                </c:pt>
                <c:pt idx="408">
                  <c:v>36733</c:v>
                </c:pt>
                <c:pt idx="409">
                  <c:v>36734</c:v>
                </c:pt>
                <c:pt idx="410">
                  <c:v>36735</c:v>
                </c:pt>
                <c:pt idx="411">
                  <c:v>36738</c:v>
                </c:pt>
                <c:pt idx="412">
                  <c:v>36739</c:v>
                </c:pt>
                <c:pt idx="413">
                  <c:v>36740</c:v>
                </c:pt>
                <c:pt idx="414">
                  <c:v>36741</c:v>
                </c:pt>
                <c:pt idx="415">
                  <c:v>36742</c:v>
                </c:pt>
                <c:pt idx="416">
                  <c:v>36745</c:v>
                </c:pt>
                <c:pt idx="417">
                  <c:v>36746</c:v>
                </c:pt>
                <c:pt idx="418">
                  <c:v>36747</c:v>
                </c:pt>
                <c:pt idx="419">
                  <c:v>36748</c:v>
                </c:pt>
                <c:pt idx="420">
                  <c:v>36749</c:v>
                </c:pt>
                <c:pt idx="421">
                  <c:v>36752</c:v>
                </c:pt>
                <c:pt idx="422">
                  <c:v>36753</c:v>
                </c:pt>
                <c:pt idx="423">
                  <c:v>36754</c:v>
                </c:pt>
                <c:pt idx="424">
                  <c:v>36755</c:v>
                </c:pt>
                <c:pt idx="425">
                  <c:v>36756</c:v>
                </c:pt>
                <c:pt idx="426">
                  <c:v>36759</c:v>
                </c:pt>
                <c:pt idx="427">
                  <c:v>36760</c:v>
                </c:pt>
                <c:pt idx="428">
                  <c:v>36761</c:v>
                </c:pt>
                <c:pt idx="429">
                  <c:v>36762</c:v>
                </c:pt>
                <c:pt idx="430">
                  <c:v>36763</c:v>
                </c:pt>
                <c:pt idx="431">
                  <c:v>36766</c:v>
                </c:pt>
                <c:pt idx="432">
                  <c:v>36767</c:v>
                </c:pt>
                <c:pt idx="433">
                  <c:v>36768</c:v>
                </c:pt>
                <c:pt idx="434">
                  <c:v>36769</c:v>
                </c:pt>
                <c:pt idx="435">
                  <c:v>36770</c:v>
                </c:pt>
                <c:pt idx="436">
                  <c:v>36773</c:v>
                </c:pt>
                <c:pt idx="437">
                  <c:v>36774</c:v>
                </c:pt>
                <c:pt idx="438">
                  <c:v>36775</c:v>
                </c:pt>
                <c:pt idx="439">
                  <c:v>36776</c:v>
                </c:pt>
                <c:pt idx="440">
                  <c:v>36777</c:v>
                </c:pt>
                <c:pt idx="441">
                  <c:v>36780</c:v>
                </c:pt>
                <c:pt idx="442">
                  <c:v>36781</c:v>
                </c:pt>
                <c:pt idx="443">
                  <c:v>36782</c:v>
                </c:pt>
                <c:pt idx="444">
                  <c:v>36783</c:v>
                </c:pt>
                <c:pt idx="445">
                  <c:v>36784</c:v>
                </c:pt>
                <c:pt idx="446">
                  <c:v>36787</c:v>
                </c:pt>
                <c:pt idx="447">
                  <c:v>36788</c:v>
                </c:pt>
                <c:pt idx="448">
                  <c:v>36789</c:v>
                </c:pt>
                <c:pt idx="449">
                  <c:v>36790</c:v>
                </c:pt>
                <c:pt idx="450">
                  <c:v>36791</c:v>
                </c:pt>
                <c:pt idx="451">
                  <c:v>36794</c:v>
                </c:pt>
                <c:pt idx="452">
                  <c:v>36795</c:v>
                </c:pt>
                <c:pt idx="453">
                  <c:v>36796</c:v>
                </c:pt>
                <c:pt idx="454">
                  <c:v>36797</c:v>
                </c:pt>
                <c:pt idx="455">
                  <c:v>36798</c:v>
                </c:pt>
                <c:pt idx="456">
                  <c:v>36801</c:v>
                </c:pt>
                <c:pt idx="457">
                  <c:v>36802</c:v>
                </c:pt>
                <c:pt idx="458">
                  <c:v>36803</c:v>
                </c:pt>
                <c:pt idx="459">
                  <c:v>36804</c:v>
                </c:pt>
                <c:pt idx="460">
                  <c:v>36805</c:v>
                </c:pt>
                <c:pt idx="461">
                  <c:v>36808</c:v>
                </c:pt>
                <c:pt idx="462">
                  <c:v>36809</c:v>
                </c:pt>
                <c:pt idx="463">
                  <c:v>36810</c:v>
                </c:pt>
                <c:pt idx="464">
                  <c:v>36811</c:v>
                </c:pt>
                <c:pt idx="465">
                  <c:v>36812</c:v>
                </c:pt>
                <c:pt idx="466">
                  <c:v>36815</c:v>
                </c:pt>
                <c:pt idx="467">
                  <c:v>36816</c:v>
                </c:pt>
                <c:pt idx="468">
                  <c:v>36817</c:v>
                </c:pt>
                <c:pt idx="469">
                  <c:v>36818</c:v>
                </c:pt>
                <c:pt idx="470">
                  <c:v>36819</c:v>
                </c:pt>
                <c:pt idx="471">
                  <c:v>36822</c:v>
                </c:pt>
                <c:pt idx="472">
                  <c:v>36823</c:v>
                </c:pt>
                <c:pt idx="473">
                  <c:v>36824</c:v>
                </c:pt>
                <c:pt idx="474">
                  <c:v>36825</c:v>
                </c:pt>
                <c:pt idx="475">
                  <c:v>36826</c:v>
                </c:pt>
                <c:pt idx="476">
                  <c:v>36829</c:v>
                </c:pt>
                <c:pt idx="477">
                  <c:v>36830</c:v>
                </c:pt>
                <c:pt idx="478">
                  <c:v>36831</c:v>
                </c:pt>
                <c:pt idx="479">
                  <c:v>36832</c:v>
                </c:pt>
                <c:pt idx="480">
                  <c:v>36833</c:v>
                </c:pt>
                <c:pt idx="481">
                  <c:v>36836</c:v>
                </c:pt>
                <c:pt idx="482">
                  <c:v>36837</c:v>
                </c:pt>
                <c:pt idx="483">
                  <c:v>36838</c:v>
                </c:pt>
                <c:pt idx="484">
                  <c:v>36839</c:v>
                </c:pt>
                <c:pt idx="485">
                  <c:v>36840</c:v>
                </c:pt>
                <c:pt idx="486">
                  <c:v>36843</c:v>
                </c:pt>
                <c:pt idx="487">
                  <c:v>36844</c:v>
                </c:pt>
                <c:pt idx="488">
                  <c:v>36845</c:v>
                </c:pt>
                <c:pt idx="489">
                  <c:v>36846</c:v>
                </c:pt>
                <c:pt idx="490">
                  <c:v>36847</c:v>
                </c:pt>
                <c:pt idx="491">
                  <c:v>36850</c:v>
                </c:pt>
                <c:pt idx="492">
                  <c:v>36851</c:v>
                </c:pt>
                <c:pt idx="493">
                  <c:v>36852</c:v>
                </c:pt>
                <c:pt idx="494">
                  <c:v>36853</c:v>
                </c:pt>
                <c:pt idx="495">
                  <c:v>36854</c:v>
                </c:pt>
                <c:pt idx="496">
                  <c:v>36857</c:v>
                </c:pt>
                <c:pt idx="497">
                  <c:v>36858</c:v>
                </c:pt>
                <c:pt idx="498">
                  <c:v>36859</c:v>
                </c:pt>
                <c:pt idx="499">
                  <c:v>36860</c:v>
                </c:pt>
                <c:pt idx="500">
                  <c:v>36861</c:v>
                </c:pt>
                <c:pt idx="501">
                  <c:v>36864</c:v>
                </c:pt>
                <c:pt idx="502">
                  <c:v>36865</c:v>
                </c:pt>
                <c:pt idx="503">
                  <c:v>36866</c:v>
                </c:pt>
                <c:pt idx="504">
                  <c:v>36867</c:v>
                </c:pt>
                <c:pt idx="505">
                  <c:v>36868</c:v>
                </c:pt>
                <c:pt idx="506">
                  <c:v>36871</c:v>
                </c:pt>
                <c:pt idx="507">
                  <c:v>36872</c:v>
                </c:pt>
                <c:pt idx="508">
                  <c:v>36873</c:v>
                </c:pt>
                <c:pt idx="509">
                  <c:v>36874</c:v>
                </c:pt>
                <c:pt idx="510">
                  <c:v>36875</c:v>
                </c:pt>
                <c:pt idx="511">
                  <c:v>36878</c:v>
                </c:pt>
                <c:pt idx="512">
                  <c:v>36879</c:v>
                </c:pt>
                <c:pt idx="513">
                  <c:v>36880</c:v>
                </c:pt>
                <c:pt idx="514">
                  <c:v>36881</c:v>
                </c:pt>
                <c:pt idx="515">
                  <c:v>36882</c:v>
                </c:pt>
                <c:pt idx="516">
                  <c:v>36885</c:v>
                </c:pt>
                <c:pt idx="517">
                  <c:v>36886</c:v>
                </c:pt>
                <c:pt idx="518">
                  <c:v>36887</c:v>
                </c:pt>
                <c:pt idx="519">
                  <c:v>36888</c:v>
                </c:pt>
                <c:pt idx="520">
                  <c:v>36889</c:v>
                </c:pt>
                <c:pt idx="521">
                  <c:v>36892</c:v>
                </c:pt>
                <c:pt idx="522">
                  <c:v>36893</c:v>
                </c:pt>
                <c:pt idx="523">
                  <c:v>36894</c:v>
                </c:pt>
                <c:pt idx="524">
                  <c:v>36895</c:v>
                </c:pt>
                <c:pt idx="525">
                  <c:v>36896</c:v>
                </c:pt>
                <c:pt idx="526">
                  <c:v>36899</c:v>
                </c:pt>
                <c:pt idx="527">
                  <c:v>36900</c:v>
                </c:pt>
                <c:pt idx="528">
                  <c:v>36901</c:v>
                </c:pt>
                <c:pt idx="529">
                  <c:v>36902</c:v>
                </c:pt>
                <c:pt idx="530">
                  <c:v>36903</c:v>
                </c:pt>
                <c:pt idx="531">
                  <c:v>36906</c:v>
                </c:pt>
                <c:pt idx="532">
                  <c:v>36907</c:v>
                </c:pt>
                <c:pt idx="533">
                  <c:v>36908</c:v>
                </c:pt>
                <c:pt idx="534">
                  <c:v>36909</c:v>
                </c:pt>
                <c:pt idx="535">
                  <c:v>36910</c:v>
                </c:pt>
                <c:pt idx="536">
                  <c:v>36913</c:v>
                </c:pt>
                <c:pt idx="537">
                  <c:v>36914</c:v>
                </c:pt>
                <c:pt idx="538">
                  <c:v>36915</c:v>
                </c:pt>
                <c:pt idx="539">
                  <c:v>36916</c:v>
                </c:pt>
                <c:pt idx="540">
                  <c:v>36917</c:v>
                </c:pt>
                <c:pt idx="541">
                  <c:v>36920</c:v>
                </c:pt>
                <c:pt idx="542">
                  <c:v>36921</c:v>
                </c:pt>
                <c:pt idx="543">
                  <c:v>36922</c:v>
                </c:pt>
                <c:pt idx="544">
                  <c:v>36923</c:v>
                </c:pt>
                <c:pt idx="545">
                  <c:v>36924</c:v>
                </c:pt>
                <c:pt idx="546">
                  <c:v>36927</c:v>
                </c:pt>
                <c:pt idx="547">
                  <c:v>36928</c:v>
                </c:pt>
                <c:pt idx="548">
                  <c:v>36929</c:v>
                </c:pt>
                <c:pt idx="549">
                  <c:v>36930</c:v>
                </c:pt>
                <c:pt idx="550">
                  <c:v>36931</c:v>
                </c:pt>
                <c:pt idx="551">
                  <c:v>36934</c:v>
                </c:pt>
                <c:pt idx="552">
                  <c:v>36935</c:v>
                </c:pt>
                <c:pt idx="553">
                  <c:v>36936</c:v>
                </c:pt>
                <c:pt idx="554">
                  <c:v>36937</c:v>
                </c:pt>
                <c:pt idx="555">
                  <c:v>36938</c:v>
                </c:pt>
                <c:pt idx="556">
                  <c:v>36941</c:v>
                </c:pt>
                <c:pt idx="557">
                  <c:v>36942</c:v>
                </c:pt>
                <c:pt idx="558">
                  <c:v>36943</c:v>
                </c:pt>
                <c:pt idx="559">
                  <c:v>36944</c:v>
                </c:pt>
                <c:pt idx="560">
                  <c:v>36945</c:v>
                </c:pt>
                <c:pt idx="561">
                  <c:v>36948</c:v>
                </c:pt>
                <c:pt idx="562">
                  <c:v>36949</c:v>
                </c:pt>
                <c:pt idx="563">
                  <c:v>36950</c:v>
                </c:pt>
                <c:pt idx="564">
                  <c:v>36951</c:v>
                </c:pt>
                <c:pt idx="565">
                  <c:v>36952</c:v>
                </c:pt>
                <c:pt idx="566">
                  <c:v>36955</c:v>
                </c:pt>
                <c:pt idx="567">
                  <c:v>36956</c:v>
                </c:pt>
                <c:pt idx="568">
                  <c:v>36957</c:v>
                </c:pt>
                <c:pt idx="569">
                  <c:v>36958</c:v>
                </c:pt>
                <c:pt idx="570">
                  <c:v>36959</c:v>
                </c:pt>
                <c:pt idx="571">
                  <c:v>36962</c:v>
                </c:pt>
                <c:pt idx="572">
                  <c:v>36963</c:v>
                </c:pt>
                <c:pt idx="573">
                  <c:v>36964</c:v>
                </c:pt>
                <c:pt idx="574">
                  <c:v>36965</c:v>
                </c:pt>
                <c:pt idx="575">
                  <c:v>36966</c:v>
                </c:pt>
                <c:pt idx="576">
                  <c:v>36969</c:v>
                </c:pt>
                <c:pt idx="577">
                  <c:v>36970</c:v>
                </c:pt>
                <c:pt idx="578">
                  <c:v>36971</c:v>
                </c:pt>
                <c:pt idx="579">
                  <c:v>36972</c:v>
                </c:pt>
                <c:pt idx="580">
                  <c:v>36973</c:v>
                </c:pt>
                <c:pt idx="581">
                  <c:v>36976</c:v>
                </c:pt>
                <c:pt idx="582">
                  <c:v>36977</c:v>
                </c:pt>
                <c:pt idx="583">
                  <c:v>36978</c:v>
                </c:pt>
                <c:pt idx="584">
                  <c:v>36979</c:v>
                </c:pt>
                <c:pt idx="585">
                  <c:v>36980</c:v>
                </c:pt>
                <c:pt idx="586">
                  <c:v>36983</c:v>
                </c:pt>
                <c:pt idx="587">
                  <c:v>36984</c:v>
                </c:pt>
                <c:pt idx="588">
                  <c:v>36985</c:v>
                </c:pt>
                <c:pt idx="589">
                  <c:v>36986</c:v>
                </c:pt>
                <c:pt idx="590">
                  <c:v>36987</c:v>
                </c:pt>
                <c:pt idx="591">
                  <c:v>36990</c:v>
                </c:pt>
                <c:pt idx="592">
                  <c:v>36991</c:v>
                </c:pt>
                <c:pt idx="593">
                  <c:v>36992</c:v>
                </c:pt>
                <c:pt idx="594">
                  <c:v>36993</c:v>
                </c:pt>
                <c:pt idx="595">
                  <c:v>36994</c:v>
                </c:pt>
                <c:pt idx="596">
                  <c:v>36997</c:v>
                </c:pt>
                <c:pt idx="597">
                  <c:v>36998</c:v>
                </c:pt>
                <c:pt idx="598">
                  <c:v>36999</c:v>
                </c:pt>
                <c:pt idx="599">
                  <c:v>37000</c:v>
                </c:pt>
                <c:pt idx="600">
                  <c:v>37001</c:v>
                </c:pt>
                <c:pt idx="601">
                  <c:v>37004</c:v>
                </c:pt>
                <c:pt idx="602">
                  <c:v>37005</c:v>
                </c:pt>
                <c:pt idx="603">
                  <c:v>37006</c:v>
                </c:pt>
                <c:pt idx="604">
                  <c:v>37007</c:v>
                </c:pt>
                <c:pt idx="605">
                  <c:v>37008</c:v>
                </c:pt>
                <c:pt idx="606">
                  <c:v>37011</c:v>
                </c:pt>
                <c:pt idx="607">
                  <c:v>37012</c:v>
                </c:pt>
                <c:pt idx="608">
                  <c:v>37013</c:v>
                </c:pt>
                <c:pt idx="609">
                  <c:v>37014</c:v>
                </c:pt>
                <c:pt idx="610">
                  <c:v>37015</c:v>
                </c:pt>
                <c:pt idx="611">
                  <c:v>37018</c:v>
                </c:pt>
                <c:pt idx="612">
                  <c:v>37019</c:v>
                </c:pt>
                <c:pt idx="613">
                  <c:v>37020</c:v>
                </c:pt>
                <c:pt idx="614">
                  <c:v>37021</c:v>
                </c:pt>
                <c:pt idx="615">
                  <c:v>37022</c:v>
                </c:pt>
                <c:pt idx="616">
                  <c:v>37025</c:v>
                </c:pt>
                <c:pt idx="617">
                  <c:v>37026</c:v>
                </c:pt>
                <c:pt idx="618">
                  <c:v>37027</c:v>
                </c:pt>
                <c:pt idx="619">
                  <c:v>37028</c:v>
                </c:pt>
                <c:pt idx="620">
                  <c:v>37029</c:v>
                </c:pt>
                <c:pt idx="621">
                  <c:v>37032</c:v>
                </c:pt>
                <c:pt idx="622">
                  <c:v>37033</c:v>
                </c:pt>
                <c:pt idx="623">
                  <c:v>37034</c:v>
                </c:pt>
                <c:pt idx="624">
                  <c:v>37035</c:v>
                </c:pt>
                <c:pt idx="625">
                  <c:v>37036</c:v>
                </c:pt>
                <c:pt idx="626">
                  <c:v>37039</c:v>
                </c:pt>
                <c:pt idx="627">
                  <c:v>37040</c:v>
                </c:pt>
                <c:pt idx="628">
                  <c:v>37041</c:v>
                </c:pt>
                <c:pt idx="629">
                  <c:v>37042</c:v>
                </c:pt>
                <c:pt idx="630">
                  <c:v>37043</c:v>
                </c:pt>
                <c:pt idx="631">
                  <c:v>37046</c:v>
                </c:pt>
                <c:pt idx="632">
                  <c:v>37047</c:v>
                </c:pt>
                <c:pt idx="633">
                  <c:v>37048</c:v>
                </c:pt>
                <c:pt idx="634">
                  <c:v>37049</c:v>
                </c:pt>
                <c:pt idx="635">
                  <c:v>37050</c:v>
                </c:pt>
                <c:pt idx="636">
                  <c:v>37053</c:v>
                </c:pt>
                <c:pt idx="637">
                  <c:v>37054</c:v>
                </c:pt>
                <c:pt idx="638">
                  <c:v>37055</c:v>
                </c:pt>
                <c:pt idx="639">
                  <c:v>37056</c:v>
                </c:pt>
                <c:pt idx="640">
                  <c:v>37057</c:v>
                </c:pt>
                <c:pt idx="641">
                  <c:v>37060</c:v>
                </c:pt>
                <c:pt idx="642">
                  <c:v>37061</c:v>
                </c:pt>
                <c:pt idx="643">
                  <c:v>37062</c:v>
                </c:pt>
                <c:pt idx="644">
                  <c:v>37063</c:v>
                </c:pt>
                <c:pt idx="645">
                  <c:v>37064</c:v>
                </c:pt>
                <c:pt idx="646">
                  <c:v>37067</c:v>
                </c:pt>
                <c:pt idx="647">
                  <c:v>37068</c:v>
                </c:pt>
                <c:pt idx="648">
                  <c:v>37069</c:v>
                </c:pt>
                <c:pt idx="649">
                  <c:v>37070</c:v>
                </c:pt>
                <c:pt idx="650">
                  <c:v>37071</c:v>
                </c:pt>
                <c:pt idx="651">
                  <c:v>37074</c:v>
                </c:pt>
                <c:pt idx="652">
                  <c:v>37075</c:v>
                </c:pt>
                <c:pt idx="653">
                  <c:v>37076</c:v>
                </c:pt>
                <c:pt idx="654">
                  <c:v>37077</c:v>
                </c:pt>
                <c:pt idx="655">
                  <c:v>37078</c:v>
                </c:pt>
                <c:pt idx="656">
                  <c:v>37081</c:v>
                </c:pt>
                <c:pt idx="657">
                  <c:v>37082</c:v>
                </c:pt>
                <c:pt idx="658">
                  <c:v>37083</c:v>
                </c:pt>
                <c:pt idx="659">
                  <c:v>37084</c:v>
                </c:pt>
                <c:pt idx="660">
                  <c:v>37085</c:v>
                </c:pt>
                <c:pt idx="661">
                  <c:v>37088</c:v>
                </c:pt>
                <c:pt idx="662">
                  <c:v>37089</c:v>
                </c:pt>
                <c:pt idx="663">
                  <c:v>37090</c:v>
                </c:pt>
                <c:pt idx="664">
                  <c:v>37091</c:v>
                </c:pt>
                <c:pt idx="665">
                  <c:v>37092</c:v>
                </c:pt>
                <c:pt idx="666">
                  <c:v>37095</c:v>
                </c:pt>
                <c:pt idx="667">
                  <c:v>37096</c:v>
                </c:pt>
                <c:pt idx="668">
                  <c:v>37097</c:v>
                </c:pt>
                <c:pt idx="669">
                  <c:v>37098</c:v>
                </c:pt>
                <c:pt idx="670">
                  <c:v>37099</c:v>
                </c:pt>
                <c:pt idx="671">
                  <c:v>37102</c:v>
                </c:pt>
                <c:pt idx="672">
                  <c:v>37103</c:v>
                </c:pt>
                <c:pt idx="673">
                  <c:v>37104</c:v>
                </c:pt>
                <c:pt idx="674">
                  <c:v>37105</c:v>
                </c:pt>
                <c:pt idx="675">
                  <c:v>37106</c:v>
                </c:pt>
                <c:pt idx="676">
                  <c:v>37109</c:v>
                </c:pt>
                <c:pt idx="677">
                  <c:v>37110</c:v>
                </c:pt>
                <c:pt idx="678">
                  <c:v>37111</c:v>
                </c:pt>
                <c:pt idx="679">
                  <c:v>37112</c:v>
                </c:pt>
                <c:pt idx="680">
                  <c:v>37113</c:v>
                </c:pt>
                <c:pt idx="681">
                  <c:v>37116</c:v>
                </c:pt>
                <c:pt idx="682">
                  <c:v>37117</c:v>
                </c:pt>
                <c:pt idx="683">
                  <c:v>37118</c:v>
                </c:pt>
                <c:pt idx="684">
                  <c:v>37119</c:v>
                </c:pt>
                <c:pt idx="685">
                  <c:v>37120</c:v>
                </c:pt>
                <c:pt idx="686">
                  <c:v>37123</c:v>
                </c:pt>
                <c:pt idx="687">
                  <c:v>37124</c:v>
                </c:pt>
                <c:pt idx="688">
                  <c:v>37125</c:v>
                </c:pt>
                <c:pt idx="689">
                  <c:v>37126</c:v>
                </c:pt>
                <c:pt idx="690">
                  <c:v>37127</c:v>
                </c:pt>
                <c:pt idx="691">
                  <c:v>37130</c:v>
                </c:pt>
                <c:pt idx="692">
                  <c:v>37131</c:v>
                </c:pt>
                <c:pt idx="693">
                  <c:v>37132</c:v>
                </c:pt>
                <c:pt idx="694">
                  <c:v>37133</c:v>
                </c:pt>
                <c:pt idx="695">
                  <c:v>37134</c:v>
                </c:pt>
                <c:pt idx="696">
                  <c:v>37137</c:v>
                </c:pt>
                <c:pt idx="697">
                  <c:v>37138</c:v>
                </c:pt>
                <c:pt idx="698">
                  <c:v>37139</c:v>
                </c:pt>
                <c:pt idx="699">
                  <c:v>37140</c:v>
                </c:pt>
                <c:pt idx="700">
                  <c:v>37141</c:v>
                </c:pt>
                <c:pt idx="701">
                  <c:v>37144</c:v>
                </c:pt>
                <c:pt idx="702">
                  <c:v>37145</c:v>
                </c:pt>
                <c:pt idx="703">
                  <c:v>37146</c:v>
                </c:pt>
                <c:pt idx="704">
                  <c:v>37147</c:v>
                </c:pt>
                <c:pt idx="705">
                  <c:v>37148</c:v>
                </c:pt>
                <c:pt idx="706">
                  <c:v>37151</c:v>
                </c:pt>
                <c:pt idx="707">
                  <c:v>37152</c:v>
                </c:pt>
                <c:pt idx="708">
                  <c:v>37153</c:v>
                </c:pt>
                <c:pt idx="709">
                  <c:v>37154</c:v>
                </c:pt>
                <c:pt idx="710">
                  <c:v>37155</c:v>
                </c:pt>
                <c:pt idx="711">
                  <c:v>37158</c:v>
                </c:pt>
                <c:pt idx="712">
                  <c:v>37159</c:v>
                </c:pt>
                <c:pt idx="713">
                  <c:v>37160</c:v>
                </c:pt>
                <c:pt idx="714">
                  <c:v>37161</c:v>
                </c:pt>
                <c:pt idx="715">
                  <c:v>37162</c:v>
                </c:pt>
                <c:pt idx="716">
                  <c:v>37165</c:v>
                </c:pt>
                <c:pt idx="717">
                  <c:v>37166</c:v>
                </c:pt>
                <c:pt idx="718">
                  <c:v>37167</c:v>
                </c:pt>
                <c:pt idx="719">
                  <c:v>37168</c:v>
                </c:pt>
                <c:pt idx="720">
                  <c:v>37169</c:v>
                </c:pt>
                <c:pt idx="721">
                  <c:v>37172</c:v>
                </c:pt>
                <c:pt idx="722">
                  <c:v>37173</c:v>
                </c:pt>
                <c:pt idx="723">
                  <c:v>37174</c:v>
                </c:pt>
                <c:pt idx="724">
                  <c:v>37175</c:v>
                </c:pt>
                <c:pt idx="725">
                  <c:v>37176</c:v>
                </c:pt>
                <c:pt idx="726">
                  <c:v>37179</c:v>
                </c:pt>
                <c:pt idx="727">
                  <c:v>37180</c:v>
                </c:pt>
                <c:pt idx="728">
                  <c:v>37181</c:v>
                </c:pt>
                <c:pt idx="729">
                  <c:v>37182</c:v>
                </c:pt>
                <c:pt idx="730">
                  <c:v>37183</c:v>
                </c:pt>
                <c:pt idx="731">
                  <c:v>37186</c:v>
                </c:pt>
                <c:pt idx="732">
                  <c:v>37187</c:v>
                </c:pt>
                <c:pt idx="733">
                  <c:v>37188</c:v>
                </c:pt>
                <c:pt idx="734">
                  <c:v>37189</c:v>
                </c:pt>
                <c:pt idx="735">
                  <c:v>37190</c:v>
                </c:pt>
                <c:pt idx="736">
                  <c:v>37193</c:v>
                </c:pt>
                <c:pt idx="737">
                  <c:v>37194</c:v>
                </c:pt>
                <c:pt idx="738">
                  <c:v>37195</c:v>
                </c:pt>
                <c:pt idx="739">
                  <c:v>37196</c:v>
                </c:pt>
                <c:pt idx="740">
                  <c:v>37197</c:v>
                </c:pt>
                <c:pt idx="741">
                  <c:v>37200</c:v>
                </c:pt>
                <c:pt idx="742">
                  <c:v>37201</c:v>
                </c:pt>
                <c:pt idx="743">
                  <c:v>37202</c:v>
                </c:pt>
                <c:pt idx="744">
                  <c:v>37203</c:v>
                </c:pt>
                <c:pt idx="745">
                  <c:v>37204</c:v>
                </c:pt>
                <c:pt idx="746">
                  <c:v>37207</c:v>
                </c:pt>
                <c:pt idx="747">
                  <c:v>37208</c:v>
                </c:pt>
                <c:pt idx="748">
                  <c:v>37209</c:v>
                </c:pt>
                <c:pt idx="749">
                  <c:v>37210</c:v>
                </c:pt>
                <c:pt idx="750">
                  <c:v>37211</c:v>
                </c:pt>
                <c:pt idx="751">
                  <c:v>37214</c:v>
                </c:pt>
                <c:pt idx="752">
                  <c:v>37215</c:v>
                </c:pt>
                <c:pt idx="753">
                  <c:v>37216</c:v>
                </c:pt>
                <c:pt idx="754">
                  <c:v>37217</c:v>
                </c:pt>
                <c:pt idx="755">
                  <c:v>37218</c:v>
                </c:pt>
                <c:pt idx="756">
                  <c:v>37221</c:v>
                </c:pt>
                <c:pt idx="757">
                  <c:v>37222</c:v>
                </c:pt>
                <c:pt idx="758">
                  <c:v>37223</c:v>
                </c:pt>
                <c:pt idx="759">
                  <c:v>37224</c:v>
                </c:pt>
                <c:pt idx="760">
                  <c:v>37225</c:v>
                </c:pt>
                <c:pt idx="761">
                  <c:v>37228</c:v>
                </c:pt>
                <c:pt idx="762">
                  <c:v>37229</c:v>
                </c:pt>
                <c:pt idx="763">
                  <c:v>37230</c:v>
                </c:pt>
                <c:pt idx="764">
                  <c:v>37231</c:v>
                </c:pt>
                <c:pt idx="765">
                  <c:v>37232</c:v>
                </c:pt>
                <c:pt idx="766">
                  <c:v>37235</c:v>
                </c:pt>
                <c:pt idx="767">
                  <c:v>37236</c:v>
                </c:pt>
                <c:pt idx="768">
                  <c:v>37237</c:v>
                </c:pt>
                <c:pt idx="769">
                  <c:v>37238</c:v>
                </c:pt>
                <c:pt idx="770">
                  <c:v>37239</c:v>
                </c:pt>
                <c:pt idx="771">
                  <c:v>37242</c:v>
                </c:pt>
                <c:pt idx="772">
                  <c:v>37243</c:v>
                </c:pt>
                <c:pt idx="773">
                  <c:v>37244</c:v>
                </c:pt>
                <c:pt idx="774">
                  <c:v>37245</c:v>
                </c:pt>
                <c:pt idx="775">
                  <c:v>37246</c:v>
                </c:pt>
                <c:pt idx="776">
                  <c:v>37249</c:v>
                </c:pt>
                <c:pt idx="777">
                  <c:v>37250</c:v>
                </c:pt>
                <c:pt idx="778">
                  <c:v>37251</c:v>
                </c:pt>
                <c:pt idx="779">
                  <c:v>37252</c:v>
                </c:pt>
                <c:pt idx="780">
                  <c:v>37253</c:v>
                </c:pt>
                <c:pt idx="781">
                  <c:v>37256</c:v>
                </c:pt>
                <c:pt idx="782">
                  <c:v>37257</c:v>
                </c:pt>
                <c:pt idx="783">
                  <c:v>37258</c:v>
                </c:pt>
                <c:pt idx="784">
                  <c:v>37259</c:v>
                </c:pt>
                <c:pt idx="785">
                  <c:v>37260</c:v>
                </c:pt>
                <c:pt idx="786">
                  <c:v>37263</c:v>
                </c:pt>
                <c:pt idx="787">
                  <c:v>37264</c:v>
                </c:pt>
                <c:pt idx="788">
                  <c:v>37265</c:v>
                </c:pt>
                <c:pt idx="789">
                  <c:v>37266</c:v>
                </c:pt>
                <c:pt idx="790">
                  <c:v>37267</c:v>
                </c:pt>
                <c:pt idx="791">
                  <c:v>37270</c:v>
                </c:pt>
                <c:pt idx="792">
                  <c:v>37271</c:v>
                </c:pt>
                <c:pt idx="793">
                  <c:v>37272</c:v>
                </c:pt>
                <c:pt idx="794">
                  <c:v>37273</c:v>
                </c:pt>
                <c:pt idx="795">
                  <c:v>37274</c:v>
                </c:pt>
                <c:pt idx="796">
                  <c:v>37277</c:v>
                </c:pt>
                <c:pt idx="797">
                  <c:v>37278</c:v>
                </c:pt>
                <c:pt idx="798">
                  <c:v>37279</c:v>
                </c:pt>
                <c:pt idx="799">
                  <c:v>37280</c:v>
                </c:pt>
                <c:pt idx="800">
                  <c:v>37281</c:v>
                </c:pt>
                <c:pt idx="801">
                  <c:v>37284</c:v>
                </c:pt>
                <c:pt idx="802">
                  <c:v>37285</c:v>
                </c:pt>
                <c:pt idx="803">
                  <c:v>37286</c:v>
                </c:pt>
                <c:pt idx="804">
                  <c:v>37287</c:v>
                </c:pt>
                <c:pt idx="805">
                  <c:v>37288</c:v>
                </c:pt>
                <c:pt idx="806">
                  <c:v>37291</c:v>
                </c:pt>
                <c:pt idx="807">
                  <c:v>37292</c:v>
                </c:pt>
                <c:pt idx="808">
                  <c:v>37293</c:v>
                </c:pt>
                <c:pt idx="809">
                  <c:v>37294</c:v>
                </c:pt>
                <c:pt idx="810">
                  <c:v>37295</c:v>
                </c:pt>
                <c:pt idx="811">
                  <c:v>37298</c:v>
                </c:pt>
                <c:pt idx="812">
                  <c:v>37299</c:v>
                </c:pt>
                <c:pt idx="813">
                  <c:v>37300</c:v>
                </c:pt>
                <c:pt idx="814">
                  <c:v>37301</c:v>
                </c:pt>
                <c:pt idx="815">
                  <c:v>37302</c:v>
                </c:pt>
                <c:pt idx="816">
                  <c:v>37305</c:v>
                </c:pt>
                <c:pt idx="817">
                  <c:v>37306</c:v>
                </c:pt>
                <c:pt idx="818">
                  <c:v>37307</c:v>
                </c:pt>
                <c:pt idx="819">
                  <c:v>37308</c:v>
                </c:pt>
                <c:pt idx="820">
                  <c:v>37309</c:v>
                </c:pt>
                <c:pt idx="821">
                  <c:v>37312</c:v>
                </c:pt>
                <c:pt idx="822">
                  <c:v>37313</c:v>
                </c:pt>
                <c:pt idx="823">
                  <c:v>37314</c:v>
                </c:pt>
                <c:pt idx="824">
                  <c:v>37315</c:v>
                </c:pt>
                <c:pt idx="825">
                  <c:v>37316</c:v>
                </c:pt>
                <c:pt idx="826">
                  <c:v>37319</c:v>
                </c:pt>
                <c:pt idx="827">
                  <c:v>37320</c:v>
                </c:pt>
                <c:pt idx="828">
                  <c:v>37321</c:v>
                </c:pt>
                <c:pt idx="829">
                  <c:v>37322</c:v>
                </c:pt>
                <c:pt idx="830">
                  <c:v>37323</c:v>
                </c:pt>
                <c:pt idx="831">
                  <c:v>37326</c:v>
                </c:pt>
                <c:pt idx="832">
                  <c:v>37327</c:v>
                </c:pt>
                <c:pt idx="833">
                  <c:v>37328</c:v>
                </c:pt>
                <c:pt idx="834">
                  <c:v>37329</c:v>
                </c:pt>
                <c:pt idx="835">
                  <c:v>37330</c:v>
                </c:pt>
                <c:pt idx="836">
                  <c:v>37333</c:v>
                </c:pt>
                <c:pt idx="837">
                  <c:v>37334</c:v>
                </c:pt>
                <c:pt idx="838">
                  <c:v>37335</c:v>
                </c:pt>
                <c:pt idx="839">
                  <c:v>37336</c:v>
                </c:pt>
                <c:pt idx="840">
                  <c:v>37337</c:v>
                </c:pt>
                <c:pt idx="841">
                  <c:v>37340</c:v>
                </c:pt>
                <c:pt idx="842">
                  <c:v>37341</c:v>
                </c:pt>
                <c:pt idx="843">
                  <c:v>37342</c:v>
                </c:pt>
                <c:pt idx="844">
                  <c:v>37343</c:v>
                </c:pt>
                <c:pt idx="845">
                  <c:v>37344</c:v>
                </c:pt>
                <c:pt idx="846">
                  <c:v>37347</c:v>
                </c:pt>
                <c:pt idx="847">
                  <c:v>37348</c:v>
                </c:pt>
                <c:pt idx="848">
                  <c:v>37349</c:v>
                </c:pt>
                <c:pt idx="849">
                  <c:v>37350</c:v>
                </c:pt>
                <c:pt idx="850">
                  <c:v>37351</c:v>
                </c:pt>
                <c:pt idx="851">
                  <c:v>37354</c:v>
                </c:pt>
                <c:pt idx="852">
                  <c:v>37355</c:v>
                </c:pt>
                <c:pt idx="853">
                  <c:v>37356</c:v>
                </c:pt>
                <c:pt idx="854">
                  <c:v>37357</c:v>
                </c:pt>
                <c:pt idx="855">
                  <c:v>37358</c:v>
                </c:pt>
                <c:pt idx="856">
                  <c:v>37361</c:v>
                </c:pt>
                <c:pt idx="857">
                  <c:v>37362</c:v>
                </c:pt>
                <c:pt idx="858">
                  <c:v>37363</c:v>
                </c:pt>
                <c:pt idx="859">
                  <c:v>37364</c:v>
                </c:pt>
                <c:pt idx="860">
                  <c:v>37365</c:v>
                </c:pt>
                <c:pt idx="861">
                  <c:v>37368</c:v>
                </c:pt>
                <c:pt idx="862">
                  <c:v>37369</c:v>
                </c:pt>
                <c:pt idx="863">
                  <c:v>37370</c:v>
                </c:pt>
                <c:pt idx="864">
                  <c:v>37371</c:v>
                </c:pt>
                <c:pt idx="865">
                  <c:v>37372</c:v>
                </c:pt>
                <c:pt idx="866">
                  <c:v>37375</c:v>
                </c:pt>
                <c:pt idx="867">
                  <c:v>37376</c:v>
                </c:pt>
                <c:pt idx="868">
                  <c:v>37377</c:v>
                </c:pt>
                <c:pt idx="869">
                  <c:v>37378</c:v>
                </c:pt>
                <c:pt idx="870">
                  <c:v>37379</c:v>
                </c:pt>
                <c:pt idx="871">
                  <c:v>37382</c:v>
                </c:pt>
                <c:pt idx="872">
                  <c:v>37383</c:v>
                </c:pt>
                <c:pt idx="873">
                  <c:v>37384</c:v>
                </c:pt>
                <c:pt idx="874">
                  <c:v>37385</c:v>
                </c:pt>
                <c:pt idx="875">
                  <c:v>37386</c:v>
                </c:pt>
                <c:pt idx="876">
                  <c:v>37389</c:v>
                </c:pt>
                <c:pt idx="877">
                  <c:v>37390</c:v>
                </c:pt>
                <c:pt idx="878">
                  <c:v>37391</c:v>
                </c:pt>
                <c:pt idx="879">
                  <c:v>37392</c:v>
                </c:pt>
                <c:pt idx="880">
                  <c:v>37393</c:v>
                </c:pt>
                <c:pt idx="881">
                  <c:v>37396</c:v>
                </c:pt>
                <c:pt idx="882">
                  <c:v>37397</c:v>
                </c:pt>
                <c:pt idx="883">
                  <c:v>37398</c:v>
                </c:pt>
                <c:pt idx="884">
                  <c:v>37399</c:v>
                </c:pt>
                <c:pt idx="885">
                  <c:v>37400</c:v>
                </c:pt>
                <c:pt idx="886">
                  <c:v>37403</c:v>
                </c:pt>
                <c:pt idx="887">
                  <c:v>37404</c:v>
                </c:pt>
                <c:pt idx="888">
                  <c:v>37405</c:v>
                </c:pt>
                <c:pt idx="889">
                  <c:v>37406</c:v>
                </c:pt>
                <c:pt idx="890">
                  <c:v>37407</c:v>
                </c:pt>
                <c:pt idx="891">
                  <c:v>37410</c:v>
                </c:pt>
                <c:pt idx="892">
                  <c:v>37411</c:v>
                </c:pt>
                <c:pt idx="893">
                  <c:v>37412</c:v>
                </c:pt>
                <c:pt idx="894">
                  <c:v>37413</c:v>
                </c:pt>
                <c:pt idx="895">
                  <c:v>37414</c:v>
                </c:pt>
                <c:pt idx="896">
                  <c:v>37417</c:v>
                </c:pt>
                <c:pt idx="897">
                  <c:v>37418</c:v>
                </c:pt>
                <c:pt idx="898">
                  <c:v>37419</c:v>
                </c:pt>
                <c:pt idx="899">
                  <c:v>37420</c:v>
                </c:pt>
                <c:pt idx="900">
                  <c:v>37421</c:v>
                </c:pt>
                <c:pt idx="901">
                  <c:v>37424</c:v>
                </c:pt>
                <c:pt idx="902">
                  <c:v>37425</c:v>
                </c:pt>
                <c:pt idx="903">
                  <c:v>37426</c:v>
                </c:pt>
                <c:pt idx="904">
                  <c:v>37427</c:v>
                </c:pt>
                <c:pt idx="905">
                  <c:v>37428</c:v>
                </c:pt>
                <c:pt idx="906">
                  <c:v>37431</c:v>
                </c:pt>
                <c:pt idx="907">
                  <c:v>37432</c:v>
                </c:pt>
                <c:pt idx="908">
                  <c:v>37433</c:v>
                </c:pt>
                <c:pt idx="909">
                  <c:v>37434</c:v>
                </c:pt>
                <c:pt idx="910">
                  <c:v>37435</c:v>
                </c:pt>
                <c:pt idx="911">
                  <c:v>37438</c:v>
                </c:pt>
                <c:pt idx="912">
                  <c:v>37439</c:v>
                </c:pt>
                <c:pt idx="913">
                  <c:v>37440</c:v>
                </c:pt>
                <c:pt idx="914">
                  <c:v>37441</c:v>
                </c:pt>
                <c:pt idx="915">
                  <c:v>37442</c:v>
                </c:pt>
                <c:pt idx="916">
                  <c:v>37445</c:v>
                </c:pt>
                <c:pt idx="917">
                  <c:v>37446</c:v>
                </c:pt>
                <c:pt idx="918">
                  <c:v>37447</c:v>
                </c:pt>
                <c:pt idx="919">
                  <c:v>37448</c:v>
                </c:pt>
                <c:pt idx="920">
                  <c:v>37449</c:v>
                </c:pt>
                <c:pt idx="921">
                  <c:v>37452</c:v>
                </c:pt>
                <c:pt idx="922">
                  <c:v>37453</c:v>
                </c:pt>
                <c:pt idx="923">
                  <c:v>37454</c:v>
                </c:pt>
                <c:pt idx="924">
                  <c:v>37455</c:v>
                </c:pt>
                <c:pt idx="925">
                  <c:v>37456</c:v>
                </c:pt>
                <c:pt idx="926">
                  <c:v>37459</c:v>
                </c:pt>
                <c:pt idx="927">
                  <c:v>37460</c:v>
                </c:pt>
                <c:pt idx="928">
                  <c:v>37461</c:v>
                </c:pt>
                <c:pt idx="929">
                  <c:v>37462</c:v>
                </c:pt>
                <c:pt idx="930">
                  <c:v>37463</c:v>
                </c:pt>
                <c:pt idx="931">
                  <c:v>37466</c:v>
                </c:pt>
                <c:pt idx="932">
                  <c:v>37467</c:v>
                </c:pt>
                <c:pt idx="933">
                  <c:v>37468</c:v>
                </c:pt>
                <c:pt idx="934">
                  <c:v>37469</c:v>
                </c:pt>
                <c:pt idx="935">
                  <c:v>37470</c:v>
                </c:pt>
                <c:pt idx="936">
                  <c:v>37473</c:v>
                </c:pt>
                <c:pt idx="937">
                  <c:v>37474</c:v>
                </c:pt>
                <c:pt idx="938">
                  <c:v>37475</c:v>
                </c:pt>
                <c:pt idx="939">
                  <c:v>37476</c:v>
                </c:pt>
                <c:pt idx="940">
                  <c:v>37477</c:v>
                </c:pt>
                <c:pt idx="941">
                  <c:v>37480</c:v>
                </c:pt>
                <c:pt idx="942">
                  <c:v>37481</c:v>
                </c:pt>
                <c:pt idx="943">
                  <c:v>37482</c:v>
                </c:pt>
                <c:pt idx="944">
                  <c:v>37483</c:v>
                </c:pt>
                <c:pt idx="945">
                  <c:v>37484</c:v>
                </c:pt>
                <c:pt idx="946">
                  <c:v>37487</c:v>
                </c:pt>
                <c:pt idx="947">
                  <c:v>37488</c:v>
                </c:pt>
                <c:pt idx="948">
                  <c:v>37489</c:v>
                </c:pt>
                <c:pt idx="949">
                  <c:v>37490</c:v>
                </c:pt>
                <c:pt idx="950">
                  <c:v>37491</c:v>
                </c:pt>
                <c:pt idx="951">
                  <c:v>37494</c:v>
                </c:pt>
                <c:pt idx="952">
                  <c:v>37495</c:v>
                </c:pt>
                <c:pt idx="953">
                  <c:v>37496</c:v>
                </c:pt>
                <c:pt idx="954">
                  <c:v>37497</c:v>
                </c:pt>
                <c:pt idx="955">
                  <c:v>37498</c:v>
                </c:pt>
                <c:pt idx="956">
                  <c:v>37501</c:v>
                </c:pt>
                <c:pt idx="957">
                  <c:v>37502</c:v>
                </c:pt>
                <c:pt idx="958">
                  <c:v>37503</c:v>
                </c:pt>
                <c:pt idx="959">
                  <c:v>37504</c:v>
                </c:pt>
                <c:pt idx="960">
                  <c:v>37505</c:v>
                </c:pt>
                <c:pt idx="961">
                  <c:v>37508</c:v>
                </c:pt>
                <c:pt idx="962">
                  <c:v>37509</c:v>
                </c:pt>
                <c:pt idx="963">
                  <c:v>37510</c:v>
                </c:pt>
                <c:pt idx="964">
                  <c:v>37511</c:v>
                </c:pt>
                <c:pt idx="965">
                  <c:v>37512</c:v>
                </c:pt>
                <c:pt idx="966">
                  <c:v>37515</c:v>
                </c:pt>
                <c:pt idx="967">
                  <c:v>37516</c:v>
                </c:pt>
                <c:pt idx="968">
                  <c:v>37517</c:v>
                </c:pt>
                <c:pt idx="969">
                  <c:v>37518</c:v>
                </c:pt>
                <c:pt idx="970">
                  <c:v>37519</c:v>
                </c:pt>
                <c:pt idx="971">
                  <c:v>37522</c:v>
                </c:pt>
                <c:pt idx="972">
                  <c:v>37523</c:v>
                </c:pt>
                <c:pt idx="973">
                  <c:v>37524</c:v>
                </c:pt>
                <c:pt idx="974">
                  <c:v>37525</c:v>
                </c:pt>
                <c:pt idx="975">
                  <c:v>37526</c:v>
                </c:pt>
                <c:pt idx="976">
                  <c:v>37529</c:v>
                </c:pt>
                <c:pt idx="977">
                  <c:v>37530</c:v>
                </c:pt>
                <c:pt idx="978">
                  <c:v>37531</c:v>
                </c:pt>
                <c:pt idx="979">
                  <c:v>37532</c:v>
                </c:pt>
                <c:pt idx="980">
                  <c:v>37533</c:v>
                </c:pt>
                <c:pt idx="981">
                  <c:v>37536</c:v>
                </c:pt>
                <c:pt idx="982">
                  <c:v>37537</c:v>
                </c:pt>
                <c:pt idx="983">
                  <c:v>37538</c:v>
                </c:pt>
                <c:pt idx="984">
                  <c:v>37539</c:v>
                </c:pt>
                <c:pt idx="985">
                  <c:v>37540</c:v>
                </c:pt>
                <c:pt idx="986">
                  <c:v>37543</c:v>
                </c:pt>
                <c:pt idx="987">
                  <c:v>37544</c:v>
                </c:pt>
                <c:pt idx="988">
                  <c:v>37545</c:v>
                </c:pt>
                <c:pt idx="989">
                  <c:v>37546</c:v>
                </c:pt>
                <c:pt idx="990">
                  <c:v>37547</c:v>
                </c:pt>
                <c:pt idx="991">
                  <c:v>37550</c:v>
                </c:pt>
                <c:pt idx="992">
                  <c:v>37551</c:v>
                </c:pt>
                <c:pt idx="993">
                  <c:v>37552</c:v>
                </c:pt>
                <c:pt idx="994">
                  <c:v>37553</c:v>
                </c:pt>
                <c:pt idx="995">
                  <c:v>37554</c:v>
                </c:pt>
                <c:pt idx="996">
                  <c:v>37557</c:v>
                </c:pt>
                <c:pt idx="997">
                  <c:v>37558</c:v>
                </c:pt>
                <c:pt idx="998">
                  <c:v>37559</c:v>
                </c:pt>
                <c:pt idx="999">
                  <c:v>37560</c:v>
                </c:pt>
                <c:pt idx="1000">
                  <c:v>37561</c:v>
                </c:pt>
                <c:pt idx="1001">
                  <c:v>37564</c:v>
                </c:pt>
                <c:pt idx="1002">
                  <c:v>37565</c:v>
                </c:pt>
                <c:pt idx="1003">
                  <c:v>37566</c:v>
                </c:pt>
                <c:pt idx="1004">
                  <c:v>37567</c:v>
                </c:pt>
                <c:pt idx="1005">
                  <c:v>37568</c:v>
                </c:pt>
                <c:pt idx="1006">
                  <c:v>37571</c:v>
                </c:pt>
                <c:pt idx="1007">
                  <c:v>37572</c:v>
                </c:pt>
                <c:pt idx="1008">
                  <c:v>37573</c:v>
                </c:pt>
                <c:pt idx="1009">
                  <c:v>37574</c:v>
                </c:pt>
                <c:pt idx="1010">
                  <c:v>37575</c:v>
                </c:pt>
                <c:pt idx="1011">
                  <c:v>37578</c:v>
                </c:pt>
                <c:pt idx="1012">
                  <c:v>37579</c:v>
                </c:pt>
                <c:pt idx="1013">
                  <c:v>37580</c:v>
                </c:pt>
                <c:pt idx="1014">
                  <c:v>37581</c:v>
                </c:pt>
                <c:pt idx="1015">
                  <c:v>37582</c:v>
                </c:pt>
                <c:pt idx="1016">
                  <c:v>37585</c:v>
                </c:pt>
                <c:pt idx="1017">
                  <c:v>37586</c:v>
                </c:pt>
                <c:pt idx="1018">
                  <c:v>37587</c:v>
                </c:pt>
                <c:pt idx="1019">
                  <c:v>37588</c:v>
                </c:pt>
                <c:pt idx="1020">
                  <c:v>37589</c:v>
                </c:pt>
                <c:pt idx="1021">
                  <c:v>37592</c:v>
                </c:pt>
                <c:pt idx="1022">
                  <c:v>37593</c:v>
                </c:pt>
                <c:pt idx="1023">
                  <c:v>37594</c:v>
                </c:pt>
                <c:pt idx="1024">
                  <c:v>37595</c:v>
                </c:pt>
                <c:pt idx="1025">
                  <c:v>37596</c:v>
                </c:pt>
                <c:pt idx="1026">
                  <c:v>37599</c:v>
                </c:pt>
                <c:pt idx="1027">
                  <c:v>37600</c:v>
                </c:pt>
                <c:pt idx="1028">
                  <c:v>37601</c:v>
                </c:pt>
                <c:pt idx="1029">
                  <c:v>37602</c:v>
                </c:pt>
                <c:pt idx="1030">
                  <c:v>37603</c:v>
                </c:pt>
                <c:pt idx="1031">
                  <c:v>37606</c:v>
                </c:pt>
                <c:pt idx="1032">
                  <c:v>37607</c:v>
                </c:pt>
                <c:pt idx="1033">
                  <c:v>37608</c:v>
                </c:pt>
                <c:pt idx="1034">
                  <c:v>37609</c:v>
                </c:pt>
                <c:pt idx="1035">
                  <c:v>37610</c:v>
                </c:pt>
                <c:pt idx="1036">
                  <c:v>37613</c:v>
                </c:pt>
                <c:pt idx="1037">
                  <c:v>37614</c:v>
                </c:pt>
                <c:pt idx="1038">
                  <c:v>37615</c:v>
                </c:pt>
                <c:pt idx="1039">
                  <c:v>37616</c:v>
                </c:pt>
                <c:pt idx="1040">
                  <c:v>37617</c:v>
                </c:pt>
                <c:pt idx="1041">
                  <c:v>37620</c:v>
                </c:pt>
                <c:pt idx="1042">
                  <c:v>37621</c:v>
                </c:pt>
                <c:pt idx="1043">
                  <c:v>37622</c:v>
                </c:pt>
                <c:pt idx="1044">
                  <c:v>37623</c:v>
                </c:pt>
                <c:pt idx="1045">
                  <c:v>37624</c:v>
                </c:pt>
                <c:pt idx="1046">
                  <c:v>37627</c:v>
                </c:pt>
                <c:pt idx="1047">
                  <c:v>37628</c:v>
                </c:pt>
                <c:pt idx="1048">
                  <c:v>37629</c:v>
                </c:pt>
                <c:pt idx="1049">
                  <c:v>37630</c:v>
                </c:pt>
                <c:pt idx="1050">
                  <c:v>37631</c:v>
                </c:pt>
                <c:pt idx="1051">
                  <c:v>37634</c:v>
                </c:pt>
                <c:pt idx="1052">
                  <c:v>37635</c:v>
                </c:pt>
                <c:pt idx="1053">
                  <c:v>37636</c:v>
                </c:pt>
                <c:pt idx="1054">
                  <c:v>37637</c:v>
                </c:pt>
                <c:pt idx="1055">
                  <c:v>37638</c:v>
                </c:pt>
                <c:pt idx="1056">
                  <c:v>37641</c:v>
                </c:pt>
                <c:pt idx="1057">
                  <c:v>37642</c:v>
                </c:pt>
                <c:pt idx="1058">
                  <c:v>37643</c:v>
                </c:pt>
                <c:pt idx="1059">
                  <c:v>37644</c:v>
                </c:pt>
                <c:pt idx="1060">
                  <c:v>37645</c:v>
                </c:pt>
                <c:pt idx="1061">
                  <c:v>37648</c:v>
                </c:pt>
                <c:pt idx="1062">
                  <c:v>37649</c:v>
                </c:pt>
                <c:pt idx="1063">
                  <c:v>37650</c:v>
                </c:pt>
                <c:pt idx="1064">
                  <c:v>37651</c:v>
                </c:pt>
                <c:pt idx="1065">
                  <c:v>37652</c:v>
                </c:pt>
                <c:pt idx="1066">
                  <c:v>37655</c:v>
                </c:pt>
                <c:pt idx="1067">
                  <c:v>37656</c:v>
                </c:pt>
                <c:pt idx="1068">
                  <c:v>37657</c:v>
                </c:pt>
                <c:pt idx="1069">
                  <c:v>37658</c:v>
                </c:pt>
                <c:pt idx="1070">
                  <c:v>37659</c:v>
                </c:pt>
                <c:pt idx="1071">
                  <c:v>37662</c:v>
                </c:pt>
                <c:pt idx="1072">
                  <c:v>37663</c:v>
                </c:pt>
                <c:pt idx="1073">
                  <c:v>37664</c:v>
                </c:pt>
                <c:pt idx="1074">
                  <c:v>37665</c:v>
                </c:pt>
                <c:pt idx="1075">
                  <c:v>37666</c:v>
                </c:pt>
                <c:pt idx="1076">
                  <c:v>37669</c:v>
                </c:pt>
                <c:pt idx="1077">
                  <c:v>37670</c:v>
                </c:pt>
                <c:pt idx="1078">
                  <c:v>37671</c:v>
                </c:pt>
                <c:pt idx="1079">
                  <c:v>37672</c:v>
                </c:pt>
                <c:pt idx="1080">
                  <c:v>37673</c:v>
                </c:pt>
                <c:pt idx="1081">
                  <c:v>37676</c:v>
                </c:pt>
                <c:pt idx="1082">
                  <c:v>37677</c:v>
                </c:pt>
                <c:pt idx="1083">
                  <c:v>37678</c:v>
                </c:pt>
                <c:pt idx="1084">
                  <c:v>37679</c:v>
                </c:pt>
                <c:pt idx="1085">
                  <c:v>37680</c:v>
                </c:pt>
                <c:pt idx="1086">
                  <c:v>37683</c:v>
                </c:pt>
                <c:pt idx="1087">
                  <c:v>37684</c:v>
                </c:pt>
                <c:pt idx="1088">
                  <c:v>37685</c:v>
                </c:pt>
                <c:pt idx="1089">
                  <c:v>37686</c:v>
                </c:pt>
                <c:pt idx="1090">
                  <c:v>37687</c:v>
                </c:pt>
                <c:pt idx="1091">
                  <c:v>37690</c:v>
                </c:pt>
                <c:pt idx="1092">
                  <c:v>37691</c:v>
                </c:pt>
                <c:pt idx="1093">
                  <c:v>37692</c:v>
                </c:pt>
                <c:pt idx="1094">
                  <c:v>37693</c:v>
                </c:pt>
                <c:pt idx="1095">
                  <c:v>37694</c:v>
                </c:pt>
                <c:pt idx="1096">
                  <c:v>37697</c:v>
                </c:pt>
                <c:pt idx="1097">
                  <c:v>37698</c:v>
                </c:pt>
                <c:pt idx="1098">
                  <c:v>37699</c:v>
                </c:pt>
                <c:pt idx="1099">
                  <c:v>37700</c:v>
                </c:pt>
                <c:pt idx="1100">
                  <c:v>37701</c:v>
                </c:pt>
                <c:pt idx="1101">
                  <c:v>37704</c:v>
                </c:pt>
                <c:pt idx="1102">
                  <c:v>37705</c:v>
                </c:pt>
                <c:pt idx="1103">
                  <c:v>37706</c:v>
                </c:pt>
                <c:pt idx="1104">
                  <c:v>37707</c:v>
                </c:pt>
                <c:pt idx="1105">
                  <c:v>37708</c:v>
                </c:pt>
                <c:pt idx="1106">
                  <c:v>37711</c:v>
                </c:pt>
                <c:pt idx="1107">
                  <c:v>37712</c:v>
                </c:pt>
                <c:pt idx="1108">
                  <c:v>37713</c:v>
                </c:pt>
                <c:pt idx="1109">
                  <c:v>37714</c:v>
                </c:pt>
                <c:pt idx="1110">
                  <c:v>37715</c:v>
                </c:pt>
                <c:pt idx="1111">
                  <c:v>37718</c:v>
                </c:pt>
                <c:pt idx="1112">
                  <c:v>37719</c:v>
                </c:pt>
                <c:pt idx="1113">
                  <c:v>37720</c:v>
                </c:pt>
                <c:pt idx="1114">
                  <c:v>37721</c:v>
                </c:pt>
                <c:pt idx="1115">
                  <c:v>37722</c:v>
                </c:pt>
                <c:pt idx="1116">
                  <c:v>37725</c:v>
                </c:pt>
                <c:pt idx="1117">
                  <c:v>37726</c:v>
                </c:pt>
                <c:pt idx="1118">
                  <c:v>37727</c:v>
                </c:pt>
                <c:pt idx="1119">
                  <c:v>37728</c:v>
                </c:pt>
                <c:pt idx="1120">
                  <c:v>37729</c:v>
                </c:pt>
                <c:pt idx="1121">
                  <c:v>37732</c:v>
                </c:pt>
                <c:pt idx="1122">
                  <c:v>37733</c:v>
                </c:pt>
                <c:pt idx="1123">
                  <c:v>37734</c:v>
                </c:pt>
                <c:pt idx="1124">
                  <c:v>37735</c:v>
                </c:pt>
                <c:pt idx="1125">
                  <c:v>37736</c:v>
                </c:pt>
                <c:pt idx="1126">
                  <c:v>37739</c:v>
                </c:pt>
                <c:pt idx="1127">
                  <c:v>37740</c:v>
                </c:pt>
                <c:pt idx="1128">
                  <c:v>37741</c:v>
                </c:pt>
                <c:pt idx="1129">
                  <c:v>37742</c:v>
                </c:pt>
                <c:pt idx="1130">
                  <c:v>37743</c:v>
                </c:pt>
                <c:pt idx="1131">
                  <c:v>37746</c:v>
                </c:pt>
                <c:pt idx="1132">
                  <c:v>37747</c:v>
                </c:pt>
                <c:pt idx="1133">
                  <c:v>37748</c:v>
                </c:pt>
                <c:pt idx="1134">
                  <c:v>37749</c:v>
                </c:pt>
                <c:pt idx="1135">
                  <c:v>37750</c:v>
                </c:pt>
                <c:pt idx="1136">
                  <c:v>37753</c:v>
                </c:pt>
                <c:pt idx="1137">
                  <c:v>37754</c:v>
                </c:pt>
                <c:pt idx="1138">
                  <c:v>37755</c:v>
                </c:pt>
                <c:pt idx="1139">
                  <c:v>37756</c:v>
                </c:pt>
                <c:pt idx="1140">
                  <c:v>37757</c:v>
                </c:pt>
                <c:pt idx="1141">
                  <c:v>37760</c:v>
                </c:pt>
                <c:pt idx="1142">
                  <c:v>37761</c:v>
                </c:pt>
                <c:pt idx="1143">
                  <c:v>37762</c:v>
                </c:pt>
                <c:pt idx="1144">
                  <c:v>37763</c:v>
                </c:pt>
                <c:pt idx="1145">
                  <c:v>37764</c:v>
                </c:pt>
                <c:pt idx="1146">
                  <c:v>37767</c:v>
                </c:pt>
                <c:pt idx="1147">
                  <c:v>37768</c:v>
                </c:pt>
                <c:pt idx="1148">
                  <c:v>37769</c:v>
                </c:pt>
                <c:pt idx="1149">
                  <c:v>37770</c:v>
                </c:pt>
                <c:pt idx="1150">
                  <c:v>37771</c:v>
                </c:pt>
                <c:pt idx="1151">
                  <c:v>37774</c:v>
                </c:pt>
                <c:pt idx="1152">
                  <c:v>37775</c:v>
                </c:pt>
                <c:pt idx="1153">
                  <c:v>37776</c:v>
                </c:pt>
                <c:pt idx="1154">
                  <c:v>37777</c:v>
                </c:pt>
                <c:pt idx="1155">
                  <c:v>37778</c:v>
                </c:pt>
                <c:pt idx="1156">
                  <c:v>37781</c:v>
                </c:pt>
                <c:pt idx="1157">
                  <c:v>37782</c:v>
                </c:pt>
                <c:pt idx="1158">
                  <c:v>37783</c:v>
                </c:pt>
                <c:pt idx="1159">
                  <c:v>37784</c:v>
                </c:pt>
                <c:pt idx="1160">
                  <c:v>37785</c:v>
                </c:pt>
                <c:pt idx="1161">
                  <c:v>37788</c:v>
                </c:pt>
                <c:pt idx="1162">
                  <c:v>37789</c:v>
                </c:pt>
                <c:pt idx="1163">
                  <c:v>37790</c:v>
                </c:pt>
                <c:pt idx="1164">
                  <c:v>37791</c:v>
                </c:pt>
                <c:pt idx="1165">
                  <c:v>37792</c:v>
                </c:pt>
                <c:pt idx="1166">
                  <c:v>37795</c:v>
                </c:pt>
                <c:pt idx="1167">
                  <c:v>37796</c:v>
                </c:pt>
                <c:pt idx="1168">
                  <c:v>37797</c:v>
                </c:pt>
                <c:pt idx="1169">
                  <c:v>37798</c:v>
                </c:pt>
                <c:pt idx="1170">
                  <c:v>37799</c:v>
                </c:pt>
                <c:pt idx="1171">
                  <c:v>37802</c:v>
                </c:pt>
                <c:pt idx="1172">
                  <c:v>37803</c:v>
                </c:pt>
                <c:pt idx="1173">
                  <c:v>37804</c:v>
                </c:pt>
                <c:pt idx="1174">
                  <c:v>37805</c:v>
                </c:pt>
                <c:pt idx="1175">
                  <c:v>37806</c:v>
                </c:pt>
                <c:pt idx="1176">
                  <c:v>37809</c:v>
                </c:pt>
                <c:pt idx="1177">
                  <c:v>37810</c:v>
                </c:pt>
                <c:pt idx="1178">
                  <c:v>37811</c:v>
                </c:pt>
                <c:pt idx="1179">
                  <c:v>37812</c:v>
                </c:pt>
                <c:pt idx="1180">
                  <c:v>37813</c:v>
                </c:pt>
                <c:pt idx="1181">
                  <c:v>37816</c:v>
                </c:pt>
                <c:pt idx="1182">
                  <c:v>37817</c:v>
                </c:pt>
                <c:pt idx="1183">
                  <c:v>37818</c:v>
                </c:pt>
                <c:pt idx="1184">
                  <c:v>37819</c:v>
                </c:pt>
                <c:pt idx="1185">
                  <c:v>37820</c:v>
                </c:pt>
                <c:pt idx="1186">
                  <c:v>37823</c:v>
                </c:pt>
                <c:pt idx="1187">
                  <c:v>37824</c:v>
                </c:pt>
                <c:pt idx="1188">
                  <c:v>37825</c:v>
                </c:pt>
                <c:pt idx="1189">
                  <c:v>37826</c:v>
                </c:pt>
                <c:pt idx="1190">
                  <c:v>37827</c:v>
                </c:pt>
                <c:pt idx="1191">
                  <c:v>37830</c:v>
                </c:pt>
                <c:pt idx="1192">
                  <c:v>37831</c:v>
                </c:pt>
                <c:pt idx="1193">
                  <c:v>37832</c:v>
                </c:pt>
                <c:pt idx="1194">
                  <c:v>37833</c:v>
                </c:pt>
                <c:pt idx="1195">
                  <c:v>37834</c:v>
                </c:pt>
                <c:pt idx="1196">
                  <c:v>37837</c:v>
                </c:pt>
                <c:pt idx="1197">
                  <c:v>37838</c:v>
                </c:pt>
                <c:pt idx="1198">
                  <c:v>37839</c:v>
                </c:pt>
                <c:pt idx="1199">
                  <c:v>37840</c:v>
                </c:pt>
                <c:pt idx="1200">
                  <c:v>37841</c:v>
                </c:pt>
                <c:pt idx="1201">
                  <c:v>37844</c:v>
                </c:pt>
                <c:pt idx="1202">
                  <c:v>37845</c:v>
                </c:pt>
                <c:pt idx="1203">
                  <c:v>37846</c:v>
                </c:pt>
                <c:pt idx="1204">
                  <c:v>37847</c:v>
                </c:pt>
                <c:pt idx="1205">
                  <c:v>37848</c:v>
                </c:pt>
                <c:pt idx="1206">
                  <c:v>37851</c:v>
                </c:pt>
                <c:pt idx="1207">
                  <c:v>37852</c:v>
                </c:pt>
                <c:pt idx="1208">
                  <c:v>37853</c:v>
                </c:pt>
                <c:pt idx="1209">
                  <c:v>37854</c:v>
                </c:pt>
                <c:pt idx="1210">
                  <c:v>37855</c:v>
                </c:pt>
                <c:pt idx="1211">
                  <c:v>37858</c:v>
                </c:pt>
                <c:pt idx="1212">
                  <c:v>37859</c:v>
                </c:pt>
                <c:pt idx="1213">
                  <c:v>37860</c:v>
                </c:pt>
                <c:pt idx="1214">
                  <c:v>37861</c:v>
                </c:pt>
                <c:pt idx="1215">
                  <c:v>37862</c:v>
                </c:pt>
                <c:pt idx="1216">
                  <c:v>37865</c:v>
                </c:pt>
                <c:pt idx="1217">
                  <c:v>37866</c:v>
                </c:pt>
                <c:pt idx="1218">
                  <c:v>37867</c:v>
                </c:pt>
                <c:pt idx="1219">
                  <c:v>37868</c:v>
                </c:pt>
                <c:pt idx="1220">
                  <c:v>37869</c:v>
                </c:pt>
                <c:pt idx="1221">
                  <c:v>37872</c:v>
                </c:pt>
                <c:pt idx="1222">
                  <c:v>37873</c:v>
                </c:pt>
                <c:pt idx="1223">
                  <c:v>37874</c:v>
                </c:pt>
                <c:pt idx="1224">
                  <c:v>37875</c:v>
                </c:pt>
                <c:pt idx="1225">
                  <c:v>37876</c:v>
                </c:pt>
                <c:pt idx="1226">
                  <c:v>37879</c:v>
                </c:pt>
                <c:pt idx="1227">
                  <c:v>37880</c:v>
                </c:pt>
                <c:pt idx="1228">
                  <c:v>37881</c:v>
                </c:pt>
                <c:pt idx="1229">
                  <c:v>37882</c:v>
                </c:pt>
                <c:pt idx="1230">
                  <c:v>37883</c:v>
                </c:pt>
                <c:pt idx="1231">
                  <c:v>37886</c:v>
                </c:pt>
                <c:pt idx="1232">
                  <c:v>37887</c:v>
                </c:pt>
                <c:pt idx="1233">
                  <c:v>37888</c:v>
                </c:pt>
                <c:pt idx="1234">
                  <c:v>37889</c:v>
                </c:pt>
                <c:pt idx="1235">
                  <c:v>37890</c:v>
                </c:pt>
                <c:pt idx="1236">
                  <c:v>37893</c:v>
                </c:pt>
                <c:pt idx="1237">
                  <c:v>37894</c:v>
                </c:pt>
                <c:pt idx="1238">
                  <c:v>37895</c:v>
                </c:pt>
                <c:pt idx="1239">
                  <c:v>37896</c:v>
                </c:pt>
                <c:pt idx="1240">
                  <c:v>37897</c:v>
                </c:pt>
                <c:pt idx="1241">
                  <c:v>37900</c:v>
                </c:pt>
                <c:pt idx="1242">
                  <c:v>37901</c:v>
                </c:pt>
                <c:pt idx="1243">
                  <c:v>37902</c:v>
                </c:pt>
                <c:pt idx="1244">
                  <c:v>37903</c:v>
                </c:pt>
                <c:pt idx="1245">
                  <c:v>37904</c:v>
                </c:pt>
                <c:pt idx="1246">
                  <c:v>37907</c:v>
                </c:pt>
                <c:pt idx="1247">
                  <c:v>37908</c:v>
                </c:pt>
                <c:pt idx="1248">
                  <c:v>37909</c:v>
                </c:pt>
                <c:pt idx="1249">
                  <c:v>37910</c:v>
                </c:pt>
                <c:pt idx="1250">
                  <c:v>37911</c:v>
                </c:pt>
                <c:pt idx="1251">
                  <c:v>37914</c:v>
                </c:pt>
                <c:pt idx="1252">
                  <c:v>37915</c:v>
                </c:pt>
                <c:pt idx="1253">
                  <c:v>37916</c:v>
                </c:pt>
                <c:pt idx="1254">
                  <c:v>37917</c:v>
                </c:pt>
                <c:pt idx="1255">
                  <c:v>37918</c:v>
                </c:pt>
                <c:pt idx="1256">
                  <c:v>37921</c:v>
                </c:pt>
                <c:pt idx="1257">
                  <c:v>37922</c:v>
                </c:pt>
                <c:pt idx="1258">
                  <c:v>37923</c:v>
                </c:pt>
                <c:pt idx="1259">
                  <c:v>37924</c:v>
                </c:pt>
                <c:pt idx="1260">
                  <c:v>37925</c:v>
                </c:pt>
                <c:pt idx="1261">
                  <c:v>37928</c:v>
                </c:pt>
                <c:pt idx="1262">
                  <c:v>37929</c:v>
                </c:pt>
                <c:pt idx="1263">
                  <c:v>37930</c:v>
                </c:pt>
                <c:pt idx="1264">
                  <c:v>37931</c:v>
                </c:pt>
                <c:pt idx="1265">
                  <c:v>37932</c:v>
                </c:pt>
                <c:pt idx="1266">
                  <c:v>37935</c:v>
                </c:pt>
                <c:pt idx="1267">
                  <c:v>37936</c:v>
                </c:pt>
                <c:pt idx="1268">
                  <c:v>37937</c:v>
                </c:pt>
                <c:pt idx="1269">
                  <c:v>37938</c:v>
                </c:pt>
                <c:pt idx="1270">
                  <c:v>37939</c:v>
                </c:pt>
                <c:pt idx="1271">
                  <c:v>37942</c:v>
                </c:pt>
                <c:pt idx="1272">
                  <c:v>37943</c:v>
                </c:pt>
                <c:pt idx="1273">
                  <c:v>37944</c:v>
                </c:pt>
                <c:pt idx="1274">
                  <c:v>37945</c:v>
                </c:pt>
                <c:pt idx="1275">
                  <c:v>37946</c:v>
                </c:pt>
                <c:pt idx="1276">
                  <c:v>37949</c:v>
                </c:pt>
                <c:pt idx="1277">
                  <c:v>37950</c:v>
                </c:pt>
                <c:pt idx="1278">
                  <c:v>37951</c:v>
                </c:pt>
                <c:pt idx="1279">
                  <c:v>37952</c:v>
                </c:pt>
                <c:pt idx="1280">
                  <c:v>37953</c:v>
                </c:pt>
                <c:pt idx="1281">
                  <c:v>37956</c:v>
                </c:pt>
                <c:pt idx="1282">
                  <c:v>37957</c:v>
                </c:pt>
                <c:pt idx="1283">
                  <c:v>37958</c:v>
                </c:pt>
                <c:pt idx="1284">
                  <c:v>37959</c:v>
                </c:pt>
                <c:pt idx="1285">
                  <c:v>37960</c:v>
                </c:pt>
                <c:pt idx="1286">
                  <c:v>37963</c:v>
                </c:pt>
                <c:pt idx="1287">
                  <c:v>37964</c:v>
                </c:pt>
                <c:pt idx="1288">
                  <c:v>37965</c:v>
                </c:pt>
                <c:pt idx="1289">
                  <c:v>37966</c:v>
                </c:pt>
                <c:pt idx="1290">
                  <c:v>37967</c:v>
                </c:pt>
                <c:pt idx="1291">
                  <c:v>37970</c:v>
                </c:pt>
                <c:pt idx="1292">
                  <c:v>37971</c:v>
                </c:pt>
                <c:pt idx="1293">
                  <c:v>37972</c:v>
                </c:pt>
                <c:pt idx="1294">
                  <c:v>37973</c:v>
                </c:pt>
                <c:pt idx="1295">
                  <c:v>37974</c:v>
                </c:pt>
                <c:pt idx="1296">
                  <c:v>37977</c:v>
                </c:pt>
                <c:pt idx="1297">
                  <c:v>37978</c:v>
                </c:pt>
                <c:pt idx="1298">
                  <c:v>37979</c:v>
                </c:pt>
                <c:pt idx="1299">
                  <c:v>37980</c:v>
                </c:pt>
                <c:pt idx="1300">
                  <c:v>37981</c:v>
                </c:pt>
                <c:pt idx="1301">
                  <c:v>37984</c:v>
                </c:pt>
                <c:pt idx="1302">
                  <c:v>37985</c:v>
                </c:pt>
                <c:pt idx="1303">
                  <c:v>37986</c:v>
                </c:pt>
                <c:pt idx="1304">
                  <c:v>37987</c:v>
                </c:pt>
                <c:pt idx="1305">
                  <c:v>37988</c:v>
                </c:pt>
                <c:pt idx="1306">
                  <c:v>37991</c:v>
                </c:pt>
                <c:pt idx="1307">
                  <c:v>37992</c:v>
                </c:pt>
                <c:pt idx="1308">
                  <c:v>37993</c:v>
                </c:pt>
                <c:pt idx="1309">
                  <c:v>37994</c:v>
                </c:pt>
                <c:pt idx="1310">
                  <c:v>37995</c:v>
                </c:pt>
                <c:pt idx="1311">
                  <c:v>37998</c:v>
                </c:pt>
                <c:pt idx="1312">
                  <c:v>37999</c:v>
                </c:pt>
                <c:pt idx="1313">
                  <c:v>38000</c:v>
                </c:pt>
                <c:pt idx="1314">
                  <c:v>38001</c:v>
                </c:pt>
                <c:pt idx="1315">
                  <c:v>38002</c:v>
                </c:pt>
                <c:pt idx="1316">
                  <c:v>38005</c:v>
                </c:pt>
                <c:pt idx="1317">
                  <c:v>38006</c:v>
                </c:pt>
                <c:pt idx="1318">
                  <c:v>38007</c:v>
                </c:pt>
                <c:pt idx="1319">
                  <c:v>38008</c:v>
                </c:pt>
                <c:pt idx="1320">
                  <c:v>38009</c:v>
                </c:pt>
                <c:pt idx="1321">
                  <c:v>38012</c:v>
                </c:pt>
                <c:pt idx="1322">
                  <c:v>38013</c:v>
                </c:pt>
                <c:pt idx="1323">
                  <c:v>38014</c:v>
                </c:pt>
                <c:pt idx="1324">
                  <c:v>38015</c:v>
                </c:pt>
                <c:pt idx="1325">
                  <c:v>38016</c:v>
                </c:pt>
                <c:pt idx="1326">
                  <c:v>38019</c:v>
                </c:pt>
                <c:pt idx="1327">
                  <c:v>38020</c:v>
                </c:pt>
                <c:pt idx="1328">
                  <c:v>38021</c:v>
                </c:pt>
                <c:pt idx="1329">
                  <c:v>38022</c:v>
                </c:pt>
                <c:pt idx="1330">
                  <c:v>38023</c:v>
                </c:pt>
                <c:pt idx="1331">
                  <c:v>38026</c:v>
                </c:pt>
                <c:pt idx="1332">
                  <c:v>38027</c:v>
                </c:pt>
                <c:pt idx="1333">
                  <c:v>38028</c:v>
                </c:pt>
                <c:pt idx="1334">
                  <c:v>38029</c:v>
                </c:pt>
                <c:pt idx="1335">
                  <c:v>38030</c:v>
                </c:pt>
                <c:pt idx="1336">
                  <c:v>38033</c:v>
                </c:pt>
                <c:pt idx="1337">
                  <c:v>38034</c:v>
                </c:pt>
                <c:pt idx="1338">
                  <c:v>38035</c:v>
                </c:pt>
                <c:pt idx="1339">
                  <c:v>38036</c:v>
                </c:pt>
                <c:pt idx="1340">
                  <c:v>38037</c:v>
                </c:pt>
                <c:pt idx="1341">
                  <c:v>38040</c:v>
                </c:pt>
                <c:pt idx="1342">
                  <c:v>38041</c:v>
                </c:pt>
                <c:pt idx="1343">
                  <c:v>38042</c:v>
                </c:pt>
                <c:pt idx="1344">
                  <c:v>38043</c:v>
                </c:pt>
                <c:pt idx="1345">
                  <c:v>38044</c:v>
                </c:pt>
                <c:pt idx="1346">
                  <c:v>38047</c:v>
                </c:pt>
                <c:pt idx="1347">
                  <c:v>38048</c:v>
                </c:pt>
                <c:pt idx="1348">
                  <c:v>38049</c:v>
                </c:pt>
                <c:pt idx="1349">
                  <c:v>38050</c:v>
                </c:pt>
                <c:pt idx="1350">
                  <c:v>38051</c:v>
                </c:pt>
                <c:pt idx="1351">
                  <c:v>38054</c:v>
                </c:pt>
                <c:pt idx="1352">
                  <c:v>38055</c:v>
                </c:pt>
                <c:pt idx="1353">
                  <c:v>38056</c:v>
                </c:pt>
                <c:pt idx="1354">
                  <c:v>38057</c:v>
                </c:pt>
                <c:pt idx="1355">
                  <c:v>38058</c:v>
                </c:pt>
                <c:pt idx="1356">
                  <c:v>38061</c:v>
                </c:pt>
                <c:pt idx="1357">
                  <c:v>38062</c:v>
                </c:pt>
                <c:pt idx="1358">
                  <c:v>38063</c:v>
                </c:pt>
                <c:pt idx="1359">
                  <c:v>38064</c:v>
                </c:pt>
                <c:pt idx="1360">
                  <c:v>38065</c:v>
                </c:pt>
                <c:pt idx="1361">
                  <c:v>38068</c:v>
                </c:pt>
                <c:pt idx="1362">
                  <c:v>38069</c:v>
                </c:pt>
                <c:pt idx="1363">
                  <c:v>38070</c:v>
                </c:pt>
                <c:pt idx="1364">
                  <c:v>38071</c:v>
                </c:pt>
                <c:pt idx="1365">
                  <c:v>38072</c:v>
                </c:pt>
                <c:pt idx="1366">
                  <c:v>38075</c:v>
                </c:pt>
                <c:pt idx="1367">
                  <c:v>38076</c:v>
                </c:pt>
                <c:pt idx="1368">
                  <c:v>38077</c:v>
                </c:pt>
                <c:pt idx="1369">
                  <c:v>38078</c:v>
                </c:pt>
                <c:pt idx="1370">
                  <c:v>38079</c:v>
                </c:pt>
                <c:pt idx="1371">
                  <c:v>38082</c:v>
                </c:pt>
                <c:pt idx="1372">
                  <c:v>38083</c:v>
                </c:pt>
                <c:pt idx="1373">
                  <c:v>38084</c:v>
                </c:pt>
                <c:pt idx="1374">
                  <c:v>38085</c:v>
                </c:pt>
                <c:pt idx="1375">
                  <c:v>38086</c:v>
                </c:pt>
                <c:pt idx="1376">
                  <c:v>38089</c:v>
                </c:pt>
                <c:pt idx="1377">
                  <c:v>38090</c:v>
                </c:pt>
                <c:pt idx="1378">
                  <c:v>38091</c:v>
                </c:pt>
                <c:pt idx="1379">
                  <c:v>38092</c:v>
                </c:pt>
                <c:pt idx="1380">
                  <c:v>38093</c:v>
                </c:pt>
                <c:pt idx="1381">
                  <c:v>38096</c:v>
                </c:pt>
                <c:pt idx="1382">
                  <c:v>38097</c:v>
                </c:pt>
                <c:pt idx="1383">
                  <c:v>38098</c:v>
                </c:pt>
                <c:pt idx="1384">
                  <c:v>38099</c:v>
                </c:pt>
                <c:pt idx="1385">
                  <c:v>38100</c:v>
                </c:pt>
                <c:pt idx="1386">
                  <c:v>38103</c:v>
                </c:pt>
                <c:pt idx="1387">
                  <c:v>38104</c:v>
                </c:pt>
                <c:pt idx="1388">
                  <c:v>38105</c:v>
                </c:pt>
                <c:pt idx="1389">
                  <c:v>38106</c:v>
                </c:pt>
                <c:pt idx="1390">
                  <c:v>38107</c:v>
                </c:pt>
                <c:pt idx="1391">
                  <c:v>38110</c:v>
                </c:pt>
                <c:pt idx="1392">
                  <c:v>38111</c:v>
                </c:pt>
                <c:pt idx="1393">
                  <c:v>38112</c:v>
                </c:pt>
                <c:pt idx="1394">
                  <c:v>38113</c:v>
                </c:pt>
                <c:pt idx="1395">
                  <c:v>38114</c:v>
                </c:pt>
                <c:pt idx="1396">
                  <c:v>38117</c:v>
                </c:pt>
                <c:pt idx="1397">
                  <c:v>38118</c:v>
                </c:pt>
                <c:pt idx="1398">
                  <c:v>38119</c:v>
                </c:pt>
                <c:pt idx="1399">
                  <c:v>38120</c:v>
                </c:pt>
                <c:pt idx="1400">
                  <c:v>38121</c:v>
                </c:pt>
                <c:pt idx="1401">
                  <c:v>38124</c:v>
                </c:pt>
                <c:pt idx="1402">
                  <c:v>38125</c:v>
                </c:pt>
                <c:pt idx="1403">
                  <c:v>38126</c:v>
                </c:pt>
                <c:pt idx="1404">
                  <c:v>38127</c:v>
                </c:pt>
                <c:pt idx="1405">
                  <c:v>38128</c:v>
                </c:pt>
                <c:pt idx="1406">
                  <c:v>38131</c:v>
                </c:pt>
                <c:pt idx="1407">
                  <c:v>38132</c:v>
                </c:pt>
                <c:pt idx="1408">
                  <c:v>38133</c:v>
                </c:pt>
                <c:pt idx="1409">
                  <c:v>38134</c:v>
                </c:pt>
                <c:pt idx="1410">
                  <c:v>38135</c:v>
                </c:pt>
                <c:pt idx="1411">
                  <c:v>38138</c:v>
                </c:pt>
                <c:pt idx="1412">
                  <c:v>38139</c:v>
                </c:pt>
                <c:pt idx="1413">
                  <c:v>38140</c:v>
                </c:pt>
                <c:pt idx="1414">
                  <c:v>38141</c:v>
                </c:pt>
                <c:pt idx="1415">
                  <c:v>38142</c:v>
                </c:pt>
                <c:pt idx="1416">
                  <c:v>38145</c:v>
                </c:pt>
                <c:pt idx="1417">
                  <c:v>38146</c:v>
                </c:pt>
                <c:pt idx="1418">
                  <c:v>38147</c:v>
                </c:pt>
                <c:pt idx="1419">
                  <c:v>38148</c:v>
                </c:pt>
                <c:pt idx="1420">
                  <c:v>38149</c:v>
                </c:pt>
                <c:pt idx="1421">
                  <c:v>38152</c:v>
                </c:pt>
                <c:pt idx="1422">
                  <c:v>38153</c:v>
                </c:pt>
                <c:pt idx="1423">
                  <c:v>38154</c:v>
                </c:pt>
                <c:pt idx="1424">
                  <c:v>38155</c:v>
                </c:pt>
                <c:pt idx="1425">
                  <c:v>38156</c:v>
                </c:pt>
                <c:pt idx="1426">
                  <c:v>38159</c:v>
                </c:pt>
                <c:pt idx="1427">
                  <c:v>38160</c:v>
                </c:pt>
                <c:pt idx="1428">
                  <c:v>38161</c:v>
                </c:pt>
                <c:pt idx="1429">
                  <c:v>38162</c:v>
                </c:pt>
                <c:pt idx="1430">
                  <c:v>38163</c:v>
                </c:pt>
                <c:pt idx="1431">
                  <c:v>38166</c:v>
                </c:pt>
                <c:pt idx="1432">
                  <c:v>38167</c:v>
                </c:pt>
                <c:pt idx="1433">
                  <c:v>38168</c:v>
                </c:pt>
                <c:pt idx="1434">
                  <c:v>38169</c:v>
                </c:pt>
                <c:pt idx="1435">
                  <c:v>38170</c:v>
                </c:pt>
                <c:pt idx="1436">
                  <c:v>38173</c:v>
                </c:pt>
                <c:pt idx="1437">
                  <c:v>38174</c:v>
                </c:pt>
                <c:pt idx="1438">
                  <c:v>38175</c:v>
                </c:pt>
                <c:pt idx="1439">
                  <c:v>38176</c:v>
                </c:pt>
                <c:pt idx="1440">
                  <c:v>38177</c:v>
                </c:pt>
                <c:pt idx="1441">
                  <c:v>38180</c:v>
                </c:pt>
                <c:pt idx="1442">
                  <c:v>38181</c:v>
                </c:pt>
                <c:pt idx="1443">
                  <c:v>38182</c:v>
                </c:pt>
                <c:pt idx="1444">
                  <c:v>38183</c:v>
                </c:pt>
                <c:pt idx="1445">
                  <c:v>38184</c:v>
                </c:pt>
                <c:pt idx="1446">
                  <c:v>38187</c:v>
                </c:pt>
                <c:pt idx="1447">
                  <c:v>38188</c:v>
                </c:pt>
                <c:pt idx="1448">
                  <c:v>38189</c:v>
                </c:pt>
                <c:pt idx="1449">
                  <c:v>38190</c:v>
                </c:pt>
                <c:pt idx="1450">
                  <c:v>38191</c:v>
                </c:pt>
                <c:pt idx="1451">
                  <c:v>38194</c:v>
                </c:pt>
                <c:pt idx="1452">
                  <c:v>38195</c:v>
                </c:pt>
                <c:pt idx="1453">
                  <c:v>38196</c:v>
                </c:pt>
                <c:pt idx="1454">
                  <c:v>38197</c:v>
                </c:pt>
                <c:pt idx="1455">
                  <c:v>38198</c:v>
                </c:pt>
                <c:pt idx="1456">
                  <c:v>38201</c:v>
                </c:pt>
                <c:pt idx="1457">
                  <c:v>38202</c:v>
                </c:pt>
                <c:pt idx="1458">
                  <c:v>38203</c:v>
                </c:pt>
                <c:pt idx="1459">
                  <c:v>38204</c:v>
                </c:pt>
                <c:pt idx="1460">
                  <c:v>38205</c:v>
                </c:pt>
                <c:pt idx="1461">
                  <c:v>38208</c:v>
                </c:pt>
                <c:pt idx="1462">
                  <c:v>38209</c:v>
                </c:pt>
                <c:pt idx="1463">
                  <c:v>38210</c:v>
                </c:pt>
                <c:pt idx="1464">
                  <c:v>38211</c:v>
                </c:pt>
                <c:pt idx="1465">
                  <c:v>38212</c:v>
                </c:pt>
                <c:pt idx="1466">
                  <c:v>38215</c:v>
                </c:pt>
                <c:pt idx="1467">
                  <c:v>38216</c:v>
                </c:pt>
                <c:pt idx="1468">
                  <c:v>38217</c:v>
                </c:pt>
                <c:pt idx="1469">
                  <c:v>38218</c:v>
                </c:pt>
                <c:pt idx="1470">
                  <c:v>38219</c:v>
                </c:pt>
                <c:pt idx="1471">
                  <c:v>38222</c:v>
                </c:pt>
                <c:pt idx="1472">
                  <c:v>38223</c:v>
                </c:pt>
                <c:pt idx="1473">
                  <c:v>38224</c:v>
                </c:pt>
                <c:pt idx="1474">
                  <c:v>38225</c:v>
                </c:pt>
                <c:pt idx="1475">
                  <c:v>38226</c:v>
                </c:pt>
                <c:pt idx="1476">
                  <c:v>38229</c:v>
                </c:pt>
                <c:pt idx="1477">
                  <c:v>38230</c:v>
                </c:pt>
                <c:pt idx="1478">
                  <c:v>38231</c:v>
                </c:pt>
                <c:pt idx="1479">
                  <c:v>38232</c:v>
                </c:pt>
                <c:pt idx="1480">
                  <c:v>38233</c:v>
                </c:pt>
                <c:pt idx="1481">
                  <c:v>38236</c:v>
                </c:pt>
                <c:pt idx="1482">
                  <c:v>38237</c:v>
                </c:pt>
                <c:pt idx="1483">
                  <c:v>38238</c:v>
                </c:pt>
                <c:pt idx="1484">
                  <c:v>38239</c:v>
                </c:pt>
                <c:pt idx="1485">
                  <c:v>38240</c:v>
                </c:pt>
                <c:pt idx="1486">
                  <c:v>38243</c:v>
                </c:pt>
                <c:pt idx="1487">
                  <c:v>38244</c:v>
                </c:pt>
                <c:pt idx="1488">
                  <c:v>38245</c:v>
                </c:pt>
                <c:pt idx="1489">
                  <c:v>38246</c:v>
                </c:pt>
                <c:pt idx="1490">
                  <c:v>38247</c:v>
                </c:pt>
                <c:pt idx="1491">
                  <c:v>38250</c:v>
                </c:pt>
                <c:pt idx="1492">
                  <c:v>38251</c:v>
                </c:pt>
                <c:pt idx="1493">
                  <c:v>38252</c:v>
                </c:pt>
                <c:pt idx="1494">
                  <c:v>38253</c:v>
                </c:pt>
                <c:pt idx="1495">
                  <c:v>38254</c:v>
                </c:pt>
                <c:pt idx="1496">
                  <c:v>38257</c:v>
                </c:pt>
                <c:pt idx="1497">
                  <c:v>38258</c:v>
                </c:pt>
                <c:pt idx="1498">
                  <c:v>38259</c:v>
                </c:pt>
                <c:pt idx="1499">
                  <c:v>38260</c:v>
                </c:pt>
                <c:pt idx="1500">
                  <c:v>38261</c:v>
                </c:pt>
                <c:pt idx="1501">
                  <c:v>38264</c:v>
                </c:pt>
                <c:pt idx="1502">
                  <c:v>38265</c:v>
                </c:pt>
                <c:pt idx="1503">
                  <c:v>38266</c:v>
                </c:pt>
                <c:pt idx="1504">
                  <c:v>38267</c:v>
                </c:pt>
                <c:pt idx="1505">
                  <c:v>38268</c:v>
                </c:pt>
                <c:pt idx="1506">
                  <c:v>38271</c:v>
                </c:pt>
                <c:pt idx="1507">
                  <c:v>38272</c:v>
                </c:pt>
                <c:pt idx="1508">
                  <c:v>38273</c:v>
                </c:pt>
                <c:pt idx="1509">
                  <c:v>38274</c:v>
                </c:pt>
                <c:pt idx="1510">
                  <c:v>38275</c:v>
                </c:pt>
                <c:pt idx="1511">
                  <c:v>38278</c:v>
                </c:pt>
                <c:pt idx="1512">
                  <c:v>38279</c:v>
                </c:pt>
                <c:pt idx="1513">
                  <c:v>38280</c:v>
                </c:pt>
                <c:pt idx="1514">
                  <c:v>38281</c:v>
                </c:pt>
                <c:pt idx="1515">
                  <c:v>38282</c:v>
                </c:pt>
                <c:pt idx="1516">
                  <c:v>38285</c:v>
                </c:pt>
                <c:pt idx="1517">
                  <c:v>38286</c:v>
                </c:pt>
                <c:pt idx="1518">
                  <c:v>38287</c:v>
                </c:pt>
                <c:pt idx="1519">
                  <c:v>38288</c:v>
                </c:pt>
                <c:pt idx="1520">
                  <c:v>38289</c:v>
                </c:pt>
                <c:pt idx="1521">
                  <c:v>38292</c:v>
                </c:pt>
                <c:pt idx="1522">
                  <c:v>38293</c:v>
                </c:pt>
                <c:pt idx="1523">
                  <c:v>38294</c:v>
                </c:pt>
                <c:pt idx="1524">
                  <c:v>38295</c:v>
                </c:pt>
                <c:pt idx="1525">
                  <c:v>38296</c:v>
                </c:pt>
                <c:pt idx="1526">
                  <c:v>38299</c:v>
                </c:pt>
                <c:pt idx="1527">
                  <c:v>38300</c:v>
                </c:pt>
                <c:pt idx="1528">
                  <c:v>38301</c:v>
                </c:pt>
                <c:pt idx="1529">
                  <c:v>38302</c:v>
                </c:pt>
                <c:pt idx="1530">
                  <c:v>38303</c:v>
                </c:pt>
                <c:pt idx="1531">
                  <c:v>38306</c:v>
                </c:pt>
                <c:pt idx="1532">
                  <c:v>38307</c:v>
                </c:pt>
                <c:pt idx="1533">
                  <c:v>38308</c:v>
                </c:pt>
                <c:pt idx="1534">
                  <c:v>38309</c:v>
                </c:pt>
                <c:pt idx="1535">
                  <c:v>38310</c:v>
                </c:pt>
                <c:pt idx="1536">
                  <c:v>38313</c:v>
                </c:pt>
                <c:pt idx="1537">
                  <c:v>38314</c:v>
                </c:pt>
                <c:pt idx="1538">
                  <c:v>38315</c:v>
                </c:pt>
                <c:pt idx="1539">
                  <c:v>38316</c:v>
                </c:pt>
                <c:pt idx="1540">
                  <c:v>38317</c:v>
                </c:pt>
                <c:pt idx="1541">
                  <c:v>38320</c:v>
                </c:pt>
                <c:pt idx="1542">
                  <c:v>38321</c:v>
                </c:pt>
                <c:pt idx="1543">
                  <c:v>38322</c:v>
                </c:pt>
                <c:pt idx="1544">
                  <c:v>38323</c:v>
                </c:pt>
                <c:pt idx="1545">
                  <c:v>38324</c:v>
                </c:pt>
                <c:pt idx="1546">
                  <c:v>38327</c:v>
                </c:pt>
                <c:pt idx="1547">
                  <c:v>38328</c:v>
                </c:pt>
                <c:pt idx="1548">
                  <c:v>38329</c:v>
                </c:pt>
                <c:pt idx="1549">
                  <c:v>38330</c:v>
                </c:pt>
                <c:pt idx="1550">
                  <c:v>38331</c:v>
                </c:pt>
                <c:pt idx="1551">
                  <c:v>38334</c:v>
                </c:pt>
                <c:pt idx="1552">
                  <c:v>38335</c:v>
                </c:pt>
                <c:pt idx="1553">
                  <c:v>38336</c:v>
                </c:pt>
                <c:pt idx="1554">
                  <c:v>38337</c:v>
                </c:pt>
                <c:pt idx="1555">
                  <c:v>38338</c:v>
                </c:pt>
                <c:pt idx="1556">
                  <c:v>38341</c:v>
                </c:pt>
                <c:pt idx="1557">
                  <c:v>38342</c:v>
                </c:pt>
                <c:pt idx="1558">
                  <c:v>38343</c:v>
                </c:pt>
                <c:pt idx="1559">
                  <c:v>38344</c:v>
                </c:pt>
                <c:pt idx="1560">
                  <c:v>38345</c:v>
                </c:pt>
                <c:pt idx="1561">
                  <c:v>38348</c:v>
                </c:pt>
                <c:pt idx="1562">
                  <c:v>38349</c:v>
                </c:pt>
                <c:pt idx="1563">
                  <c:v>38350</c:v>
                </c:pt>
                <c:pt idx="1564">
                  <c:v>38351</c:v>
                </c:pt>
                <c:pt idx="1565">
                  <c:v>38352</c:v>
                </c:pt>
                <c:pt idx="1566">
                  <c:v>38355</c:v>
                </c:pt>
                <c:pt idx="1567">
                  <c:v>38356</c:v>
                </c:pt>
                <c:pt idx="1568">
                  <c:v>38357</c:v>
                </c:pt>
                <c:pt idx="1569">
                  <c:v>38358</c:v>
                </c:pt>
                <c:pt idx="1570">
                  <c:v>38359</c:v>
                </c:pt>
                <c:pt idx="1571">
                  <c:v>38362</c:v>
                </c:pt>
                <c:pt idx="1572">
                  <c:v>38363</c:v>
                </c:pt>
                <c:pt idx="1573">
                  <c:v>38364</c:v>
                </c:pt>
                <c:pt idx="1574">
                  <c:v>38365</c:v>
                </c:pt>
                <c:pt idx="1575">
                  <c:v>38366</c:v>
                </c:pt>
                <c:pt idx="1576">
                  <c:v>38369</c:v>
                </c:pt>
                <c:pt idx="1577">
                  <c:v>38370</c:v>
                </c:pt>
                <c:pt idx="1578">
                  <c:v>38371</c:v>
                </c:pt>
                <c:pt idx="1579">
                  <c:v>38372</c:v>
                </c:pt>
                <c:pt idx="1580">
                  <c:v>38373</c:v>
                </c:pt>
                <c:pt idx="1581">
                  <c:v>38376</c:v>
                </c:pt>
                <c:pt idx="1582">
                  <c:v>38377</c:v>
                </c:pt>
                <c:pt idx="1583">
                  <c:v>38378</c:v>
                </c:pt>
                <c:pt idx="1584">
                  <c:v>38379</c:v>
                </c:pt>
                <c:pt idx="1585">
                  <c:v>38380</c:v>
                </c:pt>
                <c:pt idx="1586">
                  <c:v>38383</c:v>
                </c:pt>
                <c:pt idx="1587">
                  <c:v>38384</c:v>
                </c:pt>
                <c:pt idx="1588">
                  <c:v>38385</c:v>
                </c:pt>
                <c:pt idx="1589">
                  <c:v>38386</c:v>
                </c:pt>
                <c:pt idx="1590">
                  <c:v>38387</c:v>
                </c:pt>
                <c:pt idx="1591">
                  <c:v>38390</c:v>
                </c:pt>
                <c:pt idx="1592">
                  <c:v>38391</c:v>
                </c:pt>
                <c:pt idx="1593">
                  <c:v>38392</c:v>
                </c:pt>
                <c:pt idx="1594">
                  <c:v>38393</c:v>
                </c:pt>
                <c:pt idx="1595">
                  <c:v>38394</c:v>
                </c:pt>
                <c:pt idx="1596">
                  <c:v>38397</c:v>
                </c:pt>
                <c:pt idx="1597">
                  <c:v>38398</c:v>
                </c:pt>
                <c:pt idx="1598">
                  <c:v>38399</c:v>
                </c:pt>
                <c:pt idx="1599">
                  <c:v>38400</c:v>
                </c:pt>
                <c:pt idx="1600">
                  <c:v>38401</c:v>
                </c:pt>
                <c:pt idx="1601">
                  <c:v>38404</c:v>
                </c:pt>
                <c:pt idx="1602">
                  <c:v>38405</c:v>
                </c:pt>
                <c:pt idx="1603">
                  <c:v>38406</c:v>
                </c:pt>
                <c:pt idx="1604">
                  <c:v>38407</c:v>
                </c:pt>
                <c:pt idx="1605">
                  <c:v>38408</c:v>
                </c:pt>
                <c:pt idx="1606">
                  <c:v>38411</c:v>
                </c:pt>
                <c:pt idx="1607">
                  <c:v>38412</c:v>
                </c:pt>
                <c:pt idx="1608">
                  <c:v>38413</c:v>
                </c:pt>
                <c:pt idx="1609">
                  <c:v>38414</c:v>
                </c:pt>
                <c:pt idx="1610">
                  <c:v>38415</c:v>
                </c:pt>
                <c:pt idx="1611">
                  <c:v>38418</c:v>
                </c:pt>
                <c:pt idx="1612">
                  <c:v>38419</c:v>
                </c:pt>
                <c:pt idx="1613">
                  <c:v>38420</c:v>
                </c:pt>
                <c:pt idx="1614">
                  <c:v>38421</c:v>
                </c:pt>
                <c:pt idx="1615">
                  <c:v>38422</c:v>
                </c:pt>
                <c:pt idx="1616">
                  <c:v>38425</c:v>
                </c:pt>
                <c:pt idx="1617">
                  <c:v>38426</c:v>
                </c:pt>
                <c:pt idx="1618">
                  <c:v>38427</c:v>
                </c:pt>
                <c:pt idx="1619">
                  <c:v>38428</c:v>
                </c:pt>
                <c:pt idx="1620">
                  <c:v>38429</c:v>
                </c:pt>
                <c:pt idx="1621">
                  <c:v>38432</c:v>
                </c:pt>
                <c:pt idx="1622">
                  <c:v>38433</c:v>
                </c:pt>
                <c:pt idx="1623">
                  <c:v>38434</c:v>
                </c:pt>
                <c:pt idx="1624">
                  <c:v>38435</c:v>
                </c:pt>
                <c:pt idx="1625">
                  <c:v>38436</c:v>
                </c:pt>
                <c:pt idx="1626">
                  <c:v>38439</c:v>
                </c:pt>
                <c:pt idx="1627">
                  <c:v>38440</c:v>
                </c:pt>
                <c:pt idx="1628">
                  <c:v>38441</c:v>
                </c:pt>
                <c:pt idx="1629">
                  <c:v>38442</c:v>
                </c:pt>
                <c:pt idx="1630">
                  <c:v>38443</c:v>
                </c:pt>
                <c:pt idx="1631">
                  <c:v>38446</c:v>
                </c:pt>
                <c:pt idx="1632">
                  <c:v>38447</c:v>
                </c:pt>
                <c:pt idx="1633">
                  <c:v>38448</c:v>
                </c:pt>
                <c:pt idx="1634">
                  <c:v>38449</c:v>
                </c:pt>
                <c:pt idx="1635">
                  <c:v>38450</c:v>
                </c:pt>
                <c:pt idx="1636">
                  <c:v>38453</c:v>
                </c:pt>
                <c:pt idx="1637">
                  <c:v>38454</c:v>
                </c:pt>
                <c:pt idx="1638">
                  <c:v>38455</c:v>
                </c:pt>
                <c:pt idx="1639">
                  <c:v>38456</c:v>
                </c:pt>
                <c:pt idx="1640">
                  <c:v>38457</c:v>
                </c:pt>
                <c:pt idx="1641">
                  <c:v>38460</c:v>
                </c:pt>
                <c:pt idx="1642">
                  <c:v>38461</c:v>
                </c:pt>
                <c:pt idx="1643">
                  <c:v>38462</c:v>
                </c:pt>
                <c:pt idx="1644">
                  <c:v>38463</c:v>
                </c:pt>
                <c:pt idx="1645">
                  <c:v>38464</c:v>
                </c:pt>
                <c:pt idx="1646">
                  <c:v>38467</c:v>
                </c:pt>
                <c:pt idx="1647">
                  <c:v>38468</c:v>
                </c:pt>
                <c:pt idx="1648">
                  <c:v>38469</c:v>
                </c:pt>
                <c:pt idx="1649">
                  <c:v>38470</c:v>
                </c:pt>
                <c:pt idx="1650">
                  <c:v>38471</c:v>
                </c:pt>
                <c:pt idx="1651">
                  <c:v>38474</c:v>
                </c:pt>
                <c:pt idx="1652">
                  <c:v>38475</c:v>
                </c:pt>
                <c:pt idx="1653">
                  <c:v>38476</c:v>
                </c:pt>
                <c:pt idx="1654">
                  <c:v>38477</c:v>
                </c:pt>
                <c:pt idx="1655">
                  <c:v>38478</c:v>
                </c:pt>
                <c:pt idx="1656">
                  <c:v>38481</c:v>
                </c:pt>
                <c:pt idx="1657">
                  <c:v>38482</c:v>
                </c:pt>
                <c:pt idx="1658">
                  <c:v>38483</c:v>
                </c:pt>
                <c:pt idx="1659">
                  <c:v>38484</c:v>
                </c:pt>
                <c:pt idx="1660">
                  <c:v>38485</c:v>
                </c:pt>
                <c:pt idx="1661">
                  <c:v>38488</c:v>
                </c:pt>
                <c:pt idx="1662">
                  <c:v>38489</c:v>
                </c:pt>
                <c:pt idx="1663">
                  <c:v>38490</c:v>
                </c:pt>
                <c:pt idx="1664">
                  <c:v>38491</c:v>
                </c:pt>
                <c:pt idx="1665">
                  <c:v>38492</c:v>
                </c:pt>
                <c:pt idx="1666">
                  <c:v>38495</c:v>
                </c:pt>
                <c:pt idx="1667">
                  <c:v>38496</c:v>
                </c:pt>
                <c:pt idx="1668">
                  <c:v>38497</c:v>
                </c:pt>
                <c:pt idx="1669">
                  <c:v>38498</c:v>
                </c:pt>
                <c:pt idx="1670">
                  <c:v>38499</c:v>
                </c:pt>
                <c:pt idx="1671">
                  <c:v>38502</c:v>
                </c:pt>
                <c:pt idx="1672">
                  <c:v>38503</c:v>
                </c:pt>
                <c:pt idx="1673">
                  <c:v>38504</c:v>
                </c:pt>
                <c:pt idx="1674">
                  <c:v>38505</c:v>
                </c:pt>
                <c:pt idx="1675">
                  <c:v>38506</c:v>
                </c:pt>
                <c:pt idx="1676">
                  <c:v>38509</c:v>
                </c:pt>
                <c:pt idx="1677">
                  <c:v>38510</c:v>
                </c:pt>
                <c:pt idx="1678">
                  <c:v>38511</c:v>
                </c:pt>
                <c:pt idx="1679">
                  <c:v>38512</c:v>
                </c:pt>
                <c:pt idx="1680">
                  <c:v>38513</c:v>
                </c:pt>
                <c:pt idx="1681">
                  <c:v>38516</c:v>
                </c:pt>
                <c:pt idx="1682">
                  <c:v>38517</c:v>
                </c:pt>
                <c:pt idx="1683">
                  <c:v>38518</c:v>
                </c:pt>
                <c:pt idx="1684">
                  <c:v>38519</c:v>
                </c:pt>
                <c:pt idx="1685">
                  <c:v>38520</c:v>
                </c:pt>
                <c:pt idx="1686">
                  <c:v>38523</c:v>
                </c:pt>
                <c:pt idx="1687">
                  <c:v>38524</c:v>
                </c:pt>
                <c:pt idx="1688">
                  <c:v>38525</c:v>
                </c:pt>
                <c:pt idx="1689">
                  <c:v>38526</c:v>
                </c:pt>
                <c:pt idx="1690">
                  <c:v>38527</c:v>
                </c:pt>
                <c:pt idx="1691">
                  <c:v>38530</c:v>
                </c:pt>
                <c:pt idx="1692">
                  <c:v>38531</c:v>
                </c:pt>
                <c:pt idx="1693">
                  <c:v>38532</c:v>
                </c:pt>
                <c:pt idx="1694">
                  <c:v>38533</c:v>
                </c:pt>
                <c:pt idx="1695">
                  <c:v>38534</c:v>
                </c:pt>
                <c:pt idx="1696">
                  <c:v>38537</c:v>
                </c:pt>
                <c:pt idx="1697">
                  <c:v>38538</c:v>
                </c:pt>
                <c:pt idx="1698">
                  <c:v>38539</c:v>
                </c:pt>
                <c:pt idx="1699">
                  <c:v>38540</c:v>
                </c:pt>
                <c:pt idx="1700">
                  <c:v>38541</c:v>
                </c:pt>
                <c:pt idx="1701">
                  <c:v>38544</c:v>
                </c:pt>
                <c:pt idx="1702">
                  <c:v>38545</c:v>
                </c:pt>
                <c:pt idx="1703">
                  <c:v>38546</c:v>
                </c:pt>
                <c:pt idx="1704">
                  <c:v>38547</c:v>
                </c:pt>
                <c:pt idx="1705">
                  <c:v>38548</c:v>
                </c:pt>
                <c:pt idx="1706">
                  <c:v>38551</c:v>
                </c:pt>
                <c:pt idx="1707">
                  <c:v>38552</c:v>
                </c:pt>
                <c:pt idx="1708">
                  <c:v>38553</c:v>
                </c:pt>
                <c:pt idx="1709">
                  <c:v>38554</c:v>
                </c:pt>
                <c:pt idx="1710">
                  <c:v>38555</c:v>
                </c:pt>
                <c:pt idx="1711">
                  <c:v>38558</c:v>
                </c:pt>
                <c:pt idx="1712">
                  <c:v>38559</c:v>
                </c:pt>
                <c:pt idx="1713">
                  <c:v>38560</c:v>
                </c:pt>
                <c:pt idx="1714">
                  <c:v>38561</c:v>
                </c:pt>
                <c:pt idx="1715">
                  <c:v>38562</c:v>
                </c:pt>
                <c:pt idx="1716">
                  <c:v>38565</c:v>
                </c:pt>
                <c:pt idx="1717">
                  <c:v>38566</c:v>
                </c:pt>
                <c:pt idx="1718">
                  <c:v>38567</c:v>
                </c:pt>
                <c:pt idx="1719">
                  <c:v>38568</c:v>
                </c:pt>
                <c:pt idx="1720">
                  <c:v>38569</c:v>
                </c:pt>
                <c:pt idx="1721">
                  <c:v>38572</c:v>
                </c:pt>
                <c:pt idx="1722">
                  <c:v>38573</c:v>
                </c:pt>
                <c:pt idx="1723">
                  <c:v>38574</c:v>
                </c:pt>
                <c:pt idx="1724">
                  <c:v>38575</c:v>
                </c:pt>
                <c:pt idx="1725">
                  <c:v>38576</c:v>
                </c:pt>
                <c:pt idx="1726">
                  <c:v>38579</c:v>
                </c:pt>
                <c:pt idx="1727">
                  <c:v>38580</c:v>
                </c:pt>
                <c:pt idx="1728">
                  <c:v>38581</c:v>
                </c:pt>
                <c:pt idx="1729">
                  <c:v>38582</c:v>
                </c:pt>
                <c:pt idx="1730">
                  <c:v>38583</c:v>
                </c:pt>
                <c:pt idx="1731">
                  <c:v>38586</c:v>
                </c:pt>
                <c:pt idx="1732">
                  <c:v>38587</c:v>
                </c:pt>
                <c:pt idx="1733">
                  <c:v>38588</c:v>
                </c:pt>
                <c:pt idx="1734">
                  <c:v>38589</c:v>
                </c:pt>
                <c:pt idx="1735">
                  <c:v>38590</c:v>
                </c:pt>
                <c:pt idx="1736">
                  <c:v>38593</c:v>
                </c:pt>
                <c:pt idx="1737">
                  <c:v>38594</c:v>
                </c:pt>
                <c:pt idx="1738">
                  <c:v>38595</c:v>
                </c:pt>
                <c:pt idx="1739">
                  <c:v>38596</c:v>
                </c:pt>
                <c:pt idx="1740">
                  <c:v>38597</c:v>
                </c:pt>
                <c:pt idx="1741">
                  <c:v>38600</c:v>
                </c:pt>
                <c:pt idx="1742">
                  <c:v>38601</c:v>
                </c:pt>
                <c:pt idx="1743">
                  <c:v>38602</c:v>
                </c:pt>
                <c:pt idx="1744">
                  <c:v>38603</c:v>
                </c:pt>
                <c:pt idx="1745">
                  <c:v>38604</c:v>
                </c:pt>
                <c:pt idx="1746">
                  <c:v>38607</c:v>
                </c:pt>
                <c:pt idx="1747">
                  <c:v>38608</c:v>
                </c:pt>
                <c:pt idx="1748">
                  <c:v>38609</c:v>
                </c:pt>
                <c:pt idx="1749">
                  <c:v>38610</c:v>
                </c:pt>
                <c:pt idx="1750">
                  <c:v>38611</c:v>
                </c:pt>
                <c:pt idx="1751">
                  <c:v>38614</c:v>
                </c:pt>
                <c:pt idx="1752">
                  <c:v>38615</c:v>
                </c:pt>
                <c:pt idx="1753">
                  <c:v>38616</c:v>
                </c:pt>
                <c:pt idx="1754">
                  <c:v>38617</c:v>
                </c:pt>
                <c:pt idx="1755">
                  <c:v>38618</c:v>
                </c:pt>
                <c:pt idx="1756">
                  <c:v>38621</c:v>
                </c:pt>
                <c:pt idx="1757">
                  <c:v>38622</c:v>
                </c:pt>
                <c:pt idx="1758">
                  <c:v>38623</c:v>
                </c:pt>
                <c:pt idx="1759">
                  <c:v>38624</c:v>
                </c:pt>
                <c:pt idx="1760">
                  <c:v>38625</c:v>
                </c:pt>
                <c:pt idx="1761">
                  <c:v>38628</c:v>
                </c:pt>
                <c:pt idx="1762">
                  <c:v>38629</c:v>
                </c:pt>
                <c:pt idx="1763">
                  <c:v>38630</c:v>
                </c:pt>
                <c:pt idx="1764">
                  <c:v>38631</c:v>
                </c:pt>
                <c:pt idx="1765">
                  <c:v>38632</c:v>
                </c:pt>
                <c:pt idx="1766">
                  <c:v>38635</c:v>
                </c:pt>
                <c:pt idx="1767">
                  <c:v>38636</c:v>
                </c:pt>
                <c:pt idx="1768">
                  <c:v>38637</c:v>
                </c:pt>
                <c:pt idx="1769">
                  <c:v>38638</c:v>
                </c:pt>
                <c:pt idx="1770">
                  <c:v>38639</c:v>
                </c:pt>
                <c:pt idx="1771">
                  <c:v>38642</c:v>
                </c:pt>
                <c:pt idx="1772">
                  <c:v>38643</c:v>
                </c:pt>
                <c:pt idx="1773">
                  <c:v>38644</c:v>
                </c:pt>
                <c:pt idx="1774">
                  <c:v>38645</c:v>
                </c:pt>
                <c:pt idx="1775">
                  <c:v>38646</c:v>
                </c:pt>
                <c:pt idx="1776">
                  <c:v>38649</c:v>
                </c:pt>
                <c:pt idx="1777">
                  <c:v>38650</c:v>
                </c:pt>
                <c:pt idx="1778">
                  <c:v>38651</c:v>
                </c:pt>
                <c:pt idx="1779">
                  <c:v>38652</c:v>
                </c:pt>
                <c:pt idx="1780">
                  <c:v>38653</c:v>
                </c:pt>
                <c:pt idx="1781">
                  <c:v>38656</c:v>
                </c:pt>
                <c:pt idx="1782">
                  <c:v>38657</c:v>
                </c:pt>
                <c:pt idx="1783">
                  <c:v>38658</c:v>
                </c:pt>
                <c:pt idx="1784">
                  <c:v>38659</c:v>
                </c:pt>
                <c:pt idx="1785">
                  <c:v>38660</c:v>
                </c:pt>
                <c:pt idx="1786">
                  <c:v>38663</c:v>
                </c:pt>
                <c:pt idx="1787">
                  <c:v>38664</c:v>
                </c:pt>
                <c:pt idx="1788">
                  <c:v>38665</c:v>
                </c:pt>
                <c:pt idx="1789">
                  <c:v>38666</c:v>
                </c:pt>
                <c:pt idx="1790">
                  <c:v>38667</c:v>
                </c:pt>
                <c:pt idx="1791">
                  <c:v>38670</c:v>
                </c:pt>
                <c:pt idx="1792">
                  <c:v>38671</c:v>
                </c:pt>
                <c:pt idx="1793">
                  <c:v>38672</c:v>
                </c:pt>
                <c:pt idx="1794">
                  <c:v>38673</c:v>
                </c:pt>
                <c:pt idx="1795">
                  <c:v>38674</c:v>
                </c:pt>
                <c:pt idx="1796">
                  <c:v>38677</c:v>
                </c:pt>
                <c:pt idx="1797">
                  <c:v>38678</c:v>
                </c:pt>
                <c:pt idx="1798">
                  <c:v>38679</c:v>
                </c:pt>
                <c:pt idx="1799">
                  <c:v>38680</c:v>
                </c:pt>
                <c:pt idx="1800">
                  <c:v>38681</c:v>
                </c:pt>
                <c:pt idx="1801">
                  <c:v>38684</c:v>
                </c:pt>
                <c:pt idx="1802">
                  <c:v>38685</c:v>
                </c:pt>
                <c:pt idx="1803">
                  <c:v>38686</c:v>
                </c:pt>
                <c:pt idx="1804">
                  <c:v>38687</c:v>
                </c:pt>
                <c:pt idx="1805">
                  <c:v>38688</c:v>
                </c:pt>
                <c:pt idx="1806">
                  <c:v>38691</c:v>
                </c:pt>
                <c:pt idx="1807">
                  <c:v>38692</c:v>
                </c:pt>
                <c:pt idx="1808">
                  <c:v>38693</c:v>
                </c:pt>
                <c:pt idx="1809">
                  <c:v>38694</c:v>
                </c:pt>
                <c:pt idx="1810">
                  <c:v>38695</c:v>
                </c:pt>
                <c:pt idx="1811">
                  <c:v>38698</c:v>
                </c:pt>
                <c:pt idx="1812">
                  <c:v>38699</c:v>
                </c:pt>
                <c:pt idx="1813">
                  <c:v>38700</c:v>
                </c:pt>
                <c:pt idx="1814">
                  <c:v>38701</c:v>
                </c:pt>
                <c:pt idx="1815">
                  <c:v>38702</c:v>
                </c:pt>
                <c:pt idx="1816">
                  <c:v>38705</c:v>
                </c:pt>
                <c:pt idx="1817">
                  <c:v>38706</c:v>
                </c:pt>
                <c:pt idx="1818">
                  <c:v>38707</c:v>
                </c:pt>
                <c:pt idx="1819">
                  <c:v>38708</c:v>
                </c:pt>
                <c:pt idx="1820">
                  <c:v>38709</c:v>
                </c:pt>
                <c:pt idx="1821">
                  <c:v>38712</c:v>
                </c:pt>
                <c:pt idx="1822">
                  <c:v>38713</c:v>
                </c:pt>
                <c:pt idx="1823">
                  <c:v>38714</c:v>
                </c:pt>
                <c:pt idx="1824">
                  <c:v>38715</c:v>
                </c:pt>
                <c:pt idx="1825">
                  <c:v>38716</c:v>
                </c:pt>
                <c:pt idx="1826">
                  <c:v>38719</c:v>
                </c:pt>
                <c:pt idx="1827">
                  <c:v>38720</c:v>
                </c:pt>
                <c:pt idx="1828">
                  <c:v>38721</c:v>
                </c:pt>
                <c:pt idx="1829">
                  <c:v>38722</c:v>
                </c:pt>
                <c:pt idx="1830">
                  <c:v>38723</c:v>
                </c:pt>
                <c:pt idx="1831">
                  <c:v>38726</c:v>
                </c:pt>
                <c:pt idx="1832">
                  <c:v>38727</c:v>
                </c:pt>
                <c:pt idx="1833">
                  <c:v>38728</c:v>
                </c:pt>
                <c:pt idx="1834">
                  <c:v>38729</c:v>
                </c:pt>
                <c:pt idx="1835">
                  <c:v>38730</c:v>
                </c:pt>
                <c:pt idx="1836">
                  <c:v>38733</c:v>
                </c:pt>
                <c:pt idx="1837">
                  <c:v>38734</c:v>
                </c:pt>
                <c:pt idx="1838">
                  <c:v>38735</c:v>
                </c:pt>
                <c:pt idx="1839">
                  <c:v>38736</c:v>
                </c:pt>
                <c:pt idx="1840">
                  <c:v>38737</c:v>
                </c:pt>
                <c:pt idx="1841">
                  <c:v>38740</c:v>
                </c:pt>
                <c:pt idx="1842">
                  <c:v>38741</c:v>
                </c:pt>
                <c:pt idx="1843">
                  <c:v>38742</c:v>
                </c:pt>
                <c:pt idx="1844">
                  <c:v>38743</c:v>
                </c:pt>
                <c:pt idx="1845">
                  <c:v>38744</c:v>
                </c:pt>
                <c:pt idx="1846">
                  <c:v>38747</c:v>
                </c:pt>
                <c:pt idx="1847">
                  <c:v>38748</c:v>
                </c:pt>
                <c:pt idx="1848">
                  <c:v>38749</c:v>
                </c:pt>
                <c:pt idx="1849">
                  <c:v>38750</c:v>
                </c:pt>
                <c:pt idx="1850">
                  <c:v>38751</c:v>
                </c:pt>
                <c:pt idx="1851">
                  <c:v>38754</c:v>
                </c:pt>
                <c:pt idx="1852">
                  <c:v>38755</c:v>
                </c:pt>
                <c:pt idx="1853">
                  <c:v>38756</c:v>
                </c:pt>
                <c:pt idx="1854">
                  <c:v>38757</c:v>
                </c:pt>
                <c:pt idx="1855">
                  <c:v>38758</c:v>
                </c:pt>
                <c:pt idx="1856">
                  <c:v>38761</c:v>
                </c:pt>
                <c:pt idx="1857">
                  <c:v>38762</c:v>
                </c:pt>
                <c:pt idx="1858">
                  <c:v>38763</c:v>
                </c:pt>
                <c:pt idx="1859">
                  <c:v>38764</c:v>
                </c:pt>
                <c:pt idx="1860">
                  <c:v>38765</c:v>
                </c:pt>
                <c:pt idx="1861">
                  <c:v>38768</c:v>
                </c:pt>
                <c:pt idx="1862">
                  <c:v>38769</c:v>
                </c:pt>
                <c:pt idx="1863">
                  <c:v>38770</c:v>
                </c:pt>
                <c:pt idx="1864">
                  <c:v>38771</c:v>
                </c:pt>
                <c:pt idx="1865">
                  <c:v>38772</c:v>
                </c:pt>
                <c:pt idx="1866">
                  <c:v>38775</c:v>
                </c:pt>
                <c:pt idx="1867">
                  <c:v>38776</c:v>
                </c:pt>
                <c:pt idx="1868">
                  <c:v>38777</c:v>
                </c:pt>
                <c:pt idx="1869">
                  <c:v>38778</c:v>
                </c:pt>
                <c:pt idx="1870">
                  <c:v>38779</c:v>
                </c:pt>
                <c:pt idx="1871">
                  <c:v>38782</c:v>
                </c:pt>
                <c:pt idx="1872">
                  <c:v>38783</c:v>
                </c:pt>
                <c:pt idx="1873">
                  <c:v>38784</c:v>
                </c:pt>
                <c:pt idx="1874">
                  <c:v>38785</c:v>
                </c:pt>
                <c:pt idx="1875">
                  <c:v>38786</c:v>
                </c:pt>
                <c:pt idx="1876">
                  <c:v>38789</c:v>
                </c:pt>
                <c:pt idx="1877">
                  <c:v>38790</c:v>
                </c:pt>
                <c:pt idx="1878">
                  <c:v>38791</c:v>
                </c:pt>
                <c:pt idx="1879">
                  <c:v>38792</c:v>
                </c:pt>
                <c:pt idx="1880">
                  <c:v>38793</c:v>
                </c:pt>
                <c:pt idx="1881">
                  <c:v>38796</c:v>
                </c:pt>
                <c:pt idx="1882">
                  <c:v>38797</c:v>
                </c:pt>
                <c:pt idx="1883">
                  <c:v>38798</c:v>
                </c:pt>
                <c:pt idx="1884">
                  <c:v>38799</c:v>
                </c:pt>
                <c:pt idx="1885">
                  <c:v>38800</c:v>
                </c:pt>
                <c:pt idx="1886">
                  <c:v>38803</c:v>
                </c:pt>
                <c:pt idx="1887">
                  <c:v>38804</c:v>
                </c:pt>
                <c:pt idx="1888">
                  <c:v>38805</c:v>
                </c:pt>
                <c:pt idx="1889">
                  <c:v>38806</c:v>
                </c:pt>
                <c:pt idx="1890">
                  <c:v>38807</c:v>
                </c:pt>
                <c:pt idx="1891">
                  <c:v>38810</c:v>
                </c:pt>
                <c:pt idx="1892">
                  <c:v>38811</c:v>
                </c:pt>
                <c:pt idx="1893">
                  <c:v>38812</c:v>
                </c:pt>
                <c:pt idx="1894">
                  <c:v>38813</c:v>
                </c:pt>
                <c:pt idx="1895">
                  <c:v>38814</c:v>
                </c:pt>
                <c:pt idx="1896">
                  <c:v>38817</c:v>
                </c:pt>
                <c:pt idx="1897">
                  <c:v>38818</c:v>
                </c:pt>
                <c:pt idx="1898">
                  <c:v>38819</c:v>
                </c:pt>
                <c:pt idx="1899">
                  <c:v>38820</c:v>
                </c:pt>
                <c:pt idx="1900">
                  <c:v>38821</c:v>
                </c:pt>
                <c:pt idx="1901">
                  <c:v>38824</c:v>
                </c:pt>
                <c:pt idx="1902">
                  <c:v>38825</c:v>
                </c:pt>
                <c:pt idx="1903">
                  <c:v>38826</c:v>
                </c:pt>
                <c:pt idx="1904">
                  <c:v>38827</c:v>
                </c:pt>
                <c:pt idx="1905">
                  <c:v>38828</c:v>
                </c:pt>
                <c:pt idx="1906">
                  <c:v>38831</c:v>
                </c:pt>
                <c:pt idx="1907">
                  <c:v>38832</c:v>
                </c:pt>
                <c:pt idx="1908">
                  <c:v>38833</c:v>
                </c:pt>
                <c:pt idx="1909">
                  <c:v>38834</c:v>
                </c:pt>
                <c:pt idx="1910">
                  <c:v>38835</c:v>
                </c:pt>
                <c:pt idx="1911">
                  <c:v>38838</c:v>
                </c:pt>
                <c:pt idx="1912">
                  <c:v>38839</c:v>
                </c:pt>
                <c:pt idx="1913">
                  <c:v>38840</c:v>
                </c:pt>
                <c:pt idx="1914">
                  <c:v>38841</c:v>
                </c:pt>
                <c:pt idx="1915">
                  <c:v>38842</c:v>
                </c:pt>
                <c:pt idx="1916">
                  <c:v>38845</c:v>
                </c:pt>
                <c:pt idx="1917">
                  <c:v>38846</c:v>
                </c:pt>
                <c:pt idx="1918">
                  <c:v>38847</c:v>
                </c:pt>
                <c:pt idx="1919">
                  <c:v>38848</c:v>
                </c:pt>
                <c:pt idx="1920">
                  <c:v>38849</c:v>
                </c:pt>
                <c:pt idx="1921">
                  <c:v>38852</c:v>
                </c:pt>
                <c:pt idx="1922">
                  <c:v>38853</c:v>
                </c:pt>
                <c:pt idx="1923">
                  <c:v>38854</c:v>
                </c:pt>
                <c:pt idx="1924">
                  <c:v>38855</c:v>
                </c:pt>
                <c:pt idx="1925">
                  <c:v>38856</c:v>
                </c:pt>
                <c:pt idx="1926">
                  <c:v>38859</c:v>
                </c:pt>
                <c:pt idx="1927">
                  <c:v>38860</c:v>
                </c:pt>
                <c:pt idx="1928">
                  <c:v>38861</c:v>
                </c:pt>
                <c:pt idx="1929">
                  <c:v>38862</c:v>
                </c:pt>
                <c:pt idx="1930">
                  <c:v>38863</c:v>
                </c:pt>
                <c:pt idx="1931">
                  <c:v>38866</c:v>
                </c:pt>
                <c:pt idx="1932">
                  <c:v>38867</c:v>
                </c:pt>
                <c:pt idx="1933">
                  <c:v>38868</c:v>
                </c:pt>
                <c:pt idx="1934">
                  <c:v>38869</c:v>
                </c:pt>
                <c:pt idx="1935">
                  <c:v>38870</c:v>
                </c:pt>
                <c:pt idx="1936">
                  <c:v>38873</c:v>
                </c:pt>
                <c:pt idx="1937">
                  <c:v>38874</c:v>
                </c:pt>
                <c:pt idx="1938">
                  <c:v>38875</c:v>
                </c:pt>
                <c:pt idx="1939">
                  <c:v>38876</c:v>
                </c:pt>
                <c:pt idx="1940">
                  <c:v>38877</c:v>
                </c:pt>
                <c:pt idx="1941">
                  <c:v>38880</c:v>
                </c:pt>
                <c:pt idx="1942">
                  <c:v>38881</c:v>
                </c:pt>
                <c:pt idx="1943">
                  <c:v>38882</c:v>
                </c:pt>
                <c:pt idx="1944">
                  <c:v>38883</c:v>
                </c:pt>
                <c:pt idx="1945">
                  <c:v>38884</c:v>
                </c:pt>
                <c:pt idx="1946">
                  <c:v>38887</c:v>
                </c:pt>
                <c:pt idx="1947">
                  <c:v>38888</c:v>
                </c:pt>
                <c:pt idx="1948">
                  <c:v>38889</c:v>
                </c:pt>
                <c:pt idx="1949">
                  <c:v>38890</c:v>
                </c:pt>
                <c:pt idx="1950">
                  <c:v>38891</c:v>
                </c:pt>
                <c:pt idx="1951">
                  <c:v>38894</c:v>
                </c:pt>
                <c:pt idx="1952">
                  <c:v>38895</c:v>
                </c:pt>
                <c:pt idx="1953">
                  <c:v>38896</c:v>
                </c:pt>
                <c:pt idx="1954">
                  <c:v>38897</c:v>
                </c:pt>
                <c:pt idx="1955">
                  <c:v>38898</c:v>
                </c:pt>
                <c:pt idx="1956">
                  <c:v>38901</c:v>
                </c:pt>
                <c:pt idx="1957">
                  <c:v>38902</c:v>
                </c:pt>
                <c:pt idx="1958">
                  <c:v>38903</c:v>
                </c:pt>
                <c:pt idx="1959">
                  <c:v>38904</c:v>
                </c:pt>
                <c:pt idx="1960">
                  <c:v>38905</c:v>
                </c:pt>
                <c:pt idx="1961">
                  <c:v>38908</c:v>
                </c:pt>
                <c:pt idx="1962">
                  <c:v>38909</c:v>
                </c:pt>
                <c:pt idx="1963">
                  <c:v>38910</c:v>
                </c:pt>
                <c:pt idx="1964">
                  <c:v>38911</c:v>
                </c:pt>
                <c:pt idx="1965">
                  <c:v>38912</c:v>
                </c:pt>
                <c:pt idx="1966">
                  <c:v>38915</c:v>
                </c:pt>
                <c:pt idx="1967">
                  <c:v>38916</c:v>
                </c:pt>
                <c:pt idx="1968">
                  <c:v>38917</c:v>
                </c:pt>
                <c:pt idx="1969">
                  <c:v>38918</c:v>
                </c:pt>
                <c:pt idx="1970">
                  <c:v>38919</c:v>
                </c:pt>
                <c:pt idx="1971">
                  <c:v>38922</c:v>
                </c:pt>
                <c:pt idx="1972">
                  <c:v>38923</c:v>
                </c:pt>
                <c:pt idx="1973">
                  <c:v>38924</c:v>
                </c:pt>
                <c:pt idx="1974">
                  <c:v>38925</c:v>
                </c:pt>
                <c:pt idx="1975">
                  <c:v>38926</c:v>
                </c:pt>
                <c:pt idx="1976">
                  <c:v>38929</c:v>
                </c:pt>
                <c:pt idx="1977">
                  <c:v>38930</c:v>
                </c:pt>
                <c:pt idx="1978">
                  <c:v>38931</c:v>
                </c:pt>
                <c:pt idx="1979">
                  <c:v>38932</c:v>
                </c:pt>
                <c:pt idx="1980">
                  <c:v>38933</c:v>
                </c:pt>
                <c:pt idx="1981">
                  <c:v>38936</c:v>
                </c:pt>
                <c:pt idx="1982">
                  <c:v>38937</c:v>
                </c:pt>
                <c:pt idx="1983">
                  <c:v>38938</c:v>
                </c:pt>
                <c:pt idx="1984">
                  <c:v>38939</c:v>
                </c:pt>
                <c:pt idx="1985">
                  <c:v>38940</c:v>
                </c:pt>
                <c:pt idx="1986">
                  <c:v>38943</c:v>
                </c:pt>
                <c:pt idx="1987">
                  <c:v>38944</c:v>
                </c:pt>
                <c:pt idx="1988">
                  <c:v>38945</c:v>
                </c:pt>
                <c:pt idx="1989">
                  <c:v>38946</c:v>
                </c:pt>
                <c:pt idx="1990">
                  <c:v>38947</c:v>
                </c:pt>
                <c:pt idx="1991">
                  <c:v>38950</c:v>
                </c:pt>
                <c:pt idx="1992">
                  <c:v>38951</c:v>
                </c:pt>
                <c:pt idx="1993">
                  <c:v>38952</c:v>
                </c:pt>
                <c:pt idx="1994">
                  <c:v>38953</c:v>
                </c:pt>
                <c:pt idx="1995">
                  <c:v>38954</c:v>
                </c:pt>
                <c:pt idx="1996">
                  <c:v>38957</c:v>
                </c:pt>
                <c:pt idx="1997">
                  <c:v>38958</c:v>
                </c:pt>
                <c:pt idx="1998">
                  <c:v>38959</c:v>
                </c:pt>
                <c:pt idx="1999">
                  <c:v>38960</c:v>
                </c:pt>
                <c:pt idx="2000">
                  <c:v>38961</c:v>
                </c:pt>
                <c:pt idx="2001">
                  <c:v>38964</c:v>
                </c:pt>
                <c:pt idx="2002">
                  <c:v>38965</c:v>
                </c:pt>
                <c:pt idx="2003">
                  <c:v>38966</c:v>
                </c:pt>
                <c:pt idx="2004">
                  <c:v>38967</c:v>
                </c:pt>
                <c:pt idx="2005">
                  <c:v>38968</c:v>
                </c:pt>
                <c:pt idx="2006">
                  <c:v>38971</c:v>
                </c:pt>
                <c:pt idx="2007">
                  <c:v>38972</c:v>
                </c:pt>
                <c:pt idx="2008">
                  <c:v>38973</c:v>
                </c:pt>
                <c:pt idx="2009">
                  <c:v>38974</c:v>
                </c:pt>
                <c:pt idx="2010">
                  <c:v>38975</c:v>
                </c:pt>
                <c:pt idx="2011">
                  <c:v>38978</c:v>
                </c:pt>
                <c:pt idx="2012">
                  <c:v>38979</c:v>
                </c:pt>
                <c:pt idx="2013">
                  <c:v>38980</c:v>
                </c:pt>
                <c:pt idx="2014">
                  <c:v>38981</c:v>
                </c:pt>
                <c:pt idx="2015">
                  <c:v>38982</c:v>
                </c:pt>
                <c:pt idx="2016">
                  <c:v>38985</c:v>
                </c:pt>
                <c:pt idx="2017">
                  <c:v>38986</c:v>
                </c:pt>
                <c:pt idx="2018">
                  <c:v>38987</c:v>
                </c:pt>
                <c:pt idx="2019">
                  <c:v>38988</c:v>
                </c:pt>
                <c:pt idx="2020">
                  <c:v>38989</c:v>
                </c:pt>
                <c:pt idx="2021">
                  <c:v>38992</c:v>
                </c:pt>
                <c:pt idx="2022">
                  <c:v>38993</c:v>
                </c:pt>
                <c:pt idx="2023">
                  <c:v>38994</c:v>
                </c:pt>
                <c:pt idx="2024">
                  <c:v>38995</c:v>
                </c:pt>
                <c:pt idx="2025">
                  <c:v>38996</c:v>
                </c:pt>
                <c:pt idx="2026">
                  <c:v>38999</c:v>
                </c:pt>
                <c:pt idx="2027">
                  <c:v>39000</c:v>
                </c:pt>
                <c:pt idx="2028">
                  <c:v>39001</c:v>
                </c:pt>
                <c:pt idx="2029">
                  <c:v>39002</c:v>
                </c:pt>
                <c:pt idx="2030">
                  <c:v>39003</c:v>
                </c:pt>
                <c:pt idx="2031">
                  <c:v>39006</c:v>
                </c:pt>
                <c:pt idx="2032">
                  <c:v>39007</c:v>
                </c:pt>
                <c:pt idx="2033">
                  <c:v>39008</c:v>
                </c:pt>
                <c:pt idx="2034">
                  <c:v>39009</c:v>
                </c:pt>
                <c:pt idx="2035">
                  <c:v>39010</c:v>
                </c:pt>
                <c:pt idx="2036">
                  <c:v>39013</c:v>
                </c:pt>
                <c:pt idx="2037">
                  <c:v>39014</c:v>
                </c:pt>
                <c:pt idx="2038">
                  <c:v>39015</c:v>
                </c:pt>
                <c:pt idx="2039">
                  <c:v>39016</c:v>
                </c:pt>
                <c:pt idx="2040">
                  <c:v>39017</c:v>
                </c:pt>
                <c:pt idx="2041">
                  <c:v>39020</c:v>
                </c:pt>
                <c:pt idx="2042">
                  <c:v>39021</c:v>
                </c:pt>
                <c:pt idx="2043">
                  <c:v>39022</c:v>
                </c:pt>
                <c:pt idx="2044">
                  <c:v>39023</c:v>
                </c:pt>
                <c:pt idx="2045">
                  <c:v>39024</c:v>
                </c:pt>
                <c:pt idx="2046">
                  <c:v>39027</c:v>
                </c:pt>
                <c:pt idx="2047">
                  <c:v>39028</c:v>
                </c:pt>
                <c:pt idx="2048">
                  <c:v>39029</c:v>
                </c:pt>
                <c:pt idx="2049">
                  <c:v>39030</c:v>
                </c:pt>
                <c:pt idx="2050">
                  <c:v>39031</c:v>
                </c:pt>
                <c:pt idx="2051">
                  <c:v>39034</c:v>
                </c:pt>
                <c:pt idx="2052">
                  <c:v>39035</c:v>
                </c:pt>
                <c:pt idx="2053">
                  <c:v>39036</c:v>
                </c:pt>
                <c:pt idx="2054">
                  <c:v>39037</c:v>
                </c:pt>
                <c:pt idx="2055">
                  <c:v>39038</c:v>
                </c:pt>
                <c:pt idx="2056">
                  <c:v>39041</c:v>
                </c:pt>
                <c:pt idx="2057">
                  <c:v>39042</c:v>
                </c:pt>
                <c:pt idx="2058">
                  <c:v>39043</c:v>
                </c:pt>
                <c:pt idx="2059">
                  <c:v>39044</c:v>
                </c:pt>
                <c:pt idx="2060">
                  <c:v>39045</c:v>
                </c:pt>
                <c:pt idx="2061">
                  <c:v>39048</c:v>
                </c:pt>
                <c:pt idx="2062">
                  <c:v>39049</c:v>
                </c:pt>
                <c:pt idx="2063">
                  <c:v>39050</c:v>
                </c:pt>
                <c:pt idx="2064">
                  <c:v>39051</c:v>
                </c:pt>
                <c:pt idx="2065">
                  <c:v>39052</c:v>
                </c:pt>
                <c:pt idx="2066">
                  <c:v>39055</c:v>
                </c:pt>
                <c:pt idx="2067">
                  <c:v>39056</c:v>
                </c:pt>
                <c:pt idx="2068">
                  <c:v>39057</c:v>
                </c:pt>
                <c:pt idx="2069">
                  <c:v>39058</c:v>
                </c:pt>
                <c:pt idx="2070">
                  <c:v>39059</c:v>
                </c:pt>
                <c:pt idx="2071">
                  <c:v>39062</c:v>
                </c:pt>
                <c:pt idx="2072">
                  <c:v>39063</c:v>
                </c:pt>
                <c:pt idx="2073">
                  <c:v>39064</c:v>
                </c:pt>
                <c:pt idx="2074">
                  <c:v>39065</c:v>
                </c:pt>
                <c:pt idx="2075">
                  <c:v>39066</c:v>
                </c:pt>
                <c:pt idx="2076">
                  <c:v>39069</c:v>
                </c:pt>
                <c:pt idx="2077">
                  <c:v>39070</c:v>
                </c:pt>
                <c:pt idx="2078">
                  <c:v>39071</c:v>
                </c:pt>
                <c:pt idx="2079">
                  <c:v>39072</c:v>
                </c:pt>
                <c:pt idx="2080">
                  <c:v>39073</c:v>
                </c:pt>
                <c:pt idx="2081">
                  <c:v>39076</c:v>
                </c:pt>
                <c:pt idx="2082">
                  <c:v>39077</c:v>
                </c:pt>
                <c:pt idx="2083">
                  <c:v>39078</c:v>
                </c:pt>
                <c:pt idx="2084">
                  <c:v>39079</c:v>
                </c:pt>
                <c:pt idx="2085">
                  <c:v>39080</c:v>
                </c:pt>
                <c:pt idx="2086">
                  <c:v>39083</c:v>
                </c:pt>
                <c:pt idx="2087">
                  <c:v>39084</c:v>
                </c:pt>
                <c:pt idx="2088">
                  <c:v>39085</c:v>
                </c:pt>
                <c:pt idx="2089">
                  <c:v>39086</c:v>
                </c:pt>
                <c:pt idx="2090">
                  <c:v>39087</c:v>
                </c:pt>
                <c:pt idx="2091">
                  <c:v>39090</c:v>
                </c:pt>
                <c:pt idx="2092">
                  <c:v>39091</c:v>
                </c:pt>
                <c:pt idx="2093">
                  <c:v>39092</c:v>
                </c:pt>
                <c:pt idx="2094">
                  <c:v>39093</c:v>
                </c:pt>
                <c:pt idx="2095">
                  <c:v>39094</c:v>
                </c:pt>
                <c:pt idx="2096">
                  <c:v>39097</c:v>
                </c:pt>
                <c:pt idx="2097">
                  <c:v>39098</c:v>
                </c:pt>
                <c:pt idx="2098">
                  <c:v>39099</c:v>
                </c:pt>
                <c:pt idx="2099">
                  <c:v>39100</c:v>
                </c:pt>
                <c:pt idx="2100">
                  <c:v>39101</c:v>
                </c:pt>
                <c:pt idx="2101">
                  <c:v>39104</c:v>
                </c:pt>
                <c:pt idx="2102">
                  <c:v>39105</c:v>
                </c:pt>
                <c:pt idx="2103">
                  <c:v>39106</c:v>
                </c:pt>
                <c:pt idx="2104">
                  <c:v>39107</c:v>
                </c:pt>
                <c:pt idx="2105">
                  <c:v>39108</c:v>
                </c:pt>
                <c:pt idx="2106">
                  <c:v>39111</c:v>
                </c:pt>
                <c:pt idx="2107">
                  <c:v>39112</c:v>
                </c:pt>
                <c:pt idx="2108">
                  <c:v>39113</c:v>
                </c:pt>
                <c:pt idx="2109">
                  <c:v>39114</c:v>
                </c:pt>
                <c:pt idx="2110">
                  <c:v>39115</c:v>
                </c:pt>
                <c:pt idx="2111">
                  <c:v>39118</c:v>
                </c:pt>
                <c:pt idx="2112">
                  <c:v>39119</c:v>
                </c:pt>
                <c:pt idx="2113">
                  <c:v>39120</c:v>
                </c:pt>
                <c:pt idx="2114">
                  <c:v>39121</c:v>
                </c:pt>
                <c:pt idx="2115">
                  <c:v>39122</c:v>
                </c:pt>
                <c:pt idx="2116">
                  <c:v>39125</c:v>
                </c:pt>
                <c:pt idx="2117">
                  <c:v>39126</c:v>
                </c:pt>
                <c:pt idx="2118">
                  <c:v>39127</c:v>
                </c:pt>
                <c:pt idx="2119">
                  <c:v>39128</c:v>
                </c:pt>
                <c:pt idx="2120">
                  <c:v>39129</c:v>
                </c:pt>
                <c:pt idx="2121">
                  <c:v>39132</c:v>
                </c:pt>
                <c:pt idx="2122">
                  <c:v>39133</c:v>
                </c:pt>
                <c:pt idx="2123">
                  <c:v>39134</c:v>
                </c:pt>
                <c:pt idx="2124">
                  <c:v>39135</c:v>
                </c:pt>
                <c:pt idx="2125">
                  <c:v>39136</c:v>
                </c:pt>
                <c:pt idx="2126">
                  <c:v>39139</c:v>
                </c:pt>
                <c:pt idx="2127">
                  <c:v>39140</c:v>
                </c:pt>
                <c:pt idx="2128">
                  <c:v>39141</c:v>
                </c:pt>
                <c:pt idx="2129">
                  <c:v>39142</c:v>
                </c:pt>
                <c:pt idx="2130">
                  <c:v>39143</c:v>
                </c:pt>
                <c:pt idx="2131">
                  <c:v>39146</c:v>
                </c:pt>
                <c:pt idx="2132">
                  <c:v>39147</c:v>
                </c:pt>
                <c:pt idx="2133">
                  <c:v>39148</c:v>
                </c:pt>
                <c:pt idx="2134">
                  <c:v>39149</c:v>
                </c:pt>
                <c:pt idx="2135">
                  <c:v>39150</c:v>
                </c:pt>
                <c:pt idx="2136">
                  <c:v>39153</c:v>
                </c:pt>
                <c:pt idx="2137">
                  <c:v>39154</c:v>
                </c:pt>
                <c:pt idx="2138">
                  <c:v>39155</c:v>
                </c:pt>
                <c:pt idx="2139">
                  <c:v>39156</c:v>
                </c:pt>
                <c:pt idx="2140">
                  <c:v>39157</c:v>
                </c:pt>
                <c:pt idx="2141">
                  <c:v>39160</c:v>
                </c:pt>
                <c:pt idx="2142">
                  <c:v>39161</c:v>
                </c:pt>
                <c:pt idx="2143">
                  <c:v>39162</c:v>
                </c:pt>
                <c:pt idx="2144">
                  <c:v>39163</c:v>
                </c:pt>
                <c:pt idx="2145">
                  <c:v>39164</c:v>
                </c:pt>
                <c:pt idx="2146">
                  <c:v>39167</c:v>
                </c:pt>
                <c:pt idx="2147">
                  <c:v>39168</c:v>
                </c:pt>
                <c:pt idx="2148">
                  <c:v>39169</c:v>
                </c:pt>
                <c:pt idx="2149">
                  <c:v>39170</c:v>
                </c:pt>
                <c:pt idx="2150">
                  <c:v>39171</c:v>
                </c:pt>
                <c:pt idx="2151">
                  <c:v>39174</c:v>
                </c:pt>
                <c:pt idx="2152">
                  <c:v>39175</c:v>
                </c:pt>
                <c:pt idx="2153">
                  <c:v>39176</c:v>
                </c:pt>
                <c:pt idx="2154">
                  <c:v>39177</c:v>
                </c:pt>
                <c:pt idx="2155">
                  <c:v>39178</c:v>
                </c:pt>
                <c:pt idx="2156">
                  <c:v>39181</c:v>
                </c:pt>
                <c:pt idx="2157">
                  <c:v>39182</c:v>
                </c:pt>
                <c:pt idx="2158">
                  <c:v>39183</c:v>
                </c:pt>
                <c:pt idx="2159">
                  <c:v>39184</c:v>
                </c:pt>
                <c:pt idx="2160">
                  <c:v>39185</c:v>
                </c:pt>
                <c:pt idx="2161">
                  <c:v>39188</c:v>
                </c:pt>
                <c:pt idx="2162">
                  <c:v>39189</c:v>
                </c:pt>
                <c:pt idx="2163">
                  <c:v>39190</c:v>
                </c:pt>
                <c:pt idx="2164">
                  <c:v>39191</c:v>
                </c:pt>
                <c:pt idx="2165">
                  <c:v>39192</c:v>
                </c:pt>
                <c:pt idx="2166">
                  <c:v>39195</c:v>
                </c:pt>
                <c:pt idx="2167">
                  <c:v>39196</c:v>
                </c:pt>
                <c:pt idx="2168">
                  <c:v>39197</c:v>
                </c:pt>
                <c:pt idx="2169">
                  <c:v>39198</c:v>
                </c:pt>
                <c:pt idx="2170">
                  <c:v>39199</c:v>
                </c:pt>
                <c:pt idx="2171">
                  <c:v>39202</c:v>
                </c:pt>
                <c:pt idx="2172">
                  <c:v>39203</c:v>
                </c:pt>
                <c:pt idx="2173">
                  <c:v>39204</c:v>
                </c:pt>
                <c:pt idx="2174">
                  <c:v>39205</c:v>
                </c:pt>
                <c:pt idx="2175">
                  <c:v>39206</c:v>
                </c:pt>
                <c:pt idx="2176">
                  <c:v>39209</c:v>
                </c:pt>
                <c:pt idx="2177">
                  <c:v>39210</c:v>
                </c:pt>
                <c:pt idx="2178">
                  <c:v>39211</c:v>
                </c:pt>
                <c:pt idx="2179">
                  <c:v>39212</c:v>
                </c:pt>
                <c:pt idx="2180">
                  <c:v>39213</c:v>
                </c:pt>
                <c:pt idx="2181">
                  <c:v>39216</c:v>
                </c:pt>
                <c:pt idx="2182">
                  <c:v>39217</c:v>
                </c:pt>
                <c:pt idx="2183">
                  <c:v>39218</c:v>
                </c:pt>
                <c:pt idx="2184">
                  <c:v>39219</c:v>
                </c:pt>
                <c:pt idx="2185">
                  <c:v>39220</c:v>
                </c:pt>
                <c:pt idx="2186">
                  <c:v>39223</c:v>
                </c:pt>
                <c:pt idx="2187">
                  <c:v>39224</c:v>
                </c:pt>
                <c:pt idx="2188">
                  <c:v>39225</c:v>
                </c:pt>
                <c:pt idx="2189">
                  <c:v>39226</c:v>
                </c:pt>
                <c:pt idx="2190">
                  <c:v>39227</c:v>
                </c:pt>
                <c:pt idx="2191">
                  <c:v>39230</c:v>
                </c:pt>
                <c:pt idx="2192">
                  <c:v>39231</c:v>
                </c:pt>
                <c:pt idx="2193">
                  <c:v>39232</c:v>
                </c:pt>
                <c:pt idx="2194">
                  <c:v>39233</c:v>
                </c:pt>
                <c:pt idx="2195">
                  <c:v>39234</c:v>
                </c:pt>
                <c:pt idx="2196">
                  <c:v>39237</c:v>
                </c:pt>
                <c:pt idx="2197">
                  <c:v>39238</c:v>
                </c:pt>
                <c:pt idx="2198">
                  <c:v>39239</c:v>
                </c:pt>
                <c:pt idx="2199">
                  <c:v>39240</c:v>
                </c:pt>
                <c:pt idx="2200">
                  <c:v>39241</c:v>
                </c:pt>
                <c:pt idx="2201">
                  <c:v>39244</c:v>
                </c:pt>
                <c:pt idx="2202">
                  <c:v>39245</c:v>
                </c:pt>
                <c:pt idx="2203">
                  <c:v>39246</c:v>
                </c:pt>
                <c:pt idx="2204">
                  <c:v>39247</c:v>
                </c:pt>
                <c:pt idx="2205">
                  <c:v>39248</c:v>
                </c:pt>
                <c:pt idx="2206">
                  <c:v>39251</c:v>
                </c:pt>
                <c:pt idx="2207">
                  <c:v>39252</c:v>
                </c:pt>
                <c:pt idx="2208">
                  <c:v>39253</c:v>
                </c:pt>
                <c:pt idx="2209">
                  <c:v>39254</c:v>
                </c:pt>
                <c:pt idx="2210">
                  <c:v>39255</c:v>
                </c:pt>
                <c:pt idx="2211">
                  <c:v>39258</c:v>
                </c:pt>
                <c:pt idx="2212">
                  <c:v>39259</c:v>
                </c:pt>
                <c:pt idx="2213">
                  <c:v>39260</c:v>
                </c:pt>
                <c:pt idx="2214">
                  <c:v>39261</c:v>
                </c:pt>
                <c:pt idx="2215">
                  <c:v>39262</c:v>
                </c:pt>
                <c:pt idx="2216">
                  <c:v>39265</c:v>
                </c:pt>
                <c:pt idx="2217">
                  <c:v>39266</c:v>
                </c:pt>
                <c:pt idx="2218">
                  <c:v>39267</c:v>
                </c:pt>
                <c:pt idx="2219">
                  <c:v>39268</c:v>
                </c:pt>
                <c:pt idx="2220">
                  <c:v>39269</c:v>
                </c:pt>
                <c:pt idx="2221">
                  <c:v>39272</c:v>
                </c:pt>
                <c:pt idx="2222">
                  <c:v>39273</c:v>
                </c:pt>
                <c:pt idx="2223">
                  <c:v>39274</c:v>
                </c:pt>
                <c:pt idx="2224">
                  <c:v>39275</c:v>
                </c:pt>
                <c:pt idx="2225">
                  <c:v>39276</c:v>
                </c:pt>
                <c:pt idx="2226">
                  <c:v>39279</c:v>
                </c:pt>
                <c:pt idx="2227">
                  <c:v>39280</c:v>
                </c:pt>
                <c:pt idx="2228">
                  <c:v>39281</c:v>
                </c:pt>
                <c:pt idx="2229">
                  <c:v>39282</c:v>
                </c:pt>
                <c:pt idx="2230">
                  <c:v>39283</c:v>
                </c:pt>
                <c:pt idx="2231">
                  <c:v>39286</c:v>
                </c:pt>
                <c:pt idx="2232">
                  <c:v>39287</c:v>
                </c:pt>
                <c:pt idx="2233">
                  <c:v>39288</c:v>
                </c:pt>
                <c:pt idx="2234">
                  <c:v>39289</c:v>
                </c:pt>
                <c:pt idx="2235">
                  <c:v>39290</c:v>
                </c:pt>
                <c:pt idx="2236">
                  <c:v>39293</c:v>
                </c:pt>
                <c:pt idx="2237">
                  <c:v>39294</c:v>
                </c:pt>
                <c:pt idx="2238">
                  <c:v>39295</c:v>
                </c:pt>
                <c:pt idx="2239">
                  <c:v>39296</c:v>
                </c:pt>
                <c:pt idx="2240">
                  <c:v>39297</c:v>
                </c:pt>
                <c:pt idx="2241">
                  <c:v>39300</c:v>
                </c:pt>
                <c:pt idx="2242">
                  <c:v>39301</c:v>
                </c:pt>
                <c:pt idx="2243">
                  <c:v>39302</c:v>
                </c:pt>
                <c:pt idx="2244">
                  <c:v>39303</c:v>
                </c:pt>
                <c:pt idx="2245">
                  <c:v>39304</c:v>
                </c:pt>
                <c:pt idx="2246">
                  <c:v>39307</c:v>
                </c:pt>
                <c:pt idx="2247">
                  <c:v>39308</c:v>
                </c:pt>
                <c:pt idx="2248">
                  <c:v>39309</c:v>
                </c:pt>
                <c:pt idx="2249">
                  <c:v>39310</c:v>
                </c:pt>
                <c:pt idx="2250">
                  <c:v>39311</c:v>
                </c:pt>
                <c:pt idx="2251">
                  <c:v>39314</c:v>
                </c:pt>
                <c:pt idx="2252">
                  <c:v>39315</c:v>
                </c:pt>
                <c:pt idx="2253">
                  <c:v>39316</c:v>
                </c:pt>
                <c:pt idx="2254">
                  <c:v>39317</c:v>
                </c:pt>
                <c:pt idx="2255">
                  <c:v>39318</c:v>
                </c:pt>
                <c:pt idx="2256">
                  <c:v>39321</c:v>
                </c:pt>
                <c:pt idx="2257">
                  <c:v>39322</c:v>
                </c:pt>
                <c:pt idx="2258">
                  <c:v>39323</c:v>
                </c:pt>
                <c:pt idx="2259">
                  <c:v>39324</c:v>
                </c:pt>
                <c:pt idx="2260">
                  <c:v>39325</c:v>
                </c:pt>
                <c:pt idx="2261">
                  <c:v>39328</c:v>
                </c:pt>
                <c:pt idx="2262">
                  <c:v>39329</c:v>
                </c:pt>
                <c:pt idx="2263">
                  <c:v>39330</c:v>
                </c:pt>
                <c:pt idx="2264">
                  <c:v>39331</c:v>
                </c:pt>
                <c:pt idx="2265">
                  <c:v>39332</c:v>
                </c:pt>
                <c:pt idx="2266">
                  <c:v>39335</c:v>
                </c:pt>
                <c:pt idx="2267">
                  <c:v>39336</c:v>
                </c:pt>
                <c:pt idx="2268">
                  <c:v>39337</c:v>
                </c:pt>
                <c:pt idx="2269">
                  <c:v>39338</c:v>
                </c:pt>
                <c:pt idx="2270">
                  <c:v>39339</c:v>
                </c:pt>
                <c:pt idx="2271">
                  <c:v>39342</c:v>
                </c:pt>
                <c:pt idx="2272">
                  <c:v>39343</c:v>
                </c:pt>
                <c:pt idx="2273">
                  <c:v>39344</c:v>
                </c:pt>
                <c:pt idx="2274">
                  <c:v>39345</c:v>
                </c:pt>
                <c:pt idx="2275">
                  <c:v>39346</c:v>
                </c:pt>
                <c:pt idx="2276">
                  <c:v>39349</c:v>
                </c:pt>
                <c:pt idx="2277">
                  <c:v>39350</c:v>
                </c:pt>
                <c:pt idx="2278">
                  <c:v>39351</c:v>
                </c:pt>
                <c:pt idx="2279">
                  <c:v>39352</c:v>
                </c:pt>
                <c:pt idx="2280">
                  <c:v>39353</c:v>
                </c:pt>
                <c:pt idx="2281">
                  <c:v>39356</c:v>
                </c:pt>
                <c:pt idx="2282">
                  <c:v>39357</c:v>
                </c:pt>
                <c:pt idx="2283">
                  <c:v>39358</c:v>
                </c:pt>
                <c:pt idx="2284">
                  <c:v>39359</c:v>
                </c:pt>
                <c:pt idx="2285">
                  <c:v>39360</c:v>
                </c:pt>
                <c:pt idx="2286">
                  <c:v>39363</c:v>
                </c:pt>
                <c:pt idx="2287">
                  <c:v>39364</c:v>
                </c:pt>
                <c:pt idx="2288">
                  <c:v>39365</c:v>
                </c:pt>
                <c:pt idx="2289">
                  <c:v>39366</c:v>
                </c:pt>
                <c:pt idx="2290">
                  <c:v>39367</c:v>
                </c:pt>
                <c:pt idx="2291">
                  <c:v>39370</c:v>
                </c:pt>
                <c:pt idx="2292">
                  <c:v>39371</c:v>
                </c:pt>
                <c:pt idx="2293">
                  <c:v>39372</c:v>
                </c:pt>
                <c:pt idx="2294">
                  <c:v>39373</c:v>
                </c:pt>
                <c:pt idx="2295">
                  <c:v>39374</c:v>
                </c:pt>
                <c:pt idx="2296">
                  <c:v>39377</c:v>
                </c:pt>
                <c:pt idx="2297">
                  <c:v>39378</c:v>
                </c:pt>
                <c:pt idx="2298">
                  <c:v>39379</c:v>
                </c:pt>
                <c:pt idx="2299">
                  <c:v>39380</c:v>
                </c:pt>
                <c:pt idx="2300">
                  <c:v>39381</c:v>
                </c:pt>
                <c:pt idx="2301">
                  <c:v>39384</c:v>
                </c:pt>
                <c:pt idx="2302">
                  <c:v>39385</c:v>
                </c:pt>
                <c:pt idx="2303">
                  <c:v>39386</c:v>
                </c:pt>
                <c:pt idx="2304">
                  <c:v>39387</c:v>
                </c:pt>
                <c:pt idx="2305">
                  <c:v>39388</c:v>
                </c:pt>
                <c:pt idx="2306">
                  <c:v>39391</c:v>
                </c:pt>
                <c:pt idx="2307">
                  <c:v>39392</c:v>
                </c:pt>
                <c:pt idx="2308">
                  <c:v>39393</c:v>
                </c:pt>
                <c:pt idx="2309">
                  <c:v>39394</c:v>
                </c:pt>
                <c:pt idx="2310">
                  <c:v>39395</c:v>
                </c:pt>
                <c:pt idx="2311">
                  <c:v>39398</c:v>
                </c:pt>
                <c:pt idx="2312">
                  <c:v>39399</c:v>
                </c:pt>
                <c:pt idx="2313">
                  <c:v>39400</c:v>
                </c:pt>
                <c:pt idx="2314">
                  <c:v>39401</c:v>
                </c:pt>
                <c:pt idx="2315">
                  <c:v>39402</c:v>
                </c:pt>
                <c:pt idx="2316">
                  <c:v>39405</c:v>
                </c:pt>
                <c:pt idx="2317">
                  <c:v>39406</c:v>
                </c:pt>
                <c:pt idx="2318">
                  <c:v>39407</c:v>
                </c:pt>
                <c:pt idx="2319">
                  <c:v>39408</c:v>
                </c:pt>
                <c:pt idx="2320">
                  <c:v>39409</c:v>
                </c:pt>
                <c:pt idx="2321">
                  <c:v>39412</c:v>
                </c:pt>
                <c:pt idx="2322">
                  <c:v>39413</c:v>
                </c:pt>
                <c:pt idx="2323">
                  <c:v>39414</c:v>
                </c:pt>
                <c:pt idx="2324">
                  <c:v>39415</c:v>
                </c:pt>
                <c:pt idx="2325">
                  <c:v>39416</c:v>
                </c:pt>
                <c:pt idx="2326">
                  <c:v>39419</c:v>
                </c:pt>
                <c:pt idx="2327">
                  <c:v>39420</c:v>
                </c:pt>
                <c:pt idx="2328">
                  <c:v>39421</c:v>
                </c:pt>
                <c:pt idx="2329">
                  <c:v>39422</c:v>
                </c:pt>
                <c:pt idx="2330">
                  <c:v>39423</c:v>
                </c:pt>
                <c:pt idx="2331">
                  <c:v>39426</c:v>
                </c:pt>
                <c:pt idx="2332">
                  <c:v>39427</c:v>
                </c:pt>
                <c:pt idx="2333">
                  <c:v>39428</c:v>
                </c:pt>
                <c:pt idx="2334">
                  <c:v>39429</c:v>
                </c:pt>
                <c:pt idx="2335">
                  <c:v>39430</c:v>
                </c:pt>
                <c:pt idx="2336">
                  <c:v>39433</c:v>
                </c:pt>
                <c:pt idx="2337">
                  <c:v>39434</c:v>
                </c:pt>
                <c:pt idx="2338">
                  <c:v>39435</c:v>
                </c:pt>
                <c:pt idx="2339">
                  <c:v>39436</c:v>
                </c:pt>
                <c:pt idx="2340">
                  <c:v>39437</c:v>
                </c:pt>
                <c:pt idx="2341">
                  <c:v>39440</c:v>
                </c:pt>
                <c:pt idx="2342">
                  <c:v>39441</c:v>
                </c:pt>
                <c:pt idx="2343">
                  <c:v>39442</c:v>
                </c:pt>
                <c:pt idx="2344">
                  <c:v>39443</c:v>
                </c:pt>
                <c:pt idx="2345">
                  <c:v>39444</c:v>
                </c:pt>
                <c:pt idx="2346">
                  <c:v>39447</c:v>
                </c:pt>
                <c:pt idx="2347">
                  <c:v>39448</c:v>
                </c:pt>
                <c:pt idx="2348">
                  <c:v>39449</c:v>
                </c:pt>
                <c:pt idx="2349">
                  <c:v>39450</c:v>
                </c:pt>
                <c:pt idx="2350">
                  <c:v>39451</c:v>
                </c:pt>
                <c:pt idx="2351">
                  <c:v>39454</c:v>
                </c:pt>
                <c:pt idx="2352">
                  <c:v>39455</c:v>
                </c:pt>
                <c:pt idx="2353">
                  <c:v>39456</c:v>
                </c:pt>
                <c:pt idx="2354">
                  <c:v>39457</c:v>
                </c:pt>
                <c:pt idx="2355">
                  <c:v>39458</c:v>
                </c:pt>
                <c:pt idx="2356">
                  <c:v>39461</c:v>
                </c:pt>
                <c:pt idx="2357">
                  <c:v>39462</c:v>
                </c:pt>
                <c:pt idx="2358">
                  <c:v>39463</c:v>
                </c:pt>
                <c:pt idx="2359">
                  <c:v>39464</c:v>
                </c:pt>
                <c:pt idx="2360">
                  <c:v>39465</c:v>
                </c:pt>
                <c:pt idx="2361">
                  <c:v>39468</c:v>
                </c:pt>
                <c:pt idx="2362">
                  <c:v>39469</c:v>
                </c:pt>
                <c:pt idx="2363">
                  <c:v>39470</c:v>
                </c:pt>
                <c:pt idx="2364">
                  <c:v>39471</c:v>
                </c:pt>
                <c:pt idx="2365">
                  <c:v>39472</c:v>
                </c:pt>
                <c:pt idx="2366">
                  <c:v>39475</c:v>
                </c:pt>
                <c:pt idx="2367">
                  <c:v>39476</c:v>
                </c:pt>
                <c:pt idx="2368">
                  <c:v>39477</c:v>
                </c:pt>
                <c:pt idx="2369">
                  <c:v>39478</c:v>
                </c:pt>
                <c:pt idx="2370">
                  <c:v>39479</c:v>
                </c:pt>
                <c:pt idx="2371">
                  <c:v>39482</c:v>
                </c:pt>
                <c:pt idx="2372">
                  <c:v>39483</c:v>
                </c:pt>
                <c:pt idx="2373">
                  <c:v>39484</c:v>
                </c:pt>
                <c:pt idx="2374">
                  <c:v>39485</c:v>
                </c:pt>
                <c:pt idx="2375">
                  <c:v>39486</c:v>
                </c:pt>
                <c:pt idx="2376">
                  <c:v>39489</c:v>
                </c:pt>
                <c:pt idx="2377">
                  <c:v>39490</c:v>
                </c:pt>
                <c:pt idx="2378">
                  <c:v>39491</c:v>
                </c:pt>
                <c:pt idx="2379">
                  <c:v>39492</c:v>
                </c:pt>
                <c:pt idx="2380">
                  <c:v>39493</c:v>
                </c:pt>
                <c:pt idx="2381">
                  <c:v>39496</c:v>
                </c:pt>
                <c:pt idx="2382">
                  <c:v>39497</c:v>
                </c:pt>
                <c:pt idx="2383">
                  <c:v>39498</c:v>
                </c:pt>
                <c:pt idx="2384">
                  <c:v>39499</c:v>
                </c:pt>
                <c:pt idx="2385">
                  <c:v>39500</c:v>
                </c:pt>
                <c:pt idx="2386">
                  <c:v>39503</c:v>
                </c:pt>
                <c:pt idx="2387">
                  <c:v>39504</c:v>
                </c:pt>
                <c:pt idx="2388">
                  <c:v>39505</c:v>
                </c:pt>
                <c:pt idx="2389">
                  <c:v>39506</c:v>
                </c:pt>
                <c:pt idx="2390">
                  <c:v>39507</c:v>
                </c:pt>
                <c:pt idx="2391">
                  <c:v>39510</c:v>
                </c:pt>
                <c:pt idx="2392">
                  <c:v>39511</c:v>
                </c:pt>
                <c:pt idx="2393">
                  <c:v>39512</c:v>
                </c:pt>
                <c:pt idx="2394">
                  <c:v>39513</c:v>
                </c:pt>
                <c:pt idx="2395">
                  <c:v>39514</c:v>
                </c:pt>
                <c:pt idx="2396">
                  <c:v>39517</c:v>
                </c:pt>
                <c:pt idx="2397">
                  <c:v>39518</c:v>
                </c:pt>
                <c:pt idx="2398">
                  <c:v>39519</c:v>
                </c:pt>
                <c:pt idx="2399">
                  <c:v>39520</c:v>
                </c:pt>
                <c:pt idx="2400">
                  <c:v>39521</c:v>
                </c:pt>
                <c:pt idx="2401">
                  <c:v>39524</c:v>
                </c:pt>
                <c:pt idx="2402">
                  <c:v>39525</c:v>
                </c:pt>
                <c:pt idx="2403">
                  <c:v>39526</c:v>
                </c:pt>
                <c:pt idx="2404">
                  <c:v>39527</c:v>
                </c:pt>
                <c:pt idx="2405">
                  <c:v>39528</c:v>
                </c:pt>
                <c:pt idx="2406">
                  <c:v>39531</c:v>
                </c:pt>
                <c:pt idx="2407">
                  <c:v>39532</c:v>
                </c:pt>
                <c:pt idx="2408">
                  <c:v>39533</c:v>
                </c:pt>
                <c:pt idx="2409">
                  <c:v>39534</c:v>
                </c:pt>
                <c:pt idx="2410">
                  <c:v>39535</c:v>
                </c:pt>
                <c:pt idx="2411">
                  <c:v>39538</c:v>
                </c:pt>
                <c:pt idx="2412">
                  <c:v>39539</c:v>
                </c:pt>
                <c:pt idx="2413">
                  <c:v>39540</c:v>
                </c:pt>
                <c:pt idx="2414">
                  <c:v>39541</c:v>
                </c:pt>
                <c:pt idx="2415">
                  <c:v>39542</c:v>
                </c:pt>
                <c:pt idx="2416">
                  <c:v>39545</c:v>
                </c:pt>
                <c:pt idx="2417">
                  <c:v>39546</c:v>
                </c:pt>
                <c:pt idx="2418">
                  <c:v>39547</c:v>
                </c:pt>
                <c:pt idx="2419">
                  <c:v>39548</c:v>
                </c:pt>
                <c:pt idx="2420">
                  <c:v>39549</c:v>
                </c:pt>
                <c:pt idx="2421">
                  <c:v>39552</c:v>
                </c:pt>
                <c:pt idx="2422">
                  <c:v>39553</c:v>
                </c:pt>
                <c:pt idx="2423">
                  <c:v>39554</c:v>
                </c:pt>
                <c:pt idx="2424">
                  <c:v>39555</c:v>
                </c:pt>
                <c:pt idx="2425">
                  <c:v>39556</c:v>
                </c:pt>
                <c:pt idx="2426">
                  <c:v>39559</c:v>
                </c:pt>
                <c:pt idx="2427">
                  <c:v>39560</c:v>
                </c:pt>
                <c:pt idx="2428">
                  <c:v>39561</c:v>
                </c:pt>
                <c:pt idx="2429">
                  <c:v>39562</c:v>
                </c:pt>
                <c:pt idx="2430">
                  <c:v>39563</c:v>
                </c:pt>
                <c:pt idx="2431">
                  <c:v>39566</c:v>
                </c:pt>
                <c:pt idx="2432">
                  <c:v>39567</c:v>
                </c:pt>
                <c:pt idx="2433">
                  <c:v>39568</c:v>
                </c:pt>
                <c:pt idx="2434">
                  <c:v>39569</c:v>
                </c:pt>
                <c:pt idx="2435">
                  <c:v>39570</c:v>
                </c:pt>
                <c:pt idx="2436">
                  <c:v>39573</c:v>
                </c:pt>
                <c:pt idx="2437">
                  <c:v>39574</c:v>
                </c:pt>
                <c:pt idx="2438">
                  <c:v>39575</c:v>
                </c:pt>
                <c:pt idx="2439">
                  <c:v>39576</c:v>
                </c:pt>
                <c:pt idx="2440">
                  <c:v>39577</c:v>
                </c:pt>
                <c:pt idx="2441">
                  <c:v>39580</c:v>
                </c:pt>
                <c:pt idx="2442">
                  <c:v>39581</c:v>
                </c:pt>
                <c:pt idx="2443">
                  <c:v>39582</c:v>
                </c:pt>
                <c:pt idx="2444">
                  <c:v>39583</c:v>
                </c:pt>
                <c:pt idx="2445">
                  <c:v>39584</c:v>
                </c:pt>
                <c:pt idx="2446">
                  <c:v>39587</c:v>
                </c:pt>
                <c:pt idx="2447">
                  <c:v>39588</c:v>
                </c:pt>
                <c:pt idx="2448">
                  <c:v>39589</c:v>
                </c:pt>
                <c:pt idx="2449">
                  <c:v>39590</c:v>
                </c:pt>
                <c:pt idx="2450">
                  <c:v>39591</c:v>
                </c:pt>
                <c:pt idx="2451">
                  <c:v>39594</c:v>
                </c:pt>
                <c:pt idx="2452">
                  <c:v>39595</c:v>
                </c:pt>
                <c:pt idx="2453">
                  <c:v>39596</c:v>
                </c:pt>
                <c:pt idx="2454">
                  <c:v>39597</c:v>
                </c:pt>
                <c:pt idx="2455">
                  <c:v>39598</c:v>
                </c:pt>
                <c:pt idx="2456">
                  <c:v>39601</c:v>
                </c:pt>
                <c:pt idx="2457">
                  <c:v>39602</c:v>
                </c:pt>
                <c:pt idx="2458">
                  <c:v>39603</c:v>
                </c:pt>
                <c:pt idx="2459">
                  <c:v>39604</c:v>
                </c:pt>
                <c:pt idx="2460">
                  <c:v>39605</c:v>
                </c:pt>
                <c:pt idx="2461">
                  <c:v>39608</c:v>
                </c:pt>
                <c:pt idx="2462">
                  <c:v>39609</c:v>
                </c:pt>
                <c:pt idx="2463">
                  <c:v>39610</c:v>
                </c:pt>
                <c:pt idx="2464">
                  <c:v>39611</c:v>
                </c:pt>
                <c:pt idx="2465">
                  <c:v>39612</c:v>
                </c:pt>
                <c:pt idx="2466">
                  <c:v>39615</c:v>
                </c:pt>
                <c:pt idx="2467">
                  <c:v>39616</c:v>
                </c:pt>
                <c:pt idx="2468">
                  <c:v>39617</c:v>
                </c:pt>
                <c:pt idx="2469">
                  <c:v>39618</c:v>
                </c:pt>
                <c:pt idx="2470">
                  <c:v>39619</c:v>
                </c:pt>
                <c:pt idx="2471">
                  <c:v>39622</c:v>
                </c:pt>
                <c:pt idx="2472">
                  <c:v>39623</c:v>
                </c:pt>
                <c:pt idx="2473">
                  <c:v>39624</c:v>
                </c:pt>
                <c:pt idx="2474">
                  <c:v>39625</c:v>
                </c:pt>
                <c:pt idx="2475">
                  <c:v>39626</c:v>
                </c:pt>
                <c:pt idx="2476">
                  <c:v>39629</c:v>
                </c:pt>
                <c:pt idx="2477">
                  <c:v>39630</c:v>
                </c:pt>
                <c:pt idx="2478">
                  <c:v>39631</c:v>
                </c:pt>
                <c:pt idx="2479">
                  <c:v>39632</c:v>
                </c:pt>
                <c:pt idx="2480">
                  <c:v>39633</c:v>
                </c:pt>
                <c:pt idx="2481">
                  <c:v>39636</c:v>
                </c:pt>
                <c:pt idx="2482">
                  <c:v>39637</c:v>
                </c:pt>
                <c:pt idx="2483">
                  <c:v>39638</c:v>
                </c:pt>
                <c:pt idx="2484">
                  <c:v>39639</c:v>
                </c:pt>
                <c:pt idx="2485">
                  <c:v>39640</c:v>
                </c:pt>
                <c:pt idx="2486">
                  <c:v>39643</c:v>
                </c:pt>
                <c:pt idx="2487">
                  <c:v>39644</c:v>
                </c:pt>
                <c:pt idx="2488">
                  <c:v>39645</c:v>
                </c:pt>
                <c:pt idx="2489">
                  <c:v>39646</c:v>
                </c:pt>
                <c:pt idx="2490">
                  <c:v>39647</c:v>
                </c:pt>
                <c:pt idx="2491">
                  <c:v>39650</c:v>
                </c:pt>
                <c:pt idx="2492">
                  <c:v>39651</c:v>
                </c:pt>
                <c:pt idx="2493">
                  <c:v>39652</c:v>
                </c:pt>
                <c:pt idx="2494">
                  <c:v>39653</c:v>
                </c:pt>
                <c:pt idx="2495">
                  <c:v>39654</c:v>
                </c:pt>
                <c:pt idx="2496">
                  <c:v>39657</c:v>
                </c:pt>
                <c:pt idx="2497">
                  <c:v>39658</c:v>
                </c:pt>
                <c:pt idx="2498">
                  <c:v>39659</c:v>
                </c:pt>
                <c:pt idx="2499">
                  <c:v>39660</c:v>
                </c:pt>
                <c:pt idx="2500">
                  <c:v>39661</c:v>
                </c:pt>
                <c:pt idx="2501">
                  <c:v>39664</c:v>
                </c:pt>
                <c:pt idx="2502">
                  <c:v>39665</c:v>
                </c:pt>
                <c:pt idx="2503">
                  <c:v>39666</c:v>
                </c:pt>
                <c:pt idx="2504">
                  <c:v>39667</c:v>
                </c:pt>
                <c:pt idx="2505">
                  <c:v>39668</c:v>
                </c:pt>
                <c:pt idx="2506">
                  <c:v>39671</c:v>
                </c:pt>
                <c:pt idx="2507">
                  <c:v>39672</c:v>
                </c:pt>
                <c:pt idx="2508">
                  <c:v>39673</c:v>
                </c:pt>
                <c:pt idx="2509">
                  <c:v>39674</c:v>
                </c:pt>
                <c:pt idx="2510">
                  <c:v>39675</c:v>
                </c:pt>
                <c:pt idx="2511">
                  <c:v>39678</c:v>
                </c:pt>
                <c:pt idx="2512">
                  <c:v>39679</c:v>
                </c:pt>
                <c:pt idx="2513">
                  <c:v>39680</c:v>
                </c:pt>
                <c:pt idx="2514">
                  <c:v>39681</c:v>
                </c:pt>
                <c:pt idx="2515">
                  <c:v>39682</c:v>
                </c:pt>
                <c:pt idx="2516">
                  <c:v>39685</c:v>
                </c:pt>
                <c:pt idx="2517">
                  <c:v>39686</c:v>
                </c:pt>
                <c:pt idx="2518">
                  <c:v>39687</c:v>
                </c:pt>
                <c:pt idx="2519">
                  <c:v>39688</c:v>
                </c:pt>
                <c:pt idx="2520">
                  <c:v>39689</c:v>
                </c:pt>
                <c:pt idx="2521">
                  <c:v>39692</c:v>
                </c:pt>
                <c:pt idx="2522">
                  <c:v>39693</c:v>
                </c:pt>
                <c:pt idx="2523">
                  <c:v>39694</c:v>
                </c:pt>
                <c:pt idx="2524">
                  <c:v>39695</c:v>
                </c:pt>
                <c:pt idx="2525">
                  <c:v>39696</c:v>
                </c:pt>
                <c:pt idx="2526">
                  <c:v>39699</c:v>
                </c:pt>
                <c:pt idx="2527">
                  <c:v>39700</c:v>
                </c:pt>
                <c:pt idx="2528">
                  <c:v>39701</c:v>
                </c:pt>
                <c:pt idx="2529">
                  <c:v>39702</c:v>
                </c:pt>
                <c:pt idx="2530">
                  <c:v>39703</c:v>
                </c:pt>
                <c:pt idx="2531">
                  <c:v>39706</c:v>
                </c:pt>
                <c:pt idx="2532">
                  <c:v>39707</c:v>
                </c:pt>
                <c:pt idx="2533">
                  <c:v>39708</c:v>
                </c:pt>
                <c:pt idx="2534">
                  <c:v>39709</c:v>
                </c:pt>
                <c:pt idx="2535">
                  <c:v>39710</c:v>
                </c:pt>
                <c:pt idx="2536">
                  <c:v>39713</c:v>
                </c:pt>
                <c:pt idx="2537">
                  <c:v>39714</c:v>
                </c:pt>
                <c:pt idx="2538">
                  <c:v>39715</c:v>
                </c:pt>
                <c:pt idx="2539">
                  <c:v>39716</c:v>
                </c:pt>
                <c:pt idx="2540">
                  <c:v>39717</c:v>
                </c:pt>
                <c:pt idx="2541">
                  <c:v>39720</c:v>
                </c:pt>
                <c:pt idx="2542">
                  <c:v>39721</c:v>
                </c:pt>
                <c:pt idx="2543">
                  <c:v>39722</c:v>
                </c:pt>
                <c:pt idx="2544">
                  <c:v>39723</c:v>
                </c:pt>
                <c:pt idx="2545">
                  <c:v>39724</c:v>
                </c:pt>
                <c:pt idx="2546">
                  <c:v>39727</c:v>
                </c:pt>
                <c:pt idx="2547">
                  <c:v>39728</c:v>
                </c:pt>
                <c:pt idx="2548">
                  <c:v>39729</c:v>
                </c:pt>
                <c:pt idx="2549">
                  <c:v>39730</c:v>
                </c:pt>
                <c:pt idx="2550">
                  <c:v>39731</c:v>
                </c:pt>
                <c:pt idx="2551">
                  <c:v>39734</c:v>
                </c:pt>
                <c:pt idx="2552">
                  <c:v>39735</c:v>
                </c:pt>
                <c:pt idx="2553">
                  <c:v>39736</c:v>
                </c:pt>
                <c:pt idx="2554">
                  <c:v>39737</c:v>
                </c:pt>
                <c:pt idx="2555">
                  <c:v>39738</c:v>
                </c:pt>
                <c:pt idx="2556">
                  <c:v>39741</c:v>
                </c:pt>
                <c:pt idx="2557">
                  <c:v>39742</c:v>
                </c:pt>
                <c:pt idx="2558">
                  <c:v>39743</c:v>
                </c:pt>
                <c:pt idx="2559">
                  <c:v>39744</c:v>
                </c:pt>
                <c:pt idx="2560">
                  <c:v>39745</c:v>
                </c:pt>
                <c:pt idx="2561">
                  <c:v>39748</c:v>
                </c:pt>
                <c:pt idx="2562">
                  <c:v>39749</c:v>
                </c:pt>
                <c:pt idx="2563">
                  <c:v>39750</c:v>
                </c:pt>
                <c:pt idx="2564">
                  <c:v>39751</c:v>
                </c:pt>
                <c:pt idx="2565">
                  <c:v>39752</c:v>
                </c:pt>
                <c:pt idx="2566">
                  <c:v>39755</c:v>
                </c:pt>
                <c:pt idx="2567">
                  <c:v>39756</c:v>
                </c:pt>
                <c:pt idx="2568">
                  <c:v>39757</c:v>
                </c:pt>
                <c:pt idx="2569">
                  <c:v>39758</c:v>
                </c:pt>
                <c:pt idx="2570">
                  <c:v>39759</c:v>
                </c:pt>
                <c:pt idx="2571">
                  <c:v>39762</c:v>
                </c:pt>
                <c:pt idx="2572">
                  <c:v>39763</c:v>
                </c:pt>
                <c:pt idx="2573">
                  <c:v>39764</c:v>
                </c:pt>
                <c:pt idx="2574">
                  <c:v>39765</c:v>
                </c:pt>
                <c:pt idx="2575">
                  <c:v>39766</c:v>
                </c:pt>
                <c:pt idx="2576">
                  <c:v>39769</c:v>
                </c:pt>
                <c:pt idx="2577">
                  <c:v>39770</c:v>
                </c:pt>
                <c:pt idx="2578">
                  <c:v>39771</c:v>
                </c:pt>
                <c:pt idx="2579">
                  <c:v>39772</c:v>
                </c:pt>
                <c:pt idx="2580">
                  <c:v>39773</c:v>
                </c:pt>
                <c:pt idx="2581">
                  <c:v>39776</c:v>
                </c:pt>
                <c:pt idx="2582">
                  <c:v>39777</c:v>
                </c:pt>
                <c:pt idx="2583">
                  <c:v>39778</c:v>
                </c:pt>
                <c:pt idx="2584">
                  <c:v>39779</c:v>
                </c:pt>
                <c:pt idx="2585">
                  <c:v>39780</c:v>
                </c:pt>
                <c:pt idx="2586">
                  <c:v>39783</c:v>
                </c:pt>
                <c:pt idx="2587">
                  <c:v>39784</c:v>
                </c:pt>
                <c:pt idx="2588">
                  <c:v>39785</c:v>
                </c:pt>
                <c:pt idx="2589">
                  <c:v>39786</c:v>
                </c:pt>
                <c:pt idx="2590">
                  <c:v>39787</c:v>
                </c:pt>
                <c:pt idx="2591">
                  <c:v>39790</c:v>
                </c:pt>
                <c:pt idx="2592">
                  <c:v>39791</c:v>
                </c:pt>
                <c:pt idx="2593">
                  <c:v>39792</c:v>
                </c:pt>
                <c:pt idx="2594">
                  <c:v>39793</c:v>
                </c:pt>
                <c:pt idx="2595">
                  <c:v>39794</c:v>
                </c:pt>
                <c:pt idx="2596">
                  <c:v>39797</c:v>
                </c:pt>
                <c:pt idx="2597">
                  <c:v>39798</c:v>
                </c:pt>
                <c:pt idx="2598">
                  <c:v>39799</c:v>
                </c:pt>
                <c:pt idx="2599">
                  <c:v>39800</c:v>
                </c:pt>
                <c:pt idx="2600">
                  <c:v>39801</c:v>
                </c:pt>
                <c:pt idx="2601">
                  <c:v>39804</c:v>
                </c:pt>
                <c:pt idx="2602">
                  <c:v>39805</c:v>
                </c:pt>
                <c:pt idx="2603">
                  <c:v>39806</c:v>
                </c:pt>
                <c:pt idx="2604">
                  <c:v>39807</c:v>
                </c:pt>
                <c:pt idx="2605">
                  <c:v>39808</c:v>
                </c:pt>
                <c:pt idx="2606">
                  <c:v>39811</c:v>
                </c:pt>
                <c:pt idx="2607">
                  <c:v>39812</c:v>
                </c:pt>
                <c:pt idx="2608">
                  <c:v>39813</c:v>
                </c:pt>
                <c:pt idx="2609">
                  <c:v>39814</c:v>
                </c:pt>
                <c:pt idx="2610">
                  <c:v>39815</c:v>
                </c:pt>
                <c:pt idx="2611">
                  <c:v>39818</c:v>
                </c:pt>
                <c:pt idx="2612">
                  <c:v>39819</c:v>
                </c:pt>
                <c:pt idx="2613">
                  <c:v>39820</c:v>
                </c:pt>
                <c:pt idx="2614">
                  <c:v>39821</c:v>
                </c:pt>
                <c:pt idx="2615">
                  <c:v>39822</c:v>
                </c:pt>
                <c:pt idx="2616">
                  <c:v>39825</c:v>
                </c:pt>
                <c:pt idx="2617">
                  <c:v>39826</c:v>
                </c:pt>
                <c:pt idx="2618">
                  <c:v>39827</c:v>
                </c:pt>
                <c:pt idx="2619">
                  <c:v>39828</c:v>
                </c:pt>
                <c:pt idx="2620">
                  <c:v>39829</c:v>
                </c:pt>
                <c:pt idx="2621">
                  <c:v>39832</c:v>
                </c:pt>
                <c:pt idx="2622">
                  <c:v>39833</c:v>
                </c:pt>
                <c:pt idx="2623">
                  <c:v>39834</c:v>
                </c:pt>
                <c:pt idx="2624">
                  <c:v>39835</c:v>
                </c:pt>
                <c:pt idx="2625">
                  <c:v>39836</c:v>
                </c:pt>
                <c:pt idx="2626">
                  <c:v>39839</c:v>
                </c:pt>
                <c:pt idx="2627">
                  <c:v>39840</c:v>
                </c:pt>
                <c:pt idx="2628">
                  <c:v>39841</c:v>
                </c:pt>
                <c:pt idx="2629">
                  <c:v>39842</c:v>
                </c:pt>
                <c:pt idx="2630">
                  <c:v>39843</c:v>
                </c:pt>
                <c:pt idx="2631">
                  <c:v>39846</c:v>
                </c:pt>
                <c:pt idx="2632">
                  <c:v>39847</c:v>
                </c:pt>
                <c:pt idx="2633">
                  <c:v>39848</c:v>
                </c:pt>
                <c:pt idx="2634">
                  <c:v>39849</c:v>
                </c:pt>
                <c:pt idx="2635">
                  <c:v>39850</c:v>
                </c:pt>
                <c:pt idx="2636">
                  <c:v>39853</c:v>
                </c:pt>
                <c:pt idx="2637">
                  <c:v>39854</c:v>
                </c:pt>
                <c:pt idx="2638">
                  <c:v>39855</c:v>
                </c:pt>
                <c:pt idx="2639">
                  <c:v>39856</c:v>
                </c:pt>
                <c:pt idx="2640">
                  <c:v>39857</c:v>
                </c:pt>
                <c:pt idx="2641">
                  <c:v>39860</c:v>
                </c:pt>
                <c:pt idx="2642">
                  <c:v>39861</c:v>
                </c:pt>
                <c:pt idx="2643">
                  <c:v>39862</c:v>
                </c:pt>
                <c:pt idx="2644">
                  <c:v>39863</c:v>
                </c:pt>
                <c:pt idx="2645">
                  <c:v>39864</c:v>
                </c:pt>
                <c:pt idx="2646">
                  <c:v>39867</c:v>
                </c:pt>
                <c:pt idx="2647">
                  <c:v>39868</c:v>
                </c:pt>
                <c:pt idx="2648">
                  <c:v>39869</c:v>
                </c:pt>
                <c:pt idx="2649">
                  <c:v>39870</c:v>
                </c:pt>
                <c:pt idx="2650">
                  <c:v>39871</c:v>
                </c:pt>
                <c:pt idx="2651">
                  <c:v>39874</c:v>
                </c:pt>
                <c:pt idx="2652">
                  <c:v>39875</c:v>
                </c:pt>
                <c:pt idx="2653">
                  <c:v>39876</c:v>
                </c:pt>
                <c:pt idx="2654">
                  <c:v>39877</c:v>
                </c:pt>
                <c:pt idx="2655">
                  <c:v>39878</c:v>
                </c:pt>
                <c:pt idx="2656">
                  <c:v>39881</c:v>
                </c:pt>
                <c:pt idx="2657">
                  <c:v>39882</c:v>
                </c:pt>
                <c:pt idx="2658">
                  <c:v>39883</c:v>
                </c:pt>
                <c:pt idx="2659">
                  <c:v>39884</c:v>
                </c:pt>
                <c:pt idx="2660">
                  <c:v>39885</c:v>
                </c:pt>
                <c:pt idx="2661">
                  <c:v>39888</c:v>
                </c:pt>
                <c:pt idx="2662">
                  <c:v>39889</c:v>
                </c:pt>
                <c:pt idx="2663">
                  <c:v>39890</c:v>
                </c:pt>
                <c:pt idx="2664">
                  <c:v>39891</c:v>
                </c:pt>
                <c:pt idx="2665">
                  <c:v>39892</c:v>
                </c:pt>
                <c:pt idx="2666">
                  <c:v>39895</c:v>
                </c:pt>
                <c:pt idx="2667">
                  <c:v>39896</c:v>
                </c:pt>
                <c:pt idx="2668">
                  <c:v>39897</c:v>
                </c:pt>
                <c:pt idx="2669">
                  <c:v>39898</c:v>
                </c:pt>
                <c:pt idx="2670">
                  <c:v>39899</c:v>
                </c:pt>
                <c:pt idx="2671">
                  <c:v>39902</c:v>
                </c:pt>
                <c:pt idx="2672">
                  <c:v>39903</c:v>
                </c:pt>
                <c:pt idx="2673">
                  <c:v>39904</c:v>
                </c:pt>
                <c:pt idx="2674">
                  <c:v>39905</c:v>
                </c:pt>
                <c:pt idx="2675">
                  <c:v>39906</c:v>
                </c:pt>
                <c:pt idx="2676">
                  <c:v>39909</c:v>
                </c:pt>
                <c:pt idx="2677">
                  <c:v>39910</c:v>
                </c:pt>
                <c:pt idx="2678">
                  <c:v>39911</c:v>
                </c:pt>
                <c:pt idx="2679">
                  <c:v>39912</c:v>
                </c:pt>
                <c:pt idx="2680">
                  <c:v>39913</c:v>
                </c:pt>
                <c:pt idx="2681">
                  <c:v>39916</c:v>
                </c:pt>
                <c:pt idx="2682">
                  <c:v>39917</c:v>
                </c:pt>
                <c:pt idx="2683">
                  <c:v>39918</c:v>
                </c:pt>
                <c:pt idx="2684">
                  <c:v>39919</c:v>
                </c:pt>
                <c:pt idx="2685">
                  <c:v>39920</c:v>
                </c:pt>
                <c:pt idx="2686">
                  <c:v>39923</c:v>
                </c:pt>
                <c:pt idx="2687">
                  <c:v>39924</c:v>
                </c:pt>
                <c:pt idx="2688">
                  <c:v>39925</c:v>
                </c:pt>
                <c:pt idx="2689">
                  <c:v>39926</c:v>
                </c:pt>
                <c:pt idx="2690">
                  <c:v>39927</c:v>
                </c:pt>
                <c:pt idx="2691">
                  <c:v>39930</c:v>
                </c:pt>
                <c:pt idx="2692">
                  <c:v>39931</c:v>
                </c:pt>
                <c:pt idx="2693">
                  <c:v>39932</c:v>
                </c:pt>
                <c:pt idx="2694">
                  <c:v>39933</c:v>
                </c:pt>
                <c:pt idx="2695">
                  <c:v>39934</c:v>
                </c:pt>
                <c:pt idx="2696">
                  <c:v>39937</c:v>
                </c:pt>
                <c:pt idx="2697">
                  <c:v>39938</c:v>
                </c:pt>
                <c:pt idx="2698">
                  <c:v>39939</c:v>
                </c:pt>
                <c:pt idx="2699">
                  <c:v>39940</c:v>
                </c:pt>
                <c:pt idx="2700">
                  <c:v>39941</c:v>
                </c:pt>
                <c:pt idx="2701">
                  <c:v>39944</c:v>
                </c:pt>
                <c:pt idx="2702">
                  <c:v>39945</c:v>
                </c:pt>
                <c:pt idx="2703">
                  <c:v>39946</c:v>
                </c:pt>
                <c:pt idx="2704">
                  <c:v>39947</c:v>
                </c:pt>
                <c:pt idx="2705">
                  <c:v>39948</c:v>
                </c:pt>
                <c:pt idx="2706">
                  <c:v>39951</c:v>
                </c:pt>
                <c:pt idx="2707">
                  <c:v>39952</c:v>
                </c:pt>
                <c:pt idx="2708">
                  <c:v>39953</c:v>
                </c:pt>
                <c:pt idx="2709">
                  <c:v>39954</c:v>
                </c:pt>
                <c:pt idx="2710">
                  <c:v>39955</c:v>
                </c:pt>
                <c:pt idx="2711">
                  <c:v>39958</c:v>
                </c:pt>
                <c:pt idx="2712">
                  <c:v>39959</c:v>
                </c:pt>
                <c:pt idx="2713">
                  <c:v>39960</c:v>
                </c:pt>
                <c:pt idx="2714">
                  <c:v>39961</c:v>
                </c:pt>
                <c:pt idx="2715">
                  <c:v>39962</c:v>
                </c:pt>
                <c:pt idx="2716">
                  <c:v>39965</c:v>
                </c:pt>
                <c:pt idx="2717">
                  <c:v>39966</c:v>
                </c:pt>
                <c:pt idx="2718">
                  <c:v>39967</c:v>
                </c:pt>
                <c:pt idx="2719">
                  <c:v>39968</c:v>
                </c:pt>
                <c:pt idx="2720">
                  <c:v>39969</c:v>
                </c:pt>
                <c:pt idx="2721">
                  <c:v>39972</c:v>
                </c:pt>
                <c:pt idx="2722">
                  <c:v>39973</c:v>
                </c:pt>
                <c:pt idx="2723">
                  <c:v>39974</c:v>
                </c:pt>
                <c:pt idx="2724">
                  <c:v>39975</c:v>
                </c:pt>
                <c:pt idx="2725">
                  <c:v>39976</c:v>
                </c:pt>
                <c:pt idx="2726">
                  <c:v>39979</c:v>
                </c:pt>
                <c:pt idx="2727">
                  <c:v>39980</c:v>
                </c:pt>
                <c:pt idx="2728">
                  <c:v>39981</c:v>
                </c:pt>
                <c:pt idx="2729">
                  <c:v>39982</c:v>
                </c:pt>
                <c:pt idx="2730">
                  <c:v>39983</c:v>
                </c:pt>
                <c:pt idx="2731">
                  <c:v>39986</c:v>
                </c:pt>
                <c:pt idx="2732">
                  <c:v>39987</c:v>
                </c:pt>
                <c:pt idx="2733">
                  <c:v>39988</c:v>
                </c:pt>
                <c:pt idx="2734">
                  <c:v>39989</c:v>
                </c:pt>
                <c:pt idx="2735">
                  <c:v>39990</c:v>
                </c:pt>
                <c:pt idx="2736">
                  <c:v>39993</c:v>
                </c:pt>
                <c:pt idx="2737">
                  <c:v>39994</c:v>
                </c:pt>
                <c:pt idx="2738">
                  <c:v>39995</c:v>
                </c:pt>
                <c:pt idx="2739">
                  <c:v>39996</c:v>
                </c:pt>
                <c:pt idx="2740">
                  <c:v>39997</c:v>
                </c:pt>
                <c:pt idx="2741">
                  <c:v>40000</c:v>
                </c:pt>
                <c:pt idx="2742">
                  <c:v>40001</c:v>
                </c:pt>
                <c:pt idx="2743">
                  <c:v>40002</c:v>
                </c:pt>
                <c:pt idx="2744">
                  <c:v>40003</c:v>
                </c:pt>
                <c:pt idx="2745">
                  <c:v>40004</c:v>
                </c:pt>
                <c:pt idx="2746">
                  <c:v>40007</c:v>
                </c:pt>
                <c:pt idx="2747">
                  <c:v>40008</c:v>
                </c:pt>
                <c:pt idx="2748">
                  <c:v>40009</c:v>
                </c:pt>
                <c:pt idx="2749">
                  <c:v>40010</c:v>
                </c:pt>
                <c:pt idx="2750">
                  <c:v>40011</c:v>
                </c:pt>
                <c:pt idx="2751">
                  <c:v>40014</c:v>
                </c:pt>
                <c:pt idx="2752">
                  <c:v>40015</c:v>
                </c:pt>
                <c:pt idx="2753">
                  <c:v>40016</c:v>
                </c:pt>
                <c:pt idx="2754">
                  <c:v>40017</c:v>
                </c:pt>
                <c:pt idx="2755">
                  <c:v>40018</c:v>
                </c:pt>
                <c:pt idx="2756">
                  <c:v>40021</c:v>
                </c:pt>
                <c:pt idx="2757">
                  <c:v>40022</c:v>
                </c:pt>
                <c:pt idx="2758">
                  <c:v>40023</c:v>
                </c:pt>
                <c:pt idx="2759">
                  <c:v>40024</c:v>
                </c:pt>
                <c:pt idx="2760">
                  <c:v>40025</c:v>
                </c:pt>
                <c:pt idx="2761">
                  <c:v>40028</c:v>
                </c:pt>
                <c:pt idx="2762">
                  <c:v>40029</c:v>
                </c:pt>
                <c:pt idx="2763">
                  <c:v>40030</c:v>
                </c:pt>
                <c:pt idx="2764">
                  <c:v>40031</c:v>
                </c:pt>
                <c:pt idx="2765">
                  <c:v>40032</c:v>
                </c:pt>
                <c:pt idx="2766">
                  <c:v>40035</c:v>
                </c:pt>
                <c:pt idx="2767">
                  <c:v>40036</c:v>
                </c:pt>
                <c:pt idx="2768">
                  <c:v>40037</c:v>
                </c:pt>
                <c:pt idx="2769">
                  <c:v>40038</c:v>
                </c:pt>
                <c:pt idx="2770">
                  <c:v>40039</c:v>
                </c:pt>
                <c:pt idx="2771">
                  <c:v>40042</c:v>
                </c:pt>
                <c:pt idx="2772">
                  <c:v>40043</c:v>
                </c:pt>
                <c:pt idx="2773">
                  <c:v>40044</c:v>
                </c:pt>
                <c:pt idx="2774">
                  <c:v>40045</c:v>
                </c:pt>
                <c:pt idx="2775">
                  <c:v>40046</c:v>
                </c:pt>
                <c:pt idx="2776">
                  <c:v>40049</c:v>
                </c:pt>
                <c:pt idx="2777">
                  <c:v>40050</c:v>
                </c:pt>
                <c:pt idx="2778">
                  <c:v>40051</c:v>
                </c:pt>
                <c:pt idx="2779">
                  <c:v>40052</c:v>
                </c:pt>
                <c:pt idx="2780">
                  <c:v>40053</c:v>
                </c:pt>
                <c:pt idx="2781">
                  <c:v>40056</c:v>
                </c:pt>
                <c:pt idx="2782">
                  <c:v>40057</c:v>
                </c:pt>
                <c:pt idx="2783">
                  <c:v>40058</c:v>
                </c:pt>
                <c:pt idx="2784">
                  <c:v>40059</c:v>
                </c:pt>
                <c:pt idx="2785">
                  <c:v>40060</c:v>
                </c:pt>
                <c:pt idx="2786">
                  <c:v>40063</c:v>
                </c:pt>
                <c:pt idx="2787">
                  <c:v>40064</c:v>
                </c:pt>
                <c:pt idx="2788">
                  <c:v>40065</c:v>
                </c:pt>
                <c:pt idx="2789">
                  <c:v>40066</c:v>
                </c:pt>
                <c:pt idx="2790">
                  <c:v>40067</c:v>
                </c:pt>
                <c:pt idx="2791">
                  <c:v>40070</c:v>
                </c:pt>
                <c:pt idx="2792">
                  <c:v>40071</c:v>
                </c:pt>
                <c:pt idx="2793">
                  <c:v>40072</c:v>
                </c:pt>
                <c:pt idx="2794">
                  <c:v>40073</c:v>
                </c:pt>
                <c:pt idx="2795">
                  <c:v>40074</c:v>
                </c:pt>
                <c:pt idx="2796">
                  <c:v>40077</c:v>
                </c:pt>
                <c:pt idx="2797">
                  <c:v>40078</c:v>
                </c:pt>
                <c:pt idx="2798">
                  <c:v>40079</c:v>
                </c:pt>
                <c:pt idx="2799">
                  <c:v>40080</c:v>
                </c:pt>
                <c:pt idx="2800">
                  <c:v>40081</c:v>
                </c:pt>
                <c:pt idx="2801">
                  <c:v>40084</c:v>
                </c:pt>
                <c:pt idx="2802">
                  <c:v>40085</c:v>
                </c:pt>
                <c:pt idx="2803">
                  <c:v>40086</c:v>
                </c:pt>
                <c:pt idx="2804">
                  <c:v>40087</c:v>
                </c:pt>
                <c:pt idx="2805">
                  <c:v>40088</c:v>
                </c:pt>
                <c:pt idx="2806">
                  <c:v>40091</c:v>
                </c:pt>
                <c:pt idx="2807">
                  <c:v>40092</c:v>
                </c:pt>
                <c:pt idx="2808">
                  <c:v>40093</c:v>
                </c:pt>
                <c:pt idx="2809">
                  <c:v>40094</c:v>
                </c:pt>
                <c:pt idx="2810">
                  <c:v>40095</c:v>
                </c:pt>
                <c:pt idx="2811">
                  <c:v>40098</c:v>
                </c:pt>
                <c:pt idx="2812">
                  <c:v>40099</c:v>
                </c:pt>
                <c:pt idx="2813">
                  <c:v>40100</c:v>
                </c:pt>
                <c:pt idx="2814">
                  <c:v>40101</c:v>
                </c:pt>
                <c:pt idx="2815">
                  <c:v>40102</c:v>
                </c:pt>
                <c:pt idx="2816">
                  <c:v>40105</c:v>
                </c:pt>
                <c:pt idx="2817">
                  <c:v>40106</c:v>
                </c:pt>
                <c:pt idx="2818">
                  <c:v>40107</c:v>
                </c:pt>
                <c:pt idx="2819">
                  <c:v>40108</c:v>
                </c:pt>
                <c:pt idx="2820">
                  <c:v>40109</c:v>
                </c:pt>
                <c:pt idx="2821">
                  <c:v>40112</c:v>
                </c:pt>
                <c:pt idx="2822">
                  <c:v>40113</c:v>
                </c:pt>
                <c:pt idx="2823">
                  <c:v>40114</c:v>
                </c:pt>
                <c:pt idx="2824">
                  <c:v>40115</c:v>
                </c:pt>
                <c:pt idx="2825">
                  <c:v>40116</c:v>
                </c:pt>
                <c:pt idx="2826">
                  <c:v>40119</c:v>
                </c:pt>
                <c:pt idx="2827">
                  <c:v>40120</c:v>
                </c:pt>
                <c:pt idx="2828">
                  <c:v>40121</c:v>
                </c:pt>
                <c:pt idx="2829">
                  <c:v>40122</c:v>
                </c:pt>
                <c:pt idx="2830">
                  <c:v>40123</c:v>
                </c:pt>
                <c:pt idx="2831">
                  <c:v>40126</c:v>
                </c:pt>
                <c:pt idx="2832">
                  <c:v>40127</c:v>
                </c:pt>
                <c:pt idx="2833">
                  <c:v>40128</c:v>
                </c:pt>
                <c:pt idx="2834">
                  <c:v>40129</c:v>
                </c:pt>
                <c:pt idx="2835">
                  <c:v>40130</c:v>
                </c:pt>
                <c:pt idx="2836">
                  <c:v>40133</c:v>
                </c:pt>
                <c:pt idx="2837">
                  <c:v>40134</c:v>
                </c:pt>
                <c:pt idx="2838">
                  <c:v>40135</c:v>
                </c:pt>
                <c:pt idx="2839">
                  <c:v>40136</c:v>
                </c:pt>
                <c:pt idx="2840">
                  <c:v>40137</c:v>
                </c:pt>
                <c:pt idx="2841">
                  <c:v>40140</c:v>
                </c:pt>
                <c:pt idx="2842">
                  <c:v>40141</c:v>
                </c:pt>
                <c:pt idx="2843">
                  <c:v>40142</c:v>
                </c:pt>
                <c:pt idx="2844">
                  <c:v>40143</c:v>
                </c:pt>
                <c:pt idx="2845">
                  <c:v>40144</c:v>
                </c:pt>
                <c:pt idx="2846">
                  <c:v>40147</c:v>
                </c:pt>
                <c:pt idx="2847">
                  <c:v>40148</c:v>
                </c:pt>
                <c:pt idx="2848">
                  <c:v>40149</c:v>
                </c:pt>
                <c:pt idx="2849">
                  <c:v>40150</c:v>
                </c:pt>
                <c:pt idx="2850">
                  <c:v>40151</c:v>
                </c:pt>
                <c:pt idx="2851">
                  <c:v>40154</c:v>
                </c:pt>
                <c:pt idx="2852">
                  <c:v>40155</c:v>
                </c:pt>
                <c:pt idx="2853">
                  <c:v>40156</c:v>
                </c:pt>
                <c:pt idx="2854">
                  <c:v>40157</c:v>
                </c:pt>
                <c:pt idx="2855">
                  <c:v>40158</c:v>
                </c:pt>
                <c:pt idx="2856">
                  <c:v>40161</c:v>
                </c:pt>
                <c:pt idx="2857">
                  <c:v>40162</c:v>
                </c:pt>
                <c:pt idx="2858">
                  <c:v>40163</c:v>
                </c:pt>
                <c:pt idx="2859">
                  <c:v>40164</c:v>
                </c:pt>
                <c:pt idx="2860">
                  <c:v>40165</c:v>
                </c:pt>
                <c:pt idx="2861">
                  <c:v>40168</c:v>
                </c:pt>
                <c:pt idx="2862">
                  <c:v>40169</c:v>
                </c:pt>
                <c:pt idx="2863">
                  <c:v>40170</c:v>
                </c:pt>
                <c:pt idx="2864">
                  <c:v>40171</c:v>
                </c:pt>
                <c:pt idx="2865">
                  <c:v>40172</c:v>
                </c:pt>
                <c:pt idx="2866">
                  <c:v>40175</c:v>
                </c:pt>
                <c:pt idx="2867">
                  <c:v>40176</c:v>
                </c:pt>
                <c:pt idx="2868">
                  <c:v>40177</c:v>
                </c:pt>
                <c:pt idx="2869">
                  <c:v>40178</c:v>
                </c:pt>
                <c:pt idx="2870">
                  <c:v>40179</c:v>
                </c:pt>
                <c:pt idx="2871">
                  <c:v>40182</c:v>
                </c:pt>
                <c:pt idx="2872">
                  <c:v>40183</c:v>
                </c:pt>
                <c:pt idx="2873">
                  <c:v>40184</c:v>
                </c:pt>
                <c:pt idx="2874">
                  <c:v>40185</c:v>
                </c:pt>
                <c:pt idx="2875">
                  <c:v>40186</c:v>
                </c:pt>
                <c:pt idx="2876">
                  <c:v>40189</c:v>
                </c:pt>
                <c:pt idx="2877">
                  <c:v>40190</c:v>
                </c:pt>
                <c:pt idx="2878">
                  <c:v>40191</c:v>
                </c:pt>
                <c:pt idx="2879">
                  <c:v>40192</c:v>
                </c:pt>
                <c:pt idx="2880">
                  <c:v>40193</c:v>
                </c:pt>
                <c:pt idx="2881">
                  <c:v>40196</c:v>
                </c:pt>
                <c:pt idx="2882">
                  <c:v>40197</c:v>
                </c:pt>
                <c:pt idx="2883">
                  <c:v>40198</c:v>
                </c:pt>
                <c:pt idx="2884">
                  <c:v>40199</c:v>
                </c:pt>
                <c:pt idx="2885">
                  <c:v>40200</c:v>
                </c:pt>
                <c:pt idx="2886">
                  <c:v>40203</c:v>
                </c:pt>
                <c:pt idx="2887">
                  <c:v>40204</c:v>
                </c:pt>
                <c:pt idx="2888">
                  <c:v>40205</c:v>
                </c:pt>
                <c:pt idx="2889">
                  <c:v>40206</c:v>
                </c:pt>
                <c:pt idx="2890">
                  <c:v>40207</c:v>
                </c:pt>
                <c:pt idx="2891">
                  <c:v>40210</c:v>
                </c:pt>
                <c:pt idx="2892">
                  <c:v>40211</c:v>
                </c:pt>
                <c:pt idx="2893">
                  <c:v>40212</c:v>
                </c:pt>
                <c:pt idx="2894">
                  <c:v>40213</c:v>
                </c:pt>
                <c:pt idx="2895">
                  <c:v>40214</c:v>
                </c:pt>
                <c:pt idx="2896">
                  <c:v>40217</c:v>
                </c:pt>
                <c:pt idx="2897">
                  <c:v>40218</c:v>
                </c:pt>
                <c:pt idx="2898">
                  <c:v>40219</c:v>
                </c:pt>
                <c:pt idx="2899">
                  <c:v>40220</c:v>
                </c:pt>
                <c:pt idx="2900">
                  <c:v>40221</c:v>
                </c:pt>
                <c:pt idx="2901">
                  <c:v>40224</c:v>
                </c:pt>
                <c:pt idx="2902">
                  <c:v>40225</c:v>
                </c:pt>
                <c:pt idx="2903">
                  <c:v>40226</c:v>
                </c:pt>
                <c:pt idx="2904">
                  <c:v>40227</c:v>
                </c:pt>
                <c:pt idx="2905">
                  <c:v>40228</c:v>
                </c:pt>
                <c:pt idx="2906">
                  <c:v>40231</c:v>
                </c:pt>
                <c:pt idx="2907">
                  <c:v>40232</c:v>
                </c:pt>
                <c:pt idx="2908">
                  <c:v>40233</c:v>
                </c:pt>
                <c:pt idx="2909">
                  <c:v>40234</c:v>
                </c:pt>
                <c:pt idx="2910">
                  <c:v>40235</c:v>
                </c:pt>
                <c:pt idx="2911">
                  <c:v>40238</c:v>
                </c:pt>
                <c:pt idx="2912">
                  <c:v>40239</c:v>
                </c:pt>
                <c:pt idx="2913">
                  <c:v>40240</c:v>
                </c:pt>
                <c:pt idx="2914">
                  <c:v>40241</c:v>
                </c:pt>
                <c:pt idx="2915">
                  <c:v>40242</c:v>
                </c:pt>
                <c:pt idx="2916">
                  <c:v>40245</c:v>
                </c:pt>
                <c:pt idx="2917">
                  <c:v>40246</c:v>
                </c:pt>
                <c:pt idx="2918">
                  <c:v>40247</c:v>
                </c:pt>
                <c:pt idx="2919">
                  <c:v>40248</c:v>
                </c:pt>
                <c:pt idx="2920">
                  <c:v>40249</c:v>
                </c:pt>
                <c:pt idx="2921">
                  <c:v>40252</c:v>
                </c:pt>
                <c:pt idx="2922">
                  <c:v>40253</c:v>
                </c:pt>
                <c:pt idx="2923">
                  <c:v>40254</c:v>
                </c:pt>
                <c:pt idx="2924">
                  <c:v>40255</c:v>
                </c:pt>
                <c:pt idx="2925">
                  <c:v>40256</c:v>
                </c:pt>
                <c:pt idx="2926">
                  <c:v>40259</c:v>
                </c:pt>
                <c:pt idx="2927">
                  <c:v>40260</c:v>
                </c:pt>
                <c:pt idx="2928">
                  <c:v>40261</c:v>
                </c:pt>
                <c:pt idx="2929">
                  <c:v>40262</c:v>
                </c:pt>
                <c:pt idx="2930">
                  <c:v>40263</c:v>
                </c:pt>
                <c:pt idx="2931">
                  <c:v>40266</c:v>
                </c:pt>
                <c:pt idx="2932">
                  <c:v>40267</c:v>
                </c:pt>
                <c:pt idx="2933">
                  <c:v>40268</c:v>
                </c:pt>
                <c:pt idx="2934">
                  <c:v>40269</c:v>
                </c:pt>
                <c:pt idx="2935">
                  <c:v>40270</c:v>
                </c:pt>
                <c:pt idx="2936">
                  <c:v>40273</c:v>
                </c:pt>
                <c:pt idx="2937">
                  <c:v>40274</c:v>
                </c:pt>
                <c:pt idx="2938">
                  <c:v>40275</c:v>
                </c:pt>
                <c:pt idx="2939">
                  <c:v>40276</c:v>
                </c:pt>
                <c:pt idx="2940">
                  <c:v>40277</c:v>
                </c:pt>
                <c:pt idx="2941">
                  <c:v>40280</c:v>
                </c:pt>
                <c:pt idx="2942">
                  <c:v>40281</c:v>
                </c:pt>
                <c:pt idx="2943">
                  <c:v>40282</c:v>
                </c:pt>
                <c:pt idx="2944">
                  <c:v>40283</c:v>
                </c:pt>
                <c:pt idx="2945">
                  <c:v>40284</c:v>
                </c:pt>
                <c:pt idx="2946">
                  <c:v>40287</c:v>
                </c:pt>
                <c:pt idx="2947">
                  <c:v>40288</c:v>
                </c:pt>
                <c:pt idx="2948">
                  <c:v>40289</c:v>
                </c:pt>
                <c:pt idx="2949">
                  <c:v>40290</c:v>
                </c:pt>
                <c:pt idx="2950">
                  <c:v>40291</c:v>
                </c:pt>
                <c:pt idx="2951">
                  <c:v>40294</c:v>
                </c:pt>
                <c:pt idx="2952">
                  <c:v>40295</c:v>
                </c:pt>
                <c:pt idx="2953">
                  <c:v>40296</c:v>
                </c:pt>
                <c:pt idx="2954">
                  <c:v>40297</c:v>
                </c:pt>
                <c:pt idx="2955">
                  <c:v>40298</c:v>
                </c:pt>
                <c:pt idx="2956">
                  <c:v>40301</c:v>
                </c:pt>
                <c:pt idx="2957">
                  <c:v>40302</c:v>
                </c:pt>
                <c:pt idx="2958">
                  <c:v>40303</c:v>
                </c:pt>
                <c:pt idx="2959">
                  <c:v>40304</c:v>
                </c:pt>
                <c:pt idx="2960">
                  <c:v>40305</c:v>
                </c:pt>
                <c:pt idx="2961">
                  <c:v>40308</c:v>
                </c:pt>
                <c:pt idx="2962">
                  <c:v>40309</c:v>
                </c:pt>
                <c:pt idx="2963">
                  <c:v>40310</c:v>
                </c:pt>
                <c:pt idx="2964">
                  <c:v>40311</c:v>
                </c:pt>
                <c:pt idx="2965">
                  <c:v>40312</c:v>
                </c:pt>
                <c:pt idx="2966">
                  <c:v>40315</c:v>
                </c:pt>
                <c:pt idx="2967">
                  <c:v>40316</c:v>
                </c:pt>
                <c:pt idx="2968">
                  <c:v>40317</c:v>
                </c:pt>
                <c:pt idx="2969">
                  <c:v>40318</c:v>
                </c:pt>
                <c:pt idx="2970">
                  <c:v>40319</c:v>
                </c:pt>
                <c:pt idx="2971">
                  <c:v>40322</c:v>
                </c:pt>
                <c:pt idx="2972">
                  <c:v>40323</c:v>
                </c:pt>
                <c:pt idx="2973">
                  <c:v>40324</c:v>
                </c:pt>
                <c:pt idx="2974">
                  <c:v>40325</c:v>
                </c:pt>
                <c:pt idx="2975">
                  <c:v>40326</c:v>
                </c:pt>
                <c:pt idx="2976">
                  <c:v>40329</c:v>
                </c:pt>
                <c:pt idx="2977">
                  <c:v>40330</c:v>
                </c:pt>
                <c:pt idx="2978">
                  <c:v>40331</c:v>
                </c:pt>
                <c:pt idx="2979">
                  <c:v>40332</c:v>
                </c:pt>
                <c:pt idx="2980">
                  <c:v>40333</c:v>
                </c:pt>
                <c:pt idx="2981">
                  <c:v>40336</c:v>
                </c:pt>
                <c:pt idx="2982">
                  <c:v>40337</c:v>
                </c:pt>
                <c:pt idx="2983">
                  <c:v>40338</c:v>
                </c:pt>
                <c:pt idx="2984">
                  <c:v>40339</c:v>
                </c:pt>
                <c:pt idx="2985">
                  <c:v>40340</c:v>
                </c:pt>
                <c:pt idx="2986">
                  <c:v>40343</c:v>
                </c:pt>
                <c:pt idx="2987">
                  <c:v>40344</c:v>
                </c:pt>
                <c:pt idx="2988">
                  <c:v>40345</c:v>
                </c:pt>
                <c:pt idx="2989">
                  <c:v>40346</c:v>
                </c:pt>
                <c:pt idx="2990">
                  <c:v>40347</c:v>
                </c:pt>
                <c:pt idx="2991">
                  <c:v>40350</c:v>
                </c:pt>
                <c:pt idx="2992">
                  <c:v>40351</c:v>
                </c:pt>
                <c:pt idx="2993">
                  <c:v>40352</c:v>
                </c:pt>
                <c:pt idx="2994">
                  <c:v>40353</c:v>
                </c:pt>
                <c:pt idx="2995">
                  <c:v>40354</c:v>
                </c:pt>
                <c:pt idx="2996">
                  <c:v>40357</c:v>
                </c:pt>
                <c:pt idx="2997">
                  <c:v>40358</c:v>
                </c:pt>
                <c:pt idx="2998">
                  <c:v>40359</c:v>
                </c:pt>
                <c:pt idx="2999">
                  <c:v>40360</c:v>
                </c:pt>
                <c:pt idx="3000">
                  <c:v>40361</c:v>
                </c:pt>
                <c:pt idx="3001">
                  <c:v>40364</c:v>
                </c:pt>
                <c:pt idx="3002">
                  <c:v>40365</c:v>
                </c:pt>
                <c:pt idx="3003">
                  <c:v>40366</c:v>
                </c:pt>
                <c:pt idx="3004">
                  <c:v>40367</c:v>
                </c:pt>
                <c:pt idx="3005">
                  <c:v>40368</c:v>
                </c:pt>
                <c:pt idx="3006">
                  <c:v>40371</c:v>
                </c:pt>
                <c:pt idx="3007">
                  <c:v>40372</c:v>
                </c:pt>
                <c:pt idx="3008">
                  <c:v>40373</c:v>
                </c:pt>
                <c:pt idx="3009">
                  <c:v>40374</c:v>
                </c:pt>
                <c:pt idx="3010">
                  <c:v>40375</c:v>
                </c:pt>
                <c:pt idx="3011">
                  <c:v>40378</c:v>
                </c:pt>
                <c:pt idx="3012">
                  <c:v>40379</c:v>
                </c:pt>
                <c:pt idx="3013">
                  <c:v>40380</c:v>
                </c:pt>
                <c:pt idx="3014">
                  <c:v>40381</c:v>
                </c:pt>
                <c:pt idx="3015">
                  <c:v>40382</c:v>
                </c:pt>
                <c:pt idx="3016">
                  <c:v>40385</c:v>
                </c:pt>
                <c:pt idx="3017">
                  <c:v>40386</c:v>
                </c:pt>
                <c:pt idx="3018">
                  <c:v>40387</c:v>
                </c:pt>
                <c:pt idx="3019">
                  <c:v>40388</c:v>
                </c:pt>
                <c:pt idx="3020">
                  <c:v>40389</c:v>
                </c:pt>
                <c:pt idx="3021">
                  <c:v>40392</c:v>
                </c:pt>
                <c:pt idx="3022">
                  <c:v>40393</c:v>
                </c:pt>
                <c:pt idx="3023">
                  <c:v>40394</c:v>
                </c:pt>
                <c:pt idx="3024">
                  <c:v>40395</c:v>
                </c:pt>
                <c:pt idx="3025">
                  <c:v>40396</c:v>
                </c:pt>
                <c:pt idx="3026">
                  <c:v>40399</c:v>
                </c:pt>
                <c:pt idx="3027">
                  <c:v>40400</c:v>
                </c:pt>
                <c:pt idx="3028">
                  <c:v>40401</c:v>
                </c:pt>
                <c:pt idx="3029">
                  <c:v>40402</c:v>
                </c:pt>
                <c:pt idx="3030">
                  <c:v>40403</c:v>
                </c:pt>
                <c:pt idx="3031">
                  <c:v>40406</c:v>
                </c:pt>
                <c:pt idx="3032">
                  <c:v>40407</c:v>
                </c:pt>
                <c:pt idx="3033">
                  <c:v>40408</c:v>
                </c:pt>
                <c:pt idx="3034">
                  <c:v>40409</c:v>
                </c:pt>
                <c:pt idx="3035">
                  <c:v>40410</c:v>
                </c:pt>
                <c:pt idx="3036">
                  <c:v>40413</c:v>
                </c:pt>
                <c:pt idx="3037">
                  <c:v>40414</c:v>
                </c:pt>
                <c:pt idx="3038">
                  <c:v>40415</c:v>
                </c:pt>
                <c:pt idx="3039">
                  <c:v>40416</c:v>
                </c:pt>
                <c:pt idx="3040">
                  <c:v>40417</c:v>
                </c:pt>
                <c:pt idx="3041">
                  <c:v>40420</c:v>
                </c:pt>
                <c:pt idx="3042">
                  <c:v>40421</c:v>
                </c:pt>
                <c:pt idx="3043">
                  <c:v>40422</c:v>
                </c:pt>
                <c:pt idx="3044">
                  <c:v>40423</c:v>
                </c:pt>
                <c:pt idx="3045">
                  <c:v>40424</c:v>
                </c:pt>
                <c:pt idx="3046">
                  <c:v>40427</c:v>
                </c:pt>
                <c:pt idx="3047">
                  <c:v>40428</c:v>
                </c:pt>
                <c:pt idx="3048">
                  <c:v>40429</c:v>
                </c:pt>
                <c:pt idx="3049">
                  <c:v>40430</c:v>
                </c:pt>
                <c:pt idx="3050">
                  <c:v>40431</c:v>
                </c:pt>
                <c:pt idx="3051">
                  <c:v>40434</c:v>
                </c:pt>
                <c:pt idx="3052">
                  <c:v>40435</c:v>
                </c:pt>
                <c:pt idx="3053">
                  <c:v>40436</c:v>
                </c:pt>
                <c:pt idx="3054">
                  <c:v>40437</c:v>
                </c:pt>
                <c:pt idx="3055">
                  <c:v>40438</c:v>
                </c:pt>
                <c:pt idx="3056">
                  <c:v>40441</c:v>
                </c:pt>
                <c:pt idx="3057">
                  <c:v>40442</c:v>
                </c:pt>
                <c:pt idx="3058">
                  <c:v>40443</c:v>
                </c:pt>
                <c:pt idx="3059">
                  <c:v>40444</c:v>
                </c:pt>
                <c:pt idx="3060">
                  <c:v>40445</c:v>
                </c:pt>
                <c:pt idx="3061">
                  <c:v>40448</c:v>
                </c:pt>
                <c:pt idx="3062">
                  <c:v>40449</c:v>
                </c:pt>
                <c:pt idx="3063">
                  <c:v>40450</c:v>
                </c:pt>
                <c:pt idx="3064">
                  <c:v>40451</c:v>
                </c:pt>
                <c:pt idx="3065">
                  <c:v>40452</c:v>
                </c:pt>
                <c:pt idx="3066">
                  <c:v>40455</c:v>
                </c:pt>
                <c:pt idx="3067">
                  <c:v>40456</c:v>
                </c:pt>
                <c:pt idx="3068">
                  <c:v>40457</c:v>
                </c:pt>
                <c:pt idx="3069">
                  <c:v>40458</c:v>
                </c:pt>
                <c:pt idx="3070">
                  <c:v>40459</c:v>
                </c:pt>
                <c:pt idx="3071">
                  <c:v>40462</c:v>
                </c:pt>
                <c:pt idx="3072">
                  <c:v>40463</c:v>
                </c:pt>
                <c:pt idx="3073">
                  <c:v>40464</c:v>
                </c:pt>
                <c:pt idx="3074">
                  <c:v>40465</c:v>
                </c:pt>
                <c:pt idx="3075">
                  <c:v>40466</c:v>
                </c:pt>
                <c:pt idx="3076">
                  <c:v>40469</c:v>
                </c:pt>
                <c:pt idx="3077">
                  <c:v>40470</c:v>
                </c:pt>
                <c:pt idx="3078">
                  <c:v>40471</c:v>
                </c:pt>
                <c:pt idx="3079">
                  <c:v>40472</c:v>
                </c:pt>
                <c:pt idx="3080">
                  <c:v>40473</c:v>
                </c:pt>
                <c:pt idx="3081">
                  <c:v>40476</c:v>
                </c:pt>
                <c:pt idx="3082">
                  <c:v>40477</c:v>
                </c:pt>
                <c:pt idx="3083">
                  <c:v>40478</c:v>
                </c:pt>
                <c:pt idx="3084">
                  <c:v>40479</c:v>
                </c:pt>
                <c:pt idx="3085">
                  <c:v>40480</c:v>
                </c:pt>
                <c:pt idx="3086">
                  <c:v>40483</c:v>
                </c:pt>
                <c:pt idx="3087">
                  <c:v>40484</c:v>
                </c:pt>
                <c:pt idx="3088">
                  <c:v>40485</c:v>
                </c:pt>
                <c:pt idx="3089">
                  <c:v>40486</c:v>
                </c:pt>
                <c:pt idx="3090">
                  <c:v>40487</c:v>
                </c:pt>
                <c:pt idx="3091">
                  <c:v>40490</c:v>
                </c:pt>
                <c:pt idx="3092">
                  <c:v>40491</c:v>
                </c:pt>
                <c:pt idx="3093">
                  <c:v>40492</c:v>
                </c:pt>
                <c:pt idx="3094">
                  <c:v>40493</c:v>
                </c:pt>
                <c:pt idx="3095">
                  <c:v>40494</c:v>
                </c:pt>
                <c:pt idx="3096">
                  <c:v>40497</c:v>
                </c:pt>
                <c:pt idx="3097">
                  <c:v>40498</c:v>
                </c:pt>
                <c:pt idx="3098">
                  <c:v>40499</c:v>
                </c:pt>
                <c:pt idx="3099">
                  <c:v>40500</c:v>
                </c:pt>
                <c:pt idx="3100">
                  <c:v>40501</c:v>
                </c:pt>
                <c:pt idx="3101">
                  <c:v>40504</c:v>
                </c:pt>
                <c:pt idx="3102">
                  <c:v>40505</c:v>
                </c:pt>
                <c:pt idx="3103">
                  <c:v>40506</c:v>
                </c:pt>
                <c:pt idx="3104">
                  <c:v>40507</c:v>
                </c:pt>
                <c:pt idx="3105">
                  <c:v>40508</c:v>
                </c:pt>
                <c:pt idx="3106">
                  <c:v>40511</c:v>
                </c:pt>
                <c:pt idx="3107">
                  <c:v>40512</c:v>
                </c:pt>
                <c:pt idx="3108">
                  <c:v>40513</c:v>
                </c:pt>
                <c:pt idx="3109">
                  <c:v>40514</c:v>
                </c:pt>
                <c:pt idx="3110">
                  <c:v>40515</c:v>
                </c:pt>
                <c:pt idx="3111">
                  <c:v>40518</c:v>
                </c:pt>
                <c:pt idx="3112">
                  <c:v>40519</c:v>
                </c:pt>
                <c:pt idx="3113">
                  <c:v>40520</c:v>
                </c:pt>
                <c:pt idx="3114">
                  <c:v>40521</c:v>
                </c:pt>
                <c:pt idx="3115">
                  <c:v>40522</c:v>
                </c:pt>
                <c:pt idx="3116">
                  <c:v>40525</c:v>
                </c:pt>
                <c:pt idx="3117">
                  <c:v>40526</c:v>
                </c:pt>
                <c:pt idx="3118">
                  <c:v>40527</c:v>
                </c:pt>
                <c:pt idx="3119">
                  <c:v>40528</c:v>
                </c:pt>
                <c:pt idx="3120">
                  <c:v>40529</c:v>
                </c:pt>
                <c:pt idx="3121">
                  <c:v>40532</c:v>
                </c:pt>
                <c:pt idx="3122">
                  <c:v>40533</c:v>
                </c:pt>
                <c:pt idx="3123">
                  <c:v>40534</c:v>
                </c:pt>
                <c:pt idx="3124">
                  <c:v>40535</c:v>
                </c:pt>
                <c:pt idx="3125">
                  <c:v>40536</c:v>
                </c:pt>
                <c:pt idx="3126">
                  <c:v>40539</c:v>
                </c:pt>
                <c:pt idx="3127">
                  <c:v>40540</c:v>
                </c:pt>
                <c:pt idx="3128">
                  <c:v>40541</c:v>
                </c:pt>
                <c:pt idx="3129">
                  <c:v>40542</c:v>
                </c:pt>
                <c:pt idx="3130">
                  <c:v>40543</c:v>
                </c:pt>
                <c:pt idx="3131">
                  <c:v>40546</c:v>
                </c:pt>
                <c:pt idx="3132">
                  <c:v>40547</c:v>
                </c:pt>
                <c:pt idx="3133">
                  <c:v>40548</c:v>
                </c:pt>
                <c:pt idx="3134">
                  <c:v>40549</c:v>
                </c:pt>
                <c:pt idx="3135">
                  <c:v>40550</c:v>
                </c:pt>
                <c:pt idx="3136">
                  <c:v>40553</c:v>
                </c:pt>
                <c:pt idx="3137">
                  <c:v>40554</c:v>
                </c:pt>
                <c:pt idx="3138">
                  <c:v>40555</c:v>
                </c:pt>
                <c:pt idx="3139">
                  <c:v>40556</c:v>
                </c:pt>
                <c:pt idx="3140">
                  <c:v>40557</c:v>
                </c:pt>
                <c:pt idx="3141">
                  <c:v>40560</c:v>
                </c:pt>
                <c:pt idx="3142">
                  <c:v>40561</c:v>
                </c:pt>
                <c:pt idx="3143">
                  <c:v>40562</c:v>
                </c:pt>
                <c:pt idx="3144">
                  <c:v>40563</c:v>
                </c:pt>
                <c:pt idx="3145">
                  <c:v>40564</c:v>
                </c:pt>
                <c:pt idx="3146">
                  <c:v>40567</c:v>
                </c:pt>
                <c:pt idx="3147">
                  <c:v>40568</c:v>
                </c:pt>
                <c:pt idx="3148">
                  <c:v>40569</c:v>
                </c:pt>
                <c:pt idx="3149">
                  <c:v>40570</c:v>
                </c:pt>
                <c:pt idx="3150">
                  <c:v>40571</c:v>
                </c:pt>
                <c:pt idx="3151">
                  <c:v>40574</c:v>
                </c:pt>
                <c:pt idx="3152">
                  <c:v>40575</c:v>
                </c:pt>
                <c:pt idx="3153">
                  <c:v>40576</c:v>
                </c:pt>
                <c:pt idx="3154">
                  <c:v>40577</c:v>
                </c:pt>
                <c:pt idx="3155">
                  <c:v>40578</c:v>
                </c:pt>
                <c:pt idx="3156">
                  <c:v>40581</c:v>
                </c:pt>
                <c:pt idx="3157">
                  <c:v>40582</c:v>
                </c:pt>
                <c:pt idx="3158">
                  <c:v>40583</c:v>
                </c:pt>
                <c:pt idx="3159">
                  <c:v>40584</c:v>
                </c:pt>
                <c:pt idx="3160">
                  <c:v>40585</c:v>
                </c:pt>
                <c:pt idx="3161">
                  <c:v>40588</c:v>
                </c:pt>
                <c:pt idx="3162">
                  <c:v>40589</c:v>
                </c:pt>
                <c:pt idx="3163">
                  <c:v>40590</c:v>
                </c:pt>
                <c:pt idx="3164">
                  <c:v>40591</c:v>
                </c:pt>
                <c:pt idx="3165">
                  <c:v>40592</c:v>
                </c:pt>
                <c:pt idx="3166">
                  <c:v>40595</c:v>
                </c:pt>
                <c:pt idx="3167">
                  <c:v>40596</c:v>
                </c:pt>
                <c:pt idx="3168">
                  <c:v>40597</c:v>
                </c:pt>
                <c:pt idx="3169">
                  <c:v>40598</c:v>
                </c:pt>
                <c:pt idx="3170">
                  <c:v>40599</c:v>
                </c:pt>
                <c:pt idx="3171">
                  <c:v>40602</c:v>
                </c:pt>
                <c:pt idx="3172">
                  <c:v>40603</c:v>
                </c:pt>
                <c:pt idx="3173">
                  <c:v>40604</c:v>
                </c:pt>
                <c:pt idx="3174">
                  <c:v>40605</c:v>
                </c:pt>
                <c:pt idx="3175">
                  <c:v>40606</c:v>
                </c:pt>
                <c:pt idx="3176">
                  <c:v>40609</c:v>
                </c:pt>
                <c:pt idx="3177">
                  <c:v>40610</c:v>
                </c:pt>
                <c:pt idx="3178">
                  <c:v>40611</c:v>
                </c:pt>
                <c:pt idx="3179">
                  <c:v>40612</c:v>
                </c:pt>
                <c:pt idx="3180">
                  <c:v>40613</c:v>
                </c:pt>
                <c:pt idx="3181">
                  <c:v>40616</c:v>
                </c:pt>
                <c:pt idx="3182">
                  <c:v>40617</c:v>
                </c:pt>
                <c:pt idx="3183">
                  <c:v>40618</c:v>
                </c:pt>
                <c:pt idx="3184">
                  <c:v>40619</c:v>
                </c:pt>
                <c:pt idx="3185">
                  <c:v>40620</c:v>
                </c:pt>
                <c:pt idx="3186">
                  <c:v>40623</c:v>
                </c:pt>
                <c:pt idx="3187">
                  <c:v>40624</c:v>
                </c:pt>
                <c:pt idx="3188">
                  <c:v>40625</c:v>
                </c:pt>
                <c:pt idx="3189">
                  <c:v>40626</c:v>
                </c:pt>
                <c:pt idx="3190">
                  <c:v>40627</c:v>
                </c:pt>
                <c:pt idx="3191">
                  <c:v>40630</c:v>
                </c:pt>
                <c:pt idx="3192">
                  <c:v>40631</c:v>
                </c:pt>
                <c:pt idx="3193">
                  <c:v>40632</c:v>
                </c:pt>
                <c:pt idx="3194">
                  <c:v>40633</c:v>
                </c:pt>
                <c:pt idx="3195">
                  <c:v>40634</c:v>
                </c:pt>
                <c:pt idx="3196">
                  <c:v>40637</c:v>
                </c:pt>
                <c:pt idx="3197">
                  <c:v>40638</c:v>
                </c:pt>
                <c:pt idx="3198">
                  <c:v>40639</c:v>
                </c:pt>
                <c:pt idx="3199">
                  <c:v>40640</c:v>
                </c:pt>
                <c:pt idx="3200">
                  <c:v>40641</c:v>
                </c:pt>
                <c:pt idx="3201">
                  <c:v>40644</c:v>
                </c:pt>
                <c:pt idx="3202">
                  <c:v>40645</c:v>
                </c:pt>
                <c:pt idx="3203">
                  <c:v>40646</c:v>
                </c:pt>
                <c:pt idx="3204">
                  <c:v>40647</c:v>
                </c:pt>
                <c:pt idx="3205">
                  <c:v>40648</c:v>
                </c:pt>
                <c:pt idx="3206">
                  <c:v>40651</c:v>
                </c:pt>
                <c:pt idx="3207">
                  <c:v>40652</c:v>
                </c:pt>
                <c:pt idx="3208">
                  <c:v>40653</c:v>
                </c:pt>
                <c:pt idx="3209">
                  <c:v>40654</c:v>
                </c:pt>
                <c:pt idx="3210">
                  <c:v>40655</c:v>
                </c:pt>
                <c:pt idx="3211">
                  <c:v>40658</c:v>
                </c:pt>
                <c:pt idx="3212">
                  <c:v>40659</c:v>
                </c:pt>
                <c:pt idx="3213">
                  <c:v>40660</c:v>
                </c:pt>
                <c:pt idx="3214">
                  <c:v>40661</c:v>
                </c:pt>
                <c:pt idx="3215">
                  <c:v>40662</c:v>
                </c:pt>
                <c:pt idx="3216">
                  <c:v>40665</c:v>
                </c:pt>
                <c:pt idx="3217">
                  <c:v>40666</c:v>
                </c:pt>
                <c:pt idx="3218">
                  <c:v>40667</c:v>
                </c:pt>
                <c:pt idx="3219">
                  <c:v>40668</c:v>
                </c:pt>
                <c:pt idx="3220">
                  <c:v>40669</c:v>
                </c:pt>
                <c:pt idx="3221">
                  <c:v>40672</c:v>
                </c:pt>
                <c:pt idx="3222">
                  <c:v>40673</c:v>
                </c:pt>
                <c:pt idx="3223">
                  <c:v>40674</c:v>
                </c:pt>
                <c:pt idx="3224">
                  <c:v>40675</c:v>
                </c:pt>
                <c:pt idx="3225">
                  <c:v>40676</c:v>
                </c:pt>
                <c:pt idx="3226">
                  <c:v>40679</c:v>
                </c:pt>
                <c:pt idx="3227">
                  <c:v>40680</c:v>
                </c:pt>
                <c:pt idx="3228">
                  <c:v>40681</c:v>
                </c:pt>
                <c:pt idx="3229">
                  <c:v>40682</c:v>
                </c:pt>
                <c:pt idx="3230">
                  <c:v>40683</c:v>
                </c:pt>
                <c:pt idx="3231">
                  <c:v>40686</c:v>
                </c:pt>
                <c:pt idx="3232">
                  <c:v>40687</c:v>
                </c:pt>
                <c:pt idx="3233">
                  <c:v>40688</c:v>
                </c:pt>
                <c:pt idx="3234">
                  <c:v>40689</c:v>
                </c:pt>
                <c:pt idx="3235">
                  <c:v>40690</c:v>
                </c:pt>
                <c:pt idx="3236">
                  <c:v>40693</c:v>
                </c:pt>
                <c:pt idx="3237">
                  <c:v>40694</c:v>
                </c:pt>
                <c:pt idx="3238">
                  <c:v>40695</c:v>
                </c:pt>
                <c:pt idx="3239">
                  <c:v>40696</c:v>
                </c:pt>
                <c:pt idx="3240">
                  <c:v>40697</c:v>
                </c:pt>
                <c:pt idx="3241">
                  <c:v>40700</c:v>
                </c:pt>
                <c:pt idx="3242">
                  <c:v>40701</c:v>
                </c:pt>
                <c:pt idx="3243">
                  <c:v>40702</c:v>
                </c:pt>
                <c:pt idx="3244">
                  <c:v>40703</c:v>
                </c:pt>
                <c:pt idx="3245">
                  <c:v>40704</c:v>
                </c:pt>
                <c:pt idx="3246">
                  <c:v>40707</c:v>
                </c:pt>
                <c:pt idx="3247">
                  <c:v>40708</c:v>
                </c:pt>
                <c:pt idx="3248">
                  <c:v>40709</c:v>
                </c:pt>
                <c:pt idx="3249">
                  <c:v>40710</c:v>
                </c:pt>
                <c:pt idx="3250">
                  <c:v>40711</c:v>
                </c:pt>
                <c:pt idx="3251">
                  <c:v>40714</c:v>
                </c:pt>
                <c:pt idx="3252">
                  <c:v>40715</c:v>
                </c:pt>
                <c:pt idx="3253">
                  <c:v>40716</c:v>
                </c:pt>
                <c:pt idx="3254">
                  <c:v>40717</c:v>
                </c:pt>
                <c:pt idx="3255">
                  <c:v>40718</c:v>
                </c:pt>
                <c:pt idx="3256">
                  <c:v>40721</c:v>
                </c:pt>
                <c:pt idx="3257">
                  <c:v>40722</c:v>
                </c:pt>
                <c:pt idx="3258">
                  <c:v>40723</c:v>
                </c:pt>
                <c:pt idx="3259">
                  <c:v>40724</c:v>
                </c:pt>
                <c:pt idx="3260">
                  <c:v>40725</c:v>
                </c:pt>
                <c:pt idx="3261">
                  <c:v>40728</c:v>
                </c:pt>
                <c:pt idx="3262">
                  <c:v>40729</c:v>
                </c:pt>
                <c:pt idx="3263">
                  <c:v>40730</c:v>
                </c:pt>
                <c:pt idx="3264">
                  <c:v>40731</c:v>
                </c:pt>
                <c:pt idx="3265">
                  <c:v>40732</c:v>
                </c:pt>
                <c:pt idx="3266">
                  <c:v>40735</c:v>
                </c:pt>
                <c:pt idx="3267">
                  <c:v>40736</c:v>
                </c:pt>
                <c:pt idx="3268">
                  <c:v>40737</c:v>
                </c:pt>
                <c:pt idx="3269">
                  <c:v>40738</c:v>
                </c:pt>
                <c:pt idx="3270">
                  <c:v>40739</c:v>
                </c:pt>
                <c:pt idx="3271">
                  <c:v>40742</c:v>
                </c:pt>
                <c:pt idx="3272">
                  <c:v>40743</c:v>
                </c:pt>
                <c:pt idx="3273">
                  <c:v>40744</c:v>
                </c:pt>
                <c:pt idx="3274">
                  <c:v>40745</c:v>
                </c:pt>
                <c:pt idx="3275">
                  <c:v>40746</c:v>
                </c:pt>
                <c:pt idx="3276">
                  <c:v>40749</c:v>
                </c:pt>
                <c:pt idx="3277">
                  <c:v>40750</c:v>
                </c:pt>
                <c:pt idx="3278">
                  <c:v>40751</c:v>
                </c:pt>
                <c:pt idx="3279">
                  <c:v>40752</c:v>
                </c:pt>
                <c:pt idx="3280">
                  <c:v>40753</c:v>
                </c:pt>
                <c:pt idx="3281">
                  <c:v>40756</c:v>
                </c:pt>
                <c:pt idx="3282">
                  <c:v>40757</c:v>
                </c:pt>
                <c:pt idx="3283">
                  <c:v>40758</c:v>
                </c:pt>
                <c:pt idx="3284">
                  <c:v>40759</c:v>
                </c:pt>
                <c:pt idx="3285">
                  <c:v>40760</c:v>
                </c:pt>
                <c:pt idx="3286">
                  <c:v>40763</c:v>
                </c:pt>
                <c:pt idx="3287">
                  <c:v>40764</c:v>
                </c:pt>
                <c:pt idx="3288">
                  <c:v>40765</c:v>
                </c:pt>
                <c:pt idx="3289">
                  <c:v>40766</c:v>
                </c:pt>
                <c:pt idx="3290">
                  <c:v>40767</c:v>
                </c:pt>
                <c:pt idx="3291">
                  <c:v>40770</c:v>
                </c:pt>
                <c:pt idx="3292">
                  <c:v>40771</c:v>
                </c:pt>
                <c:pt idx="3293">
                  <c:v>40772</c:v>
                </c:pt>
                <c:pt idx="3294">
                  <c:v>40773</c:v>
                </c:pt>
                <c:pt idx="3295">
                  <c:v>40774</c:v>
                </c:pt>
                <c:pt idx="3296">
                  <c:v>40777</c:v>
                </c:pt>
                <c:pt idx="3297">
                  <c:v>40778</c:v>
                </c:pt>
                <c:pt idx="3298">
                  <c:v>40779</c:v>
                </c:pt>
                <c:pt idx="3299">
                  <c:v>40780</c:v>
                </c:pt>
                <c:pt idx="3300">
                  <c:v>40781</c:v>
                </c:pt>
                <c:pt idx="3301">
                  <c:v>40784</c:v>
                </c:pt>
                <c:pt idx="3302">
                  <c:v>40785</c:v>
                </c:pt>
                <c:pt idx="3303">
                  <c:v>40786</c:v>
                </c:pt>
                <c:pt idx="3304">
                  <c:v>40787</c:v>
                </c:pt>
                <c:pt idx="3305">
                  <c:v>40788</c:v>
                </c:pt>
                <c:pt idx="3306">
                  <c:v>40791</c:v>
                </c:pt>
                <c:pt idx="3307">
                  <c:v>40792</c:v>
                </c:pt>
                <c:pt idx="3308">
                  <c:v>40793</c:v>
                </c:pt>
                <c:pt idx="3309">
                  <c:v>40794</c:v>
                </c:pt>
                <c:pt idx="3310">
                  <c:v>40795</c:v>
                </c:pt>
                <c:pt idx="3311">
                  <c:v>40798</c:v>
                </c:pt>
                <c:pt idx="3312">
                  <c:v>40799</c:v>
                </c:pt>
                <c:pt idx="3313">
                  <c:v>40800</c:v>
                </c:pt>
                <c:pt idx="3314">
                  <c:v>40801</c:v>
                </c:pt>
                <c:pt idx="3315">
                  <c:v>40802</c:v>
                </c:pt>
                <c:pt idx="3316">
                  <c:v>40805</c:v>
                </c:pt>
                <c:pt idx="3317">
                  <c:v>40806</c:v>
                </c:pt>
                <c:pt idx="3318">
                  <c:v>40807</c:v>
                </c:pt>
                <c:pt idx="3319">
                  <c:v>40808</c:v>
                </c:pt>
                <c:pt idx="3320">
                  <c:v>40809</c:v>
                </c:pt>
                <c:pt idx="3321">
                  <c:v>40812</c:v>
                </c:pt>
                <c:pt idx="3322">
                  <c:v>40813</c:v>
                </c:pt>
                <c:pt idx="3323">
                  <c:v>40814</c:v>
                </c:pt>
                <c:pt idx="3324">
                  <c:v>40815</c:v>
                </c:pt>
                <c:pt idx="3325">
                  <c:v>40816</c:v>
                </c:pt>
                <c:pt idx="3326">
                  <c:v>40819</c:v>
                </c:pt>
                <c:pt idx="3327">
                  <c:v>40820</c:v>
                </c:pt>
                <c:pt idx="3328">
                  <c:v>40821</c:v>
                </c:pt>
                <c:pt idx="3329">
                  <c:v>40822</c:v>
                </c:pt>
                <c:pt idx="3330">
                  <c:v>40823</c:v>
                </c:pt>
                <c:pt idx="3331">
                  <c:v>40826</c:v>
                </c:pt>
                <c:pt idx="3332">
                  <c:v>40827</c:v>
                </c:pt>
                <c:pt idx="3333">
                  <c:v>40828</c:v>
                </c:pt>
                <c:pt idx="3334">
                  <c:v>40829</c:v>
                </c:pt>
                <c:pt idx="3335">
                  <c:v>40830</c:v>
                </c:pt>
                <c:pt idx="3336">
                  <c:v>40833</c:v>
                </c:pt>
                <c:pt idx="3337">
                  <c:v>40834</c:v>
                </c:pt>
                <c:pt idx="3338">
                  <c:v>40835</c:v>
                </c:pt>
                <c:pt idx="3339">
                  <c:v>40836</c:v>
                </c:pt>
                <c:pt idx="3340">
                  <c:v>40837</c:v>
                </c:pt>
                <c:pt idx="3341">
                  <c:v>40840</c:v>
                </c:pt>
                <c:pt idx="3342">
                  <c:v>40841</c:v>
                </c:pt>
                <c:pt idx="3343">
                  <c:v>40842</c:v>
                </c:pt>
                <c:pt idx="3344">
                  <c:v>40843</c:v>
                </c:pt>
                <c:pt idx="3345">
                  <c:v>40844</c:v>
                </c:pt>
                <c:pt idx="3346">
                  <c:v>40847</c:v>
                </c:pt>
                <c:pt idx="3347">
                  <c:v>40848</c:v>
                </c:pt>
                <c:pt idx="3348">
                  <c:v>40849</c:v>
                </c:pt>
                <c:pt idx="3349">
                  <c:v>40850</c:v>
                </c:pt>
                <c:pt idx="3350">
                  <c:v>40851</c:v>
                </c:pt>
                <c:pt idx="3351">
                  <c:v>40854</c:v>
                </c:pt>
                <c:pt idx="3352">
                  <c:v>40855</c:v>
                </c:pt>
                <c:pt idx="3353">
                  <c:v>40856</c:v>
                </c:pt>
                <c:pt idx="3354">
                  <c:v>40857</c:v>
                </c:pt>
                <c:pt idx="3355">
                  <c:v>40858</c:v>
                </c:pt>
                <c:pt idx="3356">
                  <c:v>40861</c:v>
                </c:pt>
                <c:pt idx="3357">
                  <c:v>40862</c:v>
                </c:pt>
                <c:pt idx="3358">
                  <c:v>40863</c:v>
                </c:pt>
                <c:pt idx="3359">
                  <c:v>40864</c:v>
                </c:pt>
                <c:pt idx="3360">
                  <c:v>40865</c:v>
                </c:pt>
                <c:pt idx="3361">
                  <c:v>40868</c:v>
                </c:pt>
                <c:pt idx="3362">
                  <c:v>40869</c:v>
                </c:pt>
                <c:pt idx="3363">
                  <c:v>40870</c:v>
                </c:pt>
                <c:pt idx="3364">
                  <c:v>40871</c:v>
                </c:pt>
                <c:pt idx="3365">
                  <c:v>40872</c:v>
                </c:pt>
                <c:pt idx="3366">
                  <c:v>40875</c:v>
                </c:pt>
                <c:pt idx="3367">
                  <c:v>40876</c:v>
                </c:pt>
                <c:pt idx="3368">
                  <c:v>40877</c:v>
                </c:pt>
                <c:pt idx="3369">
                  <c:v>40878</c:v>
                </c:pt>
                <c:pt idx="3370">
                  <c:v>40879</c:v>
                </c:pt>
                <c:pt idx="3371">
                  <c:v>40882</c:v>
                </c:pt>
                <c:pt idx="3372">
                  <c:v>40883</c:v>
                </c:pt>
                <c:pt idx="3373">
                  <c:v>40884</c:v>
                </c:pt>
                <c:pt idx="3374">
                  <c:v>40885</c:v>
                </c:pt>
                <c:pt idx="3375">
                  <c:v>40886</c:v>
                </c:pt>
                <c:pt idx="3376">
                  <c:v>40889</c:v>
                </c:pt>
                <c:pt idx="3377">
                  <c:v>40890</c:v>
                </c:pt>
                <c:pt idx="3378">
                  <c:v>40891</c:v>
                </c:pt>
                <c:pt idx="3379">
                  <c:v>40892</c:v>
                </c:pt>
                <c:pt idx="3380">
                  <c:v>40893</c:v>
                </c:pt>
                <c:pt idx="3381">
                  <c:v>40896</c:v>
                </c:pt>
                <c:pt idx="3382">
                  <c:v>40897</c:v>
                </c:pt>
                <c:pt idx="3383">
                  <c:v>40898</c:v>
                </c:pt>
                <c:pt idx="3384">
                  <c:v>40899</c:v>
                </c:pt>
                <c:pt idx="3385">
                  <c:v>40900</c:v>
                </c:pt>
                <c:pt idx="3386">
                  <c:v>40903</c:v>
                </c:pt>
                <c:pt idx="3387">
                  <c:v>40904</c:v>
                </c:pt>
                <c:pt idx="3388">
                  <c:v>40905</c:v>
                </c:pt>
                <c:pt idx="3389">
                  <c:v>40906</c:v>
                </c:pt>
                <c:pt idx="3390">
                  <c:v>40907</c:v>
                </c:pt>
                <c:pt idx="3391">
                  <c:v>40910</c:v>
                </c:pt>
                <c:pt idx="3392">
                  <c:v>40911</c:v>
                </c:pt>
                <c:pt idx="3393">
                  <c:v>40912</c:v>
                </c:pt>
                <c:pt idx="3394">
                  <c:v>40913</c:v>
                </c:pt>
                <c:pt idx="3395">
                  <c:v>40914</c:v>
                </c:pt>
                <c:pt idx="3396">
                  <c:v>40917</c:v>
                </c:pt>
                <c:pt idx="3397">
                  <c:v>40918</c:v>
                </c:pt>
                <c:pt idx="3398">
                  <c:v>40919</c:v>
                </c:pt>
                <c:pt idx="3399">
                  <c:v>40920</c:v>
                </c:pt>
                <c:pt idx="3400">
                  <c:v>40921</c:v>
                </c:pt>
                <c:pt idx="3401">
                  <c:v>40924</c:v>
                </c:pt>
                <c:pt idx="3402">
                  <c:v>40925</c:v>
                </c:pt>
                <c:pt idx="3403">
                  <c:v>40926</c:v>
                </c:pt>
                <c:pt idx="3404">
                  <c:v>40927</c:v>
                </c:pt>
                <c:pt idx="3405">
                  <c:v>40928</c:v>
                </c:pt>
                <c:pt idx="3406">
                  <c:v>40931</c:v>
                </c:pt>
                <c:pt idx="3407">
                  <c:v>40932</c:v>
                </c:pt>
                <c:pt idx="3408">
                  <c:v>40933</c:v>
                </c:pt>
                <c:pt idx="3409">
                  <c:v>40934</c:v>
                </c:pt>
                <c:pt idx="3410">
                  <c:v>40935</c:v>
                </c:pt>
                <c:pt idx="3411">
                  <c:v>40938</c:v>
                </c:pt>
                <c:pt idx="3412">
                  <c:v>40939</c:v>
                </c:pt>
                <c:pt idx="3413">
                  <c:v>40940</c:v>
                </c:pt>
                <c:pt idx="3414">
                  <c:v>40941</c:v>
                </c:pt>
                <c:pt idx="3415">
                  <c:v>40942</c:v>
                </c:pt>
                <c:pt idx="3416">
                  <c:v>40945</c:v>
                </c:pt>
                <c:pt idx="3417">
                  <c:v>40946</c:v>
                </c:pt>
                <c:pt idx="3418">
                  <c:v>40947</c:v>
                </c:pt>
                <c:pt idx="3419">
                  <c:v>40948</c:v>
                </c:pt>
                <c:pt idx="3420">
                  <c:v>40949</c:v>
                </c:pt>
                <c:pt idx="3421">
                  <c:v>40952</c:v>
                </c:pt>
                <c:pt idx="3422">
                  <c:v>40953</c:v>
                </c:pt>
                <c:pt idx="3423">
                  <c:v>40954</c:v>
                </c:pt>
                <c:pt idx="3424">
                  <c:v>40955</c:v>
                </c:pt>
                <c:pt idx="3425">
                  <c:v>40956</c:v>
                </c:pt>
                <c:pt idx="3426">
                  <c:v>40959</c:v>
                </c:pt>
                <c:pt idx="3427">
                  <c:v>40960</c:v>
                </c:pt>
                <c:pt idx="3428">
                  <c:v>40961</c:v>
                </c:pt>
                <c:pt idx="3429">
                  <c:v>40962</c:v>
                </c:pt>
                <c:pt idx="3430">
                  <c:v>40963</c:v>
                </c:pt>
                <c:pt idx="3431">
                  <c:v>40966</c:v>
                </c:pt>
                <c:pt idx="3432">
                  <c:v>40967</c:v>
                </c:pt>
                <c:pt idx="3433">
                  <c:v>40968</c:v>
                </c:pt>
                <c:pt idx="3434">
                  <c:v>40969</c:v>
                </c:pt>
                <c:pt idx="3435">
                  <c:v>40970</c:v>
                </c:pt>
                <c:pt idx="3436">
                  <c:v>40973</c:v>
                </c:pt>
                <c:pt idx="3437">
                  <c:v>40974</c:v>
                </c:pt>
                <c:pt idx="3438">
                  <c:v>40975</c:v>
                </c:pt>
                <c:pt idx="3439">
                  <c:v>40976</c:v>
                </c:pt>
                <c:pt idx="3440">
                  <c:v>40977</c:v>
                </c:pt>
                <c:pt idx="3441">
                  <c:v>40980</c:v>
                </c:pt>
                <c:pt idx="3442">
                  <c:v>40981</c:v>
                </c:pt>
                <c:pt idx="3443">
                  <c:v>40982</c:v>
                </c:pt>
                <c:pt idx="3444">
                  <c:v>40983</c:v>
                </c:pt>
                <c:pt idx="3445">
                  <c:v>40984</c:v>
                </c:pt>
                <c:pt idx="3446">
                  <c:v>40987</c:v>
                </c:pt>
                <c:pt idx="3447">
                  <c:v>40988</c:v>
                </c:pt>
                <c:pt idx="3448">
                  <c:v>40989</c:v>
                </c:pt>
                <c:pt idx="3449">
                  <c:v>40990</c:v>
                </c:pt>
                <c:pt idx="3450">
                  <c:v>40991</c:v>
                </c:pt>
                <c:pt idx="3451">
                  <c:v>40994</c:v>
                </c:pt>
                <c:pt idx="3452">
                  <c:v>40995</c:v>
                </c:pt>
                <c:pt idx="3453">
                  <c:v>40996</c:v>
                </c:pt>
                <c:pt idx="3454">
                  <c:v>40997</c:v>
                </c:pt>
                <c:pt idx="3455">
                  <c:v>40998</c:v>
                </c:pt>
                <c:pt idx="3456">
                  <c:v>41001</c:v>
                </c:pt>
                <c:pt idx="3457">
                  <c:v>41002</c:v>
                </c:pt>
                <c:pt idx="3458">
                  <c:v>41003</c:v>
                </c:pt>
                <c:pt idx="3459">
                  <c:v>41004</c:v>
                </c:pt>
                <c:pt idx="3460">
                  <c:v>41005</c:v>
                </c:pt>
                <c:pt idx="3461">
                  <c:v>41008</c:v>
                </c:pt>
                <c:pt idx="3462">
                  <c:v>41009</c:v>
                </c:pt>
                <c:pt idx="3463">
                  <c:v>41010</c:v>
                </c:pt>
                <c:pt idx="3464">
                  <c:v>41011</c:v>
                </c:pt>
                <c:pt idx="3465">
                  <c:v>41012</c:v>
                </c:pt>
                <c:pt idx="3466">
                  <c:v>41015</c:v>
                </c:pt>
                <c:pt idx="3467">
                  <c:v>41016</c:v>
                </c:pt>
                <c:pt idx="3468">
                  <c:v>41017</c:v>
                </c:pt>
                <c:pt idx="3469">
                  <c:v>41018</c:v>
                </c:pt>
                <c:pt idx="3470">
                  <c:v>41019</c:v>
                </c:pt>
                <c:pt idx="3471">
                  <c:v>41022</c:v>
                </c:pt>
                <c:pt idx="3472">
                  <c:v>41023</c:v>
                </c:pt>
                <c:pt idx="3473">
                  <c:v>41024</c:v>
                </c:pt>
                <c:pt idx="3474">
                  <c:v>41025</c:v>
                </c:pt>
                <c:pt idx="3475">
                  <c:v>41026</c:v>
                </c:pt>
                <c:pt idx="3476">
                  <c:v>41029</c:v>
                </c:pt>
                <c:pt idx="3477">
                  <c:v>41030</c:v>
                </c:pt>
                <c:pt idx="3478">
                  <c:v>41031</c:v>
                </c:pt>
                <c:pt idx="3479">
                  <c:v>41032</c:v>
                </c:pt>
                <c:pt idx="3480">
                  <c:v>41033</c:v>
                </c:pt>
                <c:pt idx="3481">
                  <c:v>41036</c:v>
                </c:pt>
                <c:pt idx="3482">
                  <c:v>41037</c:v>
                </c:pt>
                <c:pt idx="3483">
                  <c:v>41038</c:v>
                </c:pt>
                <c:pt idx="3484">
                  <c:v>41039</c:v>
                </c:pt>
                <c:pt idx="3485">
                  <c:v>41040</c:v>
                </c:pt>
                <c:pt idx="3486">
                  <c:v>41043</c:v>
                </c:pt>
                <c:pt idx="3487">
                  <c:v>41044</c:v>
                </c:pt>
                <c:pt idx="3488">
                  <c:v>41045</c:v>
                </c:pt>
                <c:pt idx="3489">
                  <c:v>41046</c:v>
                </c:pt>
                <c:pt idx="3490">
                  <c:v>41047</c:v>
                </c:pt>
                <c:pt idx="3491">
                  <c:v>41050</c:v>
                </c:pt>
                <c:pt idx="3492">
                  <c:v>41051</c:v>
                </c:pt>
                <c:pt idx="3493">
                  <c:v>41052</c:v>
                </c:pt>
                <c:pt idx="3494">
                  <c:v>41053</c:v>
                </c:pt>
                <c:pt idx="3495">
                  <c:v>41054</c:v>
                </c:pt>
                <c:pt idx="3496">
                  <c:v>41057</c:v>
                </c:pt>
                <c:pt idx="3497">
                  <c:v>41058</c:v>
                </c:pt>
                <c:pt idx="3498">
                  <c:v>41059</c:v>
                </c:pt>
                <c:pt idx="3499">
                  <c:v>41060</c:v>
                </c:pt>
                <c:pt idx="3500">
                  <c:v>41061</c:v>
                </c:pt>
                <c:pt idx="3501">
                  <c:v>41064</c:v>
                </c:pt>
                <c:pt idx="3502">
                  <c:v>41065</c:v>
                </c:pt>
                <c:pt idx="3503">
                  <c:v>41066</c:v>
                </c:pt>
                <c:pt idx="3504">
                  <c:v>41067</c:v>
                </c:pt>
                <c:pt idx="3505">
                  <c:v>41068</c:v>
                </c:pt>
                <c:pt idx="3506">
                  <c:v>41071</c:v>
                </c:pt>
                <c:pt idx="3507">
                  <c:v>41072</c:v>
                </c:pt>
                <c:pt idx="3508">
                  <c:v>41073</c:v>
                </c:pt>
                <c:pt idx="3509">
                  <c:v>41074</c:v>
                </c:pt>
                <c:pt idx="3510">
                  <c:v>41075</c:v>
                </c:pt>
                <c:pt idx="3511">
                  <c:v>41078</c:v>
                </c:pt>
                <c:pt idx="3512">
                  <c:v>41079</c:v>
                </c:pt>
                <c:pt idx="3513">
                  <c:v>41080</c:v>
                </c:pt>
                <c:pt idx="3514">
                  <c:v>41081</c:v>
                </c:pt>
                <c:pt idx="3515">
                  <c:v>41082</c:v>
                </c:pt>
                <c:pt idx="3516">
                  <c:v>41085</c:v>
                </c:pt>
                <c:pt idx="3517">
                  <c:v>41086</c:v>
                </c:pt>
                <c:pt idx="3518">
                  <c:v>41087</c:v>
                </c:pt>
                <c:pt idx="3519">
                  <c:v>41088</c:v>
                </c:pt>
                <c:pt idx="3520">
                  <c:v>41089</c:v>
                </c:pt>
                <c:pt idx="3521">
                  <c:v>41092</c:v>
                </c:pt>
                <c:pt idx="3522">
                  <c:v>41093</c:v>
                </c:pt>
                <c:pt idx="3523">
                  <c:v>41094</c:v>
                </c:pt>
                <c:pt idx="3524">
                  <c:v>41095</c:v>
                </c:pt>
                <c:pt idx="3525">
                  <c:v>41096</c:v>
                </c:pt>
                <c:pt idx="3526">
                  <c:v>41099</c:v>
                </c:pt>
                <c:pt idx="3527">
                  <c:v>41100</c:v>
                </c:pt>
                <c:pt idx="3528">
                  <c:v>41101</c:v>
                </c:pt>
                <c:pt idx="3529">
                  <c:v>41102</c:v>
                </c:pt>
                <c:pt idx="3530">
                  <c:v>41103</c:v>
                </c:pt>
                <c:pt idx="3531">
                  <c:v>41106</c:v>
                </c:pt>
                <c:pt idx="3532">
                  <c:v>41107</c:v>
                </c:pt>
                <c:pt idx="3533">
                  <c:v>41108</c:v>
                </c:pt>
                <c:pt idx="3534">
                  <c:v>41109</c:v>
                </c:pt>
                <c:pt idx="3535">
                  <c:v>41110</c:v>
                </c:pt>
                <c:pt idx="3536">
                  <c:v>41113</c:v>
                </c:pt>
                <c:pt idx="3537">
                  <c:v>41114</c:v>
                </c:pt>
                <c:pt idx="3538">
                  <c:v>41115</c:v>
                </c:pt>
                <c:pt idx="3539">
                  <c:v>41116</c:v>
                </c:pt>
                <c:pt idx="3540">
                  <c:v>41117</c:v>
                </c:pt>
                <c:pt idx="3541">
                  <c:v>41120</c:v>
                </c:pt>
                <c:pt idx="3542">
                  <c:v>41121</c:v>
                </c:pt>
                <c:pt idx="3543">
                  <c:v>41122</c:v>
                </c:pt>
                <c:pt idx="3544">
                  <c:v>41123</c:v>
                </c:pt>
                <c:pt idx="3545">
                  <c:v>41124</c:v>
                </c:pt>
                <c:pt idx="3546">
                  <c:v>41127</c:v>
                </c:pt>
                <c:pt idx="3547">
                  <c:v>41128</c:v>
                </c:pt>
                <c:pt idx="3548">
                  <c:v>41129</c:v>
                </c:pt>
                <c:pt idx="3549">
                  <c:v>41130</c:v>
                </c:pt>
                <c:pt idx="3550">
                  <c:v>41131</c:v>
                </c:pt>
                <c:pt idx="3551">
                  <c:v>41134</c:v>
                </c:pt>
                <c:pt idx="3552">
                  <c:v>41135</c:v>
                </c:pt>
                <c:pt idx="3553">
                  <c:v>41136</c:v>
                </c:pt>
                <c:pt idx="3554">
                  <c:v>41137</c:v>
                </c:pt>
                <c:pt idx="3555">
                  <c:v>41138</c:v>
                </c:pt>
                <c:pt idx="3556">
                  <c:v>41141</c:v>
                </c:pt>
                <c:pt idx="3557">
                  <c:v>41142</c:v>
                </c:pt>
                <c:pt idx="3558">
                  <c:v>41143</c:v>
                </c:pt>
                <c:pt idx="3559">
                  <c:v>41144</c:v>
                </c:pt>
                <c:pt idx="3560">
                  <c:v>41145</c:v>
                </c:pt>
                <c:pt idx="3561">
                  <c:v>41148</c:v>
                </c:pt>
                <c:pt idx="3562">
                  <c:v>41149</c:v>
                </c:pt>
                <c:pt idx="3563">
                  <c:v>41150</c:v>
                </c:pt>
                <c:pt idx="3564">
                  <c:v>41151</c:v>
                </c:pt>
                <c:pt idx="3565">
                  <c:v>41152</c:v>
                </c:pt>
                <c:pt idx="3566">
                  <c:v>41155</c:v>
                </c:pt>
                <c:pt idx="3567">
                  <c:v>41156</c:v>
                </c:pt>
                <c:pt idx="3568">
                  <c:v>41157</c:v>
                </c:pt>
                <c:pt idx="3569">
                  <c:v>41158</c:v>
                </c:pt>
                <c:pt idx="3570">
                  <c:v>41159</c:v>
                </c:pt>
                <c:pt idx="3571">
                  <c:v>41162</c:v>
                </c:pt>
                <c:pt idx="3572">
                  <c:v>41163</c:v>
                </c:pt>
                <c:pt idx="3573">
                  <c:v>41164</c:v>
                </c:pt>
                <c:pt idx="3574">
                  <c:v>41165</c:v>
                </c:pt>
                <c:pt idx="3575">
                  <c:v>41166</c:v>
                </c:pt>
                <c:pt idx="3576">
                  <c:v>41169</c:v>
                </c:pt>
                <c:pt idx="3577">
                  <c:v>41170</c:v>
                </c:pt>
                <c:pt idx="3578">
                  <c:v>41171</c:v>
                </c:pt>
                <c:pt idx="3579">
                  <c:v>41172</c:v>
                </c:pt>
                <c:pt idx="3580">
                  <c:v>41173</c:v>
                </c:pt>
                <c:pt idx="3581">
                  <c:v>41176</c:v>
                </c:pt>
                <c:pt idx="3582">
                  <c:v>41177</c:v>
                </c:pt>
                <c:pt idx="3583">
                  <c:v>41178</c:v>
                </c:pt>
                <c:pt idx="3584">
                  <c:v>41179</c:v>
                </c:pt>
                <c:pt idx="3585">
                  <c:v>41180</c:v>
                </c:pt>
                <c:pt idx="3586">
                  <c:v>41183</c:v>
                </c:pt>
                <c:pt idx="3587">
                  <c:v>41184</c:v>
                </c:pt>
                <c:pt idx="3588">
                  <c:v>41185</c:v>
                </c:pt>
                <c:pt idx="3589">
                  <c:v>41186</c:v>
                </c:pt>
                <c:pt idx="3590">
                  <c:v>41187</c:v>
                </c:pt>
                <c:pt idx="3591">
                  <c:v>41190</c:v>
                </c:pt>
                <c:pt idx="3592">
                  <c:v>41191</c:v>
                </c:pt>
                <c:pt idx="3593">
                  <c:v>41192</c:v>
                </c:pt>
                <c:pt idx="3594">
                  <c:v>41193</c:v>
                </c:pt>
                <c:pt idx="3595">
                  <c:v>41194</c:v>
                </c:pt>
                <c:pt idx="3596">
                  <c:v>41197</c:v>
                </c:pt>
                <c:pt idx="3597">
                  <c:v>41198</c:v>
                </c:pt>
                <c:pt idx="3598">
                  <c:v>41199</c:v>
                </c:pt>
                <c:pt idx="3599">
                  <c:v>41200</c:v>
                </c:pt>
                <c:pt idx="3600">
                  <c:v>41201</c:v>
                </c:pt>
                <c:pt idx="3601">
                  <c:v>41204</c:v>
                </c:pt>
                <c:pt idx="3602">
                  <c:v>41205</c:v>
                </c:pt>
                <c:pt idx="3603">
                  <c:v>41206</c:v>
                </c:pt>
                <c:pt idx="3604">
                  <c:v>41207</c:v>
                </c:pt>
                <c:pt idx="3605">
                  <c:v>41208</c:v>
                </c:pt>
                <c:pt idx="3606">
                  <c:v>41211</c:v>
                </c:pt>
                <c:pt idx="3607">
                  <c:v>41212</c:v>
                </c:pt>
                <c:pt idx="3608">
                  <c:v>41213</c:v>
                </c:pt>
                <c:pt idx="3609">
                  <c:v>41214</c:v>
                </c:pt>
                <c:pt idx="3610">
                  <c:v>41215</c:v>
                </c:pt>
                <c:pt idx="3611">
                  <c:v>41218</c:v>
                </c:pt>
                <c:pt idx="3612">
                  <c:v>41219</c:v>
                </c:pt>
                <c:pt idx="3613">
                  <c:v>41220</c:v>
                </c:pt>
                <c:pt idx="3614">
                  <c:v>41221</c:v>
                </c:pt>
                <c:pt idx="3615">
                  <c:v>41222</c:v>
                </c:pt>
                <c:pt idx="3616">
                  <c:v>41225</c:v>
                </c:pt>
                <c:pt idx="3617">
                  <c:v>41226</c:v>
                </c:pt>
                <c:pt idx="3618">
                  <c:v>41227</c:v>
                </c:pt>
                <c:pt idx="3619">
                  <c:v>41228</c:v>
                </c:pt>
                <c:pt idx="3620">
                  <c:v>41229</c:v>
                </c:pt>
                <c:pt idx="3621">
                  <c:v>41232</c:v>
                </c:pt>
                <c:pt idx="3622">
                  <c:v>41233</c:v>
                </c:pt>
                <c:pt idx="3623">
                  <c:v>41234</c:v>
                </c:pt>
                <c:pt idx="3624">
                  <c:v>41235</c:v>
                </c:pt>
                <c:pt idx="3625">
                  <c:v>41236</c:v>
                </c:pt>
                <c:pt idx="3626">
                  <c:v>41239</c:v>
                </c:pt>
                <c:pt idx="3627">
                  <c:v>41240</c:v>
                </c:pt>
                <c:pt idx="3628">
                  <c:v>41241</c:v>
                </c:pt>
                <c:pt idx="3629">
                  <c:v>41242</c:v>
                </c:pt>
                <c:pt idx="3630">
                  <c:v>41243</c:v>
                </c:pt>
                <c:pt idx="3631">
                  <c:v>41246</c:v>
                </c:pt>
                <c:pt idx="3632">
                  <c:v>41247</c:v>
                </c:pt>
                <c:pt idx="3633">
                  <c:v>41248</c:v>
                </c:pt>
                <c:pt idx="3634">
                  <c:v>41249</c:v>
                </c:pt>
                <c:pt idx="3635">
                  <c:v>41250</c:v>
                </c:pt>
                <c:pt idx="3636">
                  <c:v>41253</c:v>
                </c:pt>
                <c:pt idx="3637">
                  <c:v>41254</c:v>
                </c:pt>
                <c:pt idx="3638">
                  <c:v>41255</c:v>
                </c:pt>
                <c:pt idx="3639">
                  <c:v>41256</c:v>
                </c:pt>
                <c:pt idx="3640">
                  <c:v>41257</c:v>
                </c:pt>
                <c:pt idx="3641">
                  <c:v>41260</c:v>
                </c:pt>
                <c:pt idx="3642">
                  <c:v>41261</c:v>
                </c:pt>
                <c:pt idx="3643">
                  <c:v>41262</c:v>
                </c:pt>
                <c:pt idx="3644">
                  <c:v>41263</c:v>
                </c:pt>
                <c:pt idx="3645">
                  <c:v>41264</c:v>
                </c:pt>
                <c:pt idx="3646">
                  <c:v>41267</c:v>
                </c:pt>
                <c:pt idx="3647">
                  <c:v>41268</c:v>
                </c:pt>
                <c:pt idx="3648">
                  <c:v>41269</c:v>
                </c:pt>
                <c:pt idx="3649">
                  <c:v>41270</c:v>
                </c:pt>
                <c:pt idx="3650">
                  <c:v>41271</c:v>
                </c:pt>
                <c:pt idx="3651">
                  <c:v>41274</c:v>
                </c:pt>
                <c:pt idx="3652">
                  <c:v>41275</c:v>
                </c:pt>
                <c:pt idx="3653">
                  <c:v>41276</c:v>
                </c:pt>
                <c:pt idx="3654">
                  <c:v>41277</c:v>
                </c:pt>
                <c:pt idx="3655">
                  <c:v>41278</c:v>
                </c:pt>
                <c:pt idx="3656">
                  <c:v>41281</c:v>
                </c:pt>
                <c:pt idx="3657">
                  <c:v>41282</c:v>
                </c:pt>
                <c:pt idx="3658">
                  <c:v>41283</c:v>
                </c:pt>
                <c:pt idx="3659">
                  <c:v>41284</c:v>
                </c:pt>
                <c:pt idx="3660">
                  <c:v>41285</c:v>
                </c:pt>
                <c:pt idx="3661">
                  <c:v>41288</c:v>
                </c:pt>
                <c:pt idx="3662">
                  <c:v>41289</c:v>
                </c:pt>
                <c:pt idx="3663">
                  <c:v>41290</c:v>
                </c:pt>
                <c:pt idx="3664">
                  <c:v>41291</c:v>
                </c:pt>
                <c:pt idx="3665">
                  <c:v>41292</c:v>
                </c:pt>
                <c:pt idx="3666">
                  <c:v>41295</c:v>
                </c:pt>
                <c:pt idx="3667">
                  <c:v>41296</c:v>
                </c:pt>
                <c:pt idx="3668">
                  <c:v>41297</c:v>
                </c:pt>
                <c:pt idx="3669">
                  <c:v>41298</c:v>
                </c:pt>
                <c:pt idx="3670">
                  <c:v>41299</c:v>
                </c:pt>
                <c:pt idx="3671">
                  <c:v>41302</c:v>
                </c:pt>
                <c:pt idx="3672">
                  <c:v>41303</c:v>
                </c:pt>
                <c:pt idx="3673">
                  <c:v>41304</c:v>
                </c:pt>
                <c:pt idx="3674">
                  <c:v>41305</c:v>
                </c:pt>
                <c:pt idx="3675">
                  <c:v>41306</c:v>
                </c:pt>
                <c:pt idx="3676">
                  <c:v>41309</c:v>
                </c:pt>
                <c:pt idx="3677">
                  <c:v>41310</c:v>
                </c:pt>
                <c:pt idx="3678">
                  <c:v>41311</c:v>
                </c:pt>
                <c:pt idx="3679">
                  <c:v>41312</c:v>
                </c:pt>
                <c:pt idx="3680">
                  <c:v>41313</c:v>
                </c:pt>
                <c:pt idx="3681">
                  <c:v>41316</c:v>
                </c:pt>
                <c:pt idx="3682">
                  <c:v>41317</c:v>
                </c:pt>
                <c:pt idx="3683">
                  <c:v>41318</c:v>
                </c:pt>
                <c:pt idx="3684">
                  <c:v>41319</c:v>
                </c:pt>
                <c:pt idx="3685">
                  <c:v>41320</c:v>
                </c:pt>
                <c:pt idx="3686">
                  <c:v>41323</c:v>
                </c:pt>
                <c:pt idx="3687">
                  <c:v>41324</c:v>
                </c:pt>
                <c:pt idx="3688">
                  <c:v>41325</c:v>
                </c:pt>
                <c:pt idx="3689">
                  <c:v>41326</c:v>
                </c:pt>
                <c:pt idx="3690">
                  <c:v>41327</c:v>
                </c:pt>
                <c:pt idx="3691">
                  <c:v>41330</c:v>
                </c:pt>
                <c:pt idx="3692">
                  <c:v>41331</c:v>
                </c:pt>
                <c:pt idx="3693">
                  <c:v>41332</c:v>
                </c:pt>
                <c:pt idx="3694">
                  <c:v>41333</c:v>
                </c:pt>
                <c:pt idx="3695">
                  <c:v>41334</c:v>
                </c:pt>
                <c:pt idx="3696">
                  <c:v>41337</c:v>
                </c:pt>
                <c:pt idx="3697">
                  <c:v>41338</c:v>
                </c:pt>
                <c:pt idx="3698">
                  <c:v>41339</c:v>
                </c:pt>
                <c:pt idx="3699">
                  <c:v>41340</c:v>
                </c:pt>
                <c:pt idx="3700">
                  <c:v>41341</c:v>
                </c:pt>
                <c:pt idx="3701">
                  <c:v>41344</c:v>
                </c:pt>
                <c:pt idx="3702">
                  <c:v>41345</c:v>
                </c:pt>
                <c:pt idx="3703">
                  <c:v>41346</c:v>
                </c:pt>
                <c:pt idx="3704">
                  <c:v>41347</c:v>
                </c:pt>
                <c:pt idx="3705">
                  <c:v>41348</c:v>
                </c:pt>
                <c:pt idx="3706">
                  <c:v>41351</c:v>
                </c:pt>
                <c:pt idx="3707">
                  <c:v>41352</c:v>
                </c:pt>
                <c:pt idx="3708">
                  <c:v>41353</c:v>
                </c:pt>
                <c:pt idx="3709">
                  <c:v>41354</c:v>
                </c:pt>
                <c:pt idx="3710">
                  <c:v>41355</c:v>
                </c:pt>
                <c:pt idx="3711">
                  <c:v>41358</c:v>
                </c:pt>
                <c:pt idx="3712">
                  <c:v>41359</c:v>
                </c:pt>
                <c:pt idx="3713">
                  <c:v>41360</c:v>
                </c:pt>
                <c:pt idx="3714">
                  <c:v>41361</c:v>
                </c:pt>
                <c:pt idx="3715">
                  <c:v>41362</c:v>
                </c:pt>
                <c:pt idx="3716">
                  <c:v>41365</c:v>
                </c:pt>
                <c:pt idx="3717">
                  <c:v>41366</c:v>
                </c:pt>
                <c:pt idx="3718">
                  <c:v>41367</c:v>
                </c:pt>
                <c:pt idx="3719">
                  <c:v>41368</c:v>
                </c:pt>
                <c:pt idx="3720">
                  <c:v>41369</c:v>
                </c:pt>
                <c:pt idx="3721">
                  <c:v>41372</c:v>
                </c:pt>
                <c:pt idx="3722">
                  <c:v>41373</c:v>
                </c:pt>
                <c:pt idx="3723">
                  <c:v>41374</c:v>
                </c:pt>
                <c:pt idx="3724">
                  <c:v>41375</c:v>
                </c:pt>
                <c:pt idx="3725">
                  <c:v>41376</c:v>
                </c:pt>
                <c:pt idx="3726">
                  <c:v>41379</c:v>
                </c:pt>
                <c:pt idx="3727">
                  <c:v>41380</c:v>
                </c:pt>
                <c:pt idx="3728">
                  <c:v>41381</c:v>
                </c:pt>
                <c:pt idx="3729">
                  <c:v>41382</c:v>
                </c:pt>
                <c:pt idx="3730">
                  <c:v>41383</c:v>
                </c:pt>
                <c:pt idx="3731">
                  <c:v>41386</c:v>
                </c:pt>
                <c:pt idx="3732">
                  <c:v>41387</c:v>
                </c:pt>
                <c:pt idx="3733">
                  <c:v>41388</c:v>
                </c:pt>
                <c:pt idx="3734">
                  <c:v>41389</c:v>
                </c:pt>
                <c:pt idx="3735">
                  <c:v>41390</c:v>
                </c:pt>
                <c:pt idx="3736">
                  <c:v>41393</c:v>
                </c:pt>
                <c:pt idx="3737">
                  <c:v>41394</c:v>
                </c:pt>
                <c:pt idx="3738">
                  <c:v>41395</c:v>
                </c:pt>
                <c:pt idx="3739">
                  <c:v>41396</c:v>
                </c:pt>
                <c:pt idx="3740">
                  <c:v>41397</c:v>
                </c:pt>
                <c:pt idx="3741">
                  <c:v>41400</c:v>
                </c:pt>
                <c:pt idx="3742">
                  <c:v>41401</c:v>
                </c:pt>
                <c:pt idx="3743">
                  <c:v>41402</c:v>
                </c:pt>
                <c:pt idx="3744">
                  <c:v>41403</c:v>
                </c:pt>
                <c:pt idx="3745">
                  <c:v>41404</c:v>
                </c:pt>
                <c:pt idx="3746">
                  <c:v>41407</c:v>
                </c:pt>
                <c:pt idx="3747">
                  <c:v>41408</c:v>
                </c:pt>
                <c:pt idx="3748">
                  <c:v>41409</c:v>
                </c:pt>
                <c:pt idx="3749">
                  <c:v>41410</c:v>
                </c:pt>
                <c:pt idx="3750">
                  <c:v>41411</c:v>
                </c:pt>
                <c:pt idx="3751">
                  <c:v>41414</c:v>
                </c:pt>
                <c:pt idx="3752">
                  <c:v>41415</c:v>
                </c:pt>
                <c:pt idx="3753">
                  <c:v>41416</c:v>
                </c:pt>
                <c:pt idx="3754">
                  <c:v>41417</c:v>
                </c:pt>
                <c:pt idx="3755">
                  <c:v>41418</c:v>
                </c:pt>
                <c:pt idx="3756">
                  <c:v>41421</c:v>
                </c:pt>
                <c:pt idx="3757">
                  <c:v>41422</c:v>
                </c:pt>
                <c:pt idx="3758">
                  <c:v>41423</c:v>
                </c:pt>
                <c:pt idx="3759">
                  <c:v>41424</c:v>
                </c:pt>
                <c:pt idx="3760">
                  <c:v>41425</c:v>
                </c:pt>
                <c:pt idx="3761">
                  <c:v>41428</c:v>
                </c:pt>
                <c:pt idx="3762">
                  <c:v>41429</c:v>
                </c:pt>
                <c:pt idx="3763">
                  <c:v>41430</c:v>
                </c:pt>
                <c:pt idx="3764">
                  <c:v>41431</c:v>
                </c:pt>
                <c:pt idx="3765">
                  <c:v>41432</c:v>
                </c:pt>
                <c:pt idx="3766">
                  <c:v>41435</c:v>
                </c:pt>
                <c:pt idx="3767">
                  <c:v>41436</c:v>
                </c:pt>
                <c:pt idx="3768">
                  <c:v>41437</c:v>
                </c:pt>
                <c:pt idx="3769">
                  <c:v>41438</c:v>
                </c:pt>
                <c:pt idx="3770">
                  <c:v>41439</c:v>
                </c:pt>
                <c:pt idx="3771">
                  <c:v>41442</c:v>
                </c:pt>
                <c:pt idx="3772">
                  <c:v>41443</c:v>
                </c:pt>
                <c:pt idx="3773">
                  <c:v>41444</c:v>
                </c:pt>
                <c:pt idx="3774">
                  <c:v>41445</c:v>
                </c:pt>
                <c:pt idx="3775">
                  <c:v>41446</c:v>
                </c:pt>
                <c:pt idx="3776">
                  <c:v>41449</c:v>
                </c:pt>
                <c:pt idx="3777">
                  <c:v>41450</c:v>
                </c:pt>
                <c:pt idx="3778">
                  <c:v>41451</c:v>
                </c:pt>
                <c:pt idx="3779">
                  <c:v>41452</c:v>
                </c:pt>
                <c:pt idx="3780">
                  <c:v>41453</c:v>
                </c:pt>
                <c:pt idx="3781">
                  <c:v>41456</c:v>
                </c:pt>
                <c:pt idx="3782">
                  <c:v>41457</c:v>
                </c:pt>
                <c:pt idx="3783">
                  <c:v>41458</c:v>
                </c:pt>
                <c:pt idx="3784">
                  <c:v>41459</c:v>
                </c:pt>
                <c:pt idx="3785">
                  <c:v>41460</c:v>
                </c:pt>
                <c:pt idx="3786">
                  <c:v>41463</c:v>
                </c:pt>
                <c:pt idx="3787">
                  <c:v>41464</c:v>
                </c:pt>
                <c:pt idx="3788">
                  <c:v>41465</c:v>
                </c:pt>
                <c:pt idx="3789">
                  <c:v>41466</c:v>
                </c:pt>
                <c:pt idx="3790">
                  <c:v>41467</c:v>
                </c:pt>
                <c:pt idx="3791">
                  <c:v>41470</c:v>
                </c:pt>
                <c:pt idx="3792">
                  <c:v>41471</c:v>
                </c:pt>
                <c:pt idx="3793">
                  <c:v>41472</c:v>
                </c:pt>
                <c:pt idx="3794">
                  <c:v>41473</c:v>
                </c:pt>
                <c:pt idx="3795">
                  <c:v>41474</c:v>
                </c:pt>
                <c:pt idx="3796">
                  <c:v>41477</c:v>
                </c:pt>
                <c:pt idx="3797">
                  <c:v>41478</c:v>
                </c:pt>
                <c:pt idx="3798">
                  <c:v>41479</c:v>
                </c:pt>
                <c:pt idx="3799">
                  <c:v>41480</c:v>
                </c:pt>
                <c:pt idx="3800">
                  <c:v>41481</c:v>
                </c:pt>
                <c:pt idx="3801">
                  <c:v>41484</c:v>
                </c:pt>
                <c:pt idx="3802">
                  <c:v>41485</c:v>
                </c:pt>
                <c:pt idx="3803">
                  <c:v>41486</c:v>
                </c:pt>
                <c:pt idx="3804">
                  <c:v>41487</c:v>
                </c:pt>
                <c:pt idx="3805">
                  <c:v>41488</c:v>
                </c:pt>
                <c:pt idx="3806">
                  <c:v>41491</c:v>
                </c:pt>
                <c:pt idx="3807">
                  <c:v>41492</c:v>
                </c:pt>
                <c:pt idx="3808">
                  <c:v>41493</c:v>
                </c:pt>
                <c:pt idx="3809">
                  <c:v>41494</c:v>
                </c:pt>
                <c:pt idx="3810">
                  <c:v>41495</c:v>
                </c:pt>
                <c:pt idx="3811">
                  <c:v>41498</c:v>
                </c:pt>
                <c:pt idx="3812">
                  <c:v>41499</c:v>
                </c:pt>
                <c:pt idx="3813">
                  <c:v>41500</c:v>
                </c:pt>
                <c:pt idx="3814">
                  <c:v>41501</c:v>
                </c:pt>
                <c:pt idx="3815">
                  <c:v>41502</c:v>
                </c:pt>
                <c:pt idx="3816">
                  <c:v>41505</c:v>
                </c:pt>
                <c:pt idx="3817">
                  <c:v>41506</c:v>
                </c:pt>
                <c:pt idx="3818">
                  <c:v>41507</c:v>
                </c:pt>
                <c:pt idx="3819">
                  <c:v>41508</c:v>
                </c:pt>
                <c:pt idx="3820">
                  <c:v>41509</c:v>
                </c:pt>
                <c:pt idx="3821">
                  <c:v>41512</c:v>
                </c:pt>
                <c:pt idx="3822">
                  <c:v>41513</c:v>
                </c:pt>
                <c:pt idx="3823">
                  <c:v>41514</c:v>
                </c:pt>
                <c:pt idx="3824">
                  <c:v>41515</c:v>
                </c:pt>
                <c:pt idx="3825">
                  <c:v>41516</c:v>
                </c:pt>
                <c:pt idx="3826">
                  <c:v>41519</c:v>
                </c:pt>
                <c:pt idx="3827">
                  <c:v>41520</c:v>
                </c:pt>
                <c:pt idx="3828">
                  <c:v>41521</c:v>
                </c:pt>
                <c:pt idx="3829">
                  <c:v>41522</c:v>
                </c:pt>
                <c:pt idx="3830">
                  <c:v>41523</c:v>
                </c:pt>
                <c:pt idx="3831">
                  <c:v>41526</c:v>
                </c:pt>
                <c:pt idx="3832">
                  <c:v>41527</c:v>
                </c:pt>
                <c:pt idx="3833">
                  <c:v>41528</c:v>
                </c:pt>
                <c:pt idx="3834">
                  <c:v>41529</c:v>
                </c:pt>
                <c:pt idx="3835">
                  <c:v>41530</c:v>
                </c:pt>
                <c:pt idx="3836">
                  <c:v>41533</c:v>
                </c:pt>
                <c:pt idx="3837">
                  <c:v>41534</c:v>
                </c:pt>
                <c:pt idx="3838">
                  <c:v>41535</c:v>
                </c:pt>
                <c:pt idx="3839">
                  <c:v>41536</c:v>
                </c:pt>
                <c:pt idx="3840">
                  <c:v>41537</c:v>
                </c:pt>
                <c:pt idx="3841">
                  <c:v>41540</c:v>
                </c:pt>
                <c:pt idx="3842">
                  <c:v>41541</c:v>
                </c:pt>
                <c:pt idx="3843">
                  <c:v>41542</c:v>
                </c:pt>
                <c:pt idx="3844">
                  <c:v>41543</c:v>
                </c:pt>
                <c:pt idx="3845">
                  <c:v>41544</c:v>
                </c:pt>
                <c:pt idx="3846">
                  <c:v>41547</c:v>
                </c:pt>
                <c:pt idx="3847">
                  <c:v>41548</c:v>
                </c:pt>
                <c:pt idx="3848">
                  <c:v>41549</c:v>
                </c:pt>
                <c:pt idx="3849">
                  <c:v>41550</c:v>
                </c:pt>
                <c:pt idx="3850">
                  <c:v>41551</c:v>
                </c:pt>
                <c:pt idx="3851">
                  <c:v>41554</c:v>
                </c:pt>
                <c:pt idx="3852">
                  <c:v>41555</c:v>
                </c:pt>
                <c:pt idx="3853">
                  <c:v>41556</c:v>
                </c:pt>
                <c:pt idx="3854">
                  <c:v>41557</c:v>
                </c:pt>
                <c:pt idx="3855">
                  <c:v>41558</c:v>
                </c:pt>
                <c:pt idx="3856">
                  <c:v>41561</c:v>
                </c:pt>
                <c:pt idx="3857">
                  <c:v>41562</c:v>
                </c:pt>
                <c:pt idx="3858">
                  <c:v>41563</c:v>
                </c:pt>
                <c:pt idx="3859">
                  <c:v>41564</c:v>
                </c:pt>
                <c:pt idx="3860">
                  <c:v>41565</c:v>
                </c:pt>
                <c:pt idx="3861">
                  <c:v>41568</c:v>
                </c:pt>
                <c:pt idx="3862">
                  <c:v>41569</c:v>
                </c:pt>
                <c:pt idx="3863">
                  <c:v>41570</c:v>
                </c:pt>
                <c:pt idx="3864">
                  <c:v>41571</c:v>
                </c:pt>
                <c:pt idx="3865">
                  <c:v>41572</c:v>
                </c:pt>
                <c:pt idx="3866">
                  <c:v>41575</c:v>
                </c:pt>
                <c:pt idx="3867">
                  <c:v>41576</c:v>
                </c:pt>
                <c:pt idx="3868">
                  <c:v>41577</c:v>
                </c:pt>
                <c:pt idx="3869">
                  <c:v>41578</c:v>
                </c:pt>
                <c:pt idx="3870">
                  <c:v>41579</c:v>
                </c:pt>
                <c:pt idx="3871">
                  <c:v>41582</c:v>
                </c:pt>
                <c:pt idx="3872">
                  <c:v>41583</c:v>
                </c:pt>
                <c:pt idx="3873">
                  <c:v>41584</c:v>
                </c:pt>
                <c:pt idx="3874">
                  <c:v>41585</c:v>
                </c:pt>
                <c:pt idx="3875">
                  <c:v>41586</c:v>
                </c:pt>
                <c:pt idx="3876">
                  <c:v>41589</c:v>
                </c:pt>
                <c:pt idx="3877">
                  <c:v>41590</c:v>
                </c:pt>
                <c:pt idx="3878">
                  <c:v>41591</c:v>
                </c:pt>
                <c:pt idx="3879">
                  <c:v>41592</c:v>
                </c:pt>
                <c:pt idx="3880">
                  <c:v>41593</c:v>
                </c:pt>
                <c:pt idx="3881">
                  <c:v>41596</c:v>
                </c:pt>
                <c:pt idx="3882">
                  <c:v>41597</c:v>
                </c:pt>
                <c:pt idx="3883">
                  <c:v>41598</c:v>
                </c:pt>
                <c:pt idx="3884">
                  <c:v>41599</c:v>
                </c:pt>
                <c:pt idx="3885">
                  <c:v>41600</c:v>
                </c:pt>
                <c:pt idx="3886">
                  <c:v>41603</c:v>
                </c:pt>
                <c:pt idx="3887">
                  <c:v>41604</c:v>
                </c:pt>
                <c:pt idx="3888">
                  <c:v>41605</c:v>
                </c:pt>
                <c:pt idx="3889">
                  <c:v>41606</c:v>
                </c:pt>
                <c:pt idx="3890">
                  <c:v>41607</c:v>
                </c:pt>
                <c:pt idx="3891">
                  <c:v>41610</c:v>
                </c:pt>
                <c:pt idx="3892">
                  <c:v>41611</c:v>
                </c:pt>
                <c:pt idx="3893">
                  <c:v>41612</c:v>
                </c:pt>
                <c:pt idx="3894">
                  <c:v>41613</c:v>
                </c:pt>
                <c:pt idx="3895">
                  <c:v>41614</c:v>
                </c:pt>
                <c:pt idx="3896">
                  <c:v>41617</c:v>
                </c:pt>
                <c:pt idx="3897">
                  <c:v>41618</c:v>
                </c:pt>
                <c:pt idx="3898">
                  <c:v>41619</c:v>
                </c:pt>
                <c:pt idx="3899">
                  <c:v>41620</c:v>
                </c:pt>
                <c:pt idx="3900">
                  <c:v>41621</c:v>
                </c:pt>
                <c:pt idx="3901">
                  <c:v>41624</c:v>
                </c:pt>
                <c:pt idx="3902">
                  <c:v>41625</c:v>
                </c:pt>
                <c:pt idx="3903">
                  <c:v>41626</c:v>
                </c:pt>
                <c:pt idx="3904">
                  <c:v>41627</c:v>
                </c:pt>
                <c:pt idx="3905">
                  <c:v>41628</c:v>
                </c:pt>
                <c:pt idx="3906">
                  <c:v>41631</c:v>
                </c:pt>
                <c:pt idx="3907">
                  <c:v>41632</c:v>
                </c:pt>
                <c:pt idx="3908">
                  <c:v>41633</c:v>
                </c:pt>
                <c:pt idx="3909">
                  <c:v>41634</c:v>
                </c:pt>
                <c:pt idx="3910">
                  <c:v>41635</c:v>
                </c:pt>
                <c:pt idx="3911">
                  <c:v>41638</c:v>
                </c:pt>
                <c:pt idx="3912">
                  <c:v>41639</c:v>
                </c:pt>
                <c:pt idx="3913">
                  <c:v>41640</c:v>
                </c:pt>
                <c:pt idx="3914">
                  <c:v>41641</c:v>
                </c:pt>
                <c:pt idx="3915">
                  <c:v>41642</c:v>
                </c:pt>
                <c:pt idx="3916">
                  <c:v>41645</c:v>
                </c:pt>
                <c:pt idx="3917">
                  <c:v>41646</c:v>
                </c:pt>
                <c:pt idx="3918">
                  <c:v>41647</c:v>
                </c:pt>
                <c:pt idx="3919">
                  <c:v>41648</c:v>
                </c:pt>
                <c:pt idx="3920">
                  <c:v>41649</c:v>
                </c:pt>
                <c:pt idx="3921">
                  <c:v>41652</c:v>
                </c:pt>
                <c:pt idx="3922">
                  <c:v>41653</c:v>
                </c:pt>
                <c:pt idx="3923">
                  <c:v>41654</c:v>
                </c:pt>
                <c:pt idx="3924">
                  <c:v>41655</c:v>
                </c:pt>
                <c:pt idx="3925">
                  <c:v>41656</c:v>
                </c:pt>
                <c:pt idx="3926">
                  <c:v>41659</c:v>
                </c:pt>
                <c:pt idx="3927">
                  <c:v>41660</c:v>
                </c:pt>
                <c:pt idx="3928">
                  <c:v>41661</c:v>
                </c:pt>
                <c:pt idx="3929">
                  <c:v>41662</c:v>
                </c:pt>
                <c:pt idx="3930">
                  <c:v>41663</c:v>
                </c:pt>
                <c:pt idx="3931">
                  <c:v>41666</c:v>
                </c:pt>
                <c:pt idx="3932">
                  <c:v>41667</c:v>
                </c:pt>
                <c:pt idx="3933">
                  <c:v>41668</c:v>
                </c:pt>
                <c:pt idx="3934">
                  <c:v>41669</c:v>
                </c:pt>
                <c:pt idx="3935">
                  <c:v>41670</c:v>
                </c:pt>
                <c:pt idx="3936">
                  <c:v>41673</c:v>
                </c:pt>
                <c:pt idx="3937">
                  <c:v>41674</c:v>
                </c:pt>
                <c:pt idx="3938">
                  <c:v>41675</c:v>
                </c:pt>
                <c:pt idx="3939">
                  <c:v>41676</c:v>
                </c:pt>
                <c:pt idx="3940">
                  <c:v>41677</c:v>
                </c:pt>
                <c:pt idx="3941">
                  <c:v>41680</c:v>
                </c:pt>
                <c:pt idx="3942">
                  <c:v>41681</c:v>
                </c:pt>
                <c:pt idx="3943">
                  <c:v>41682</c:v>
                </c:pt>
                <c:pt idx="3944">
                  <c:v>41683</c:v>
                </c:pt>
                <c:pt idx="3945">
                  <c:v>41684</c:v>
                </c:pt>
                <c:pt idx="3946">
                  <c:v>41687</c:v>
                </c:pt>
                <c:pt idx="3947">
                  <c:v>41688</c:v>
                </c:pt>
                <c:pt idx="3948">
                  <c:v>41689</c:v>
                </c:pt>
                <c:pt idx="3949">
                  <c:v>41690</c:v>
                </c:pt>
                <c:pt idx="3950">
                  <c:v>41691</c:v>
                </c:pt>
                <c:pt idx="3951">
                  <c:v>41694</c:v>
                </c:pt>
                <c:pt idx="3952">
                  <c:v>41695</c:v>
                </c:pt>
                <c:pt idx="3953">
                  <c:v>41696</c:v>
                </c:pt>
                <c:pt idx="3954">
                  <c:v>41697</c:v>
                </c:pt>
                <c:pt idx="3955">
                  <c:v>41698</c:v>
                </c:pt>
                <c:pt idx="3956">
                  <c:v>41701</c:v>
                </c:pt>
                <c:pt idx="3957">
                  <c:v>41702</c:v>
                </c:pt>
                <c:pt idx="3958">
                  <c:v>41703</c:v>
                </c:pt>
                <c:pt idx="3959">
                  <c:v>41704</c:v>
                </c:pt>
                <c:pt idx="3960">
                  <c:v>41705</c:v>
                </c:pt>
                <c:pt idx="3961">
                  <c:v>41708</c:v>
                </c:pt>
                <c:pt idx="3962">
                  <c:v>41709</c:v>
                </c:pt>
                <c:pt idx="3963">
                  <c:v>41710</c:v>
                </c:pt>
                <c:pt idx="3964">
                  <c:v>41711</c:v>
                </c:pt>
                <c:pt idx="3965">
                  <c:v>41712</c:v>
                </c:pt>
                <c:pt idx="3966">
                  <c:v>41715</c:v>
                </c:pt>
                <c:pt idx="3967">
                  <c:v>41716</c:v>
                </c:pt>
                <c:pt idx="3968">
                  <c:v>41717</c:v>
                </c:pt>
                <c:pt idx="3969">
                  <c:v>41718</c:v>
                </c:pt>
                <c:pt idx="3970">
                  <c:v>41719</c:v>
                </c:pt>
                <c:pt idx="3971">
                  <c:v>41722</c:v>
                </c:pt>
                <c:pt idx="3972">
                  <c:v>41723</c:v>
                </c:pt>
                <c:pt idx="3973">
                  <c:v>41724</c:v>
                </c:pt>
                <c:pt idx="3974">
                  <c:v>41725</c:v>
                </c:pt>
                <c:pt idx="3975">
                  <c:v>41726</c:v>
                </c:pt>
                <c:pt idx="3976">
                  <c:v>41729</c:v>
                </c:pt>
                <c:pt idx="3977">
                  <c:v>41730</c:v>
                </c:pt>
                <c:pt idx="3978">
                  <c:v>41731</c:v>
                </c:pt>
                <c:pt idx="3979">
                  <c:v>41732</c:v>
                </c:pt>
                <c:pt idx="3980">
                  <c:v>41733</c:v>
                </c:pt>
                <c:pt idx="3981">
                  <c:v>41736</c:v>
                </c:pt>
                <c:pt idx="3982">
                  <c:v>41737</c:v>
                </c:pt>
                <c:pt idx="3983">
                  <c:v>41738</c:v>
                </c:pt>
                <c:pt idx="3984">
                  <c:v>41739</c:v>
                </c:pt>
                <c:pt idx="3985">
                  <c:v>41740</c:v>
                </c:pt>
                <c:pt idx="3986">
                  <c:v>41743</c:v>
                </c:pt>
                <c:pt idx="3987">
                  <c:v>41744</c:v>
                </c:pt>
                <c:pt idx="3988">
                  <c:v>41745</c:v>
                </c:pt>
                <c:pt idx="3989">
                  <c:v>41746</c:v>
                </c:pt>
                <c:pt idx="3990">
                  <c:v>41747</c:v>
                </c:pt>
                <c:pt idx="3991">
                  <c:v>41750</c:v>
                </c:pt>
                <c:pt idx="3992">
                  <c:v>41751</c:v>
                </c:pt>
                <c:pt idx="3993">
                  <c:v>41752</c:v>
                </c:pt>
                <c:pt idx="3994">
                  <c:v>41753</c:v>
                </c:pt>
                <c:pt idx="3995">
                  <c:v>41754</c:v>
                </c:pt>
                <c:pt idx="3996">
                  <c:v>41757</c:v>
                </c:pt>
                <c:pt idx="3997">
                  <c:v>41758</c:v>
                </c:pt>
                <c:pt idx="3998">
                  <c:v>41759</c:v>
                </c:pt>
                <c:pt idx="3999">
                  <c:v>41760</c:v>
                </c:pt>
                <c:pt idx="4000">
                  <c:v>41761</c:v>
                </c:pt>
                <c:pt idx="4001">
                  <c:v>41764</c:v>
                </c:pt>
                <c:pt idx="4002">
                  <c:v>41765</c:v>
                </c:pt>
                <c:pt idx="4003">
                  <c:v>41766</c:v>
                </c:pt>
                <c:pt idx="4004">
                  <c:v>41767</c:v>
                </c:pt>
                <c:pt idx="4005">
                  <c:v>41768</c:v>
                </c:pt>
                <c:pt idx="4006">
                  <c:v>41771</c:v>
                </c:pt>
                <c:pt idx="4007">
                  <c:v>41772</c:v>
                </c:pt>
                <c:pt idx="4008">
                  <c:v>41773</c:v>
                </c:pt>
                <c:pt idx="4009">
                  <c:v>41774</c:v>
                </c:pt>
                <c:pt idx="4010">
                  <c:v>41775</c:v>
                </c:pt>
                <c:pt idx="4011">
                  <c:v>41778</c:v>
                </c:pt>
                <c:pt idx="4012">
                  <c:v>41779</c:v>
                </c:pt>
                <c:pt idx="4013">
                  <c:v>41780</c:v>
                </c:pt>
                <c:pt idx="4014">
                  <c:v>41781</c:v>
                </c:pt>
                <c:pt idx="4015">
                  <c:v>41782</c:v>
                </c:pt>
                <c:pt idx="4016">
                  <c:v>41785</c:v>
                </c:pt>
                <c:pt idx="4017">
                  <c:v>41786</c:v>
                </c:pt>
                <c:pt idx="4018">
                  <c:v>41787</c:v>
                </c:pt>
                <c:pt idx="4019">
                  <c:v>41788</c:v>
                </c:pt>
                <c:pt idx="4020">
                  <c:v>41789</c:v>
                </c:pt>
                <c:pt idx="4021">
                  <c:v>41792</c:v>
                </c:pt>
                <c:pt idx="4022">
                  <c:v>41793</c:v>
                </c:pt>
                <c:pt idx="4023">
                  <c:v>41794</c:v>
                </c:pt>
                <c:pt idx="4024">
                  <c:v>41795</c:v>
                </c:pt>
                <c:pt idx="4025">
                  <c:v>41796</c:v>
                </c:pt>
                <c:pt idx="4026">
                  <c:v>41799</c:v>
                </c:pt>
                <c:pt idx="4027">
                  <c:v>41800</c:v>
                </c:pt>
                <c:pt idx="4028">
                  <c:v>41801</c:v>
                </c:pt>
                <c:pt idx="4029">
                  <c:v>41802</c:v>
                </c:pt>
                <c:pt idx="4030">
                  <c:v>41803</c:v>
                </c:pt>
                <c:pt idx="4031">
                  <c:v>41806</c:v>
                </c:pt>
                <c:pt idx="4032">
                  <c:v>41807</c:v>
                </c:pt>
                <c:pt idx="4033">
                  <c:v>41808</c:v>
                </c:pt>
                <c:pt idx="4034">
                  <c:v>41809</c:v>
                </c:pt>
                <c:pt idx="4035">
                  <c:v>41810</c:v>
                </c:pt>
                <c:pt idx="4036">
                  <c:v>41813</c:v>
                </c:pt>
                <c:pt idx="4037">
                  <c:v>41814</c:v>
                </c:pt>
                <c:pt idx="4038">
                  <c:v>41815</c:v>
                </c:pt>
                <c:pt idx="4039">
                  <c:v>41816</c:v>
                </c:pt>
                <c:pt idx="4040">
                  <c:v>41817</c:v>
                </c:pt>
                <c:pt idx="4041">
                  <c:v>41820</c:v>
                </c:pt>
                <c:pt idx="4042">
                  <c:v>41821</c:v>
                </c:pt>
                <c:pt idx="4043">
                  <c:v>41822</c:v>
                </c:pt>
                <c:pt idx="4044">
                  <c:v>41823</c:v>
                </c:pt>
                <c:pt idx="4045">
                  <c:v>41824</c:v>
                </c:pt>
                <c:pt idx="4046">
                  <c:v>41827</c:v>
                </c:pt>
                <c:pt idx="4047">
                  <c:v>41828</c:v>
                </c:pt>
                <c:pt idx="4048">
                  <c:v>41829</c:v>
                </c:pt>
                <c:pt idx="4049">
                  <c:v>41830</c:v>
                </c:pt>
                <c:pt idx="4050">
                  <c:v>41831</c:v>
                </c:pt>
                <c:pt idx="4051">
                  <c:v>41834</c:v>
                </c:pt>
                <c:pt idx="4052">
                  <c:v>41835</c:v>
                </c:pt>
                <c:pt idx="4053">
                  <c:v>41836</c:v>
                </c:pt>
                <c:pt idx="4054">
                  <c:v>41837</c:v>
                </c:pt>
                <c:pt idx="4055">
                  <c:v>41838</c:v>
                </c:pt>
                <c:pt idx="4056">
                  <c:v>41841</c:v>
                </c:pt>
                <c:pt idx="4057">
                  <c:v>41842</c:v>
                </c:pt>
                <c:pt idx="4058">
                  <c:v>41843</c:v>
                </c:pt>
                <c:pt idx="4059">
                  <c:v>41844</c:v>
                </c:pt>
                <c:pt idx="4060">
                  <c:v>41845</c:v>
                </c:pt>
                <c:pt idx="4061">
                  <c:v>41848</c:v>
                </c:pt>
                <c:pt idx="4062">
                  <c:v>41849</c:v>
                </c:pt>
                <c:pt idx="4063">
                  <c:v>41850</c:v>
                </c:pt>
                <c:pt idx="4064">
                  <c:v>41851</c:v>
                </c:pt>
                <c:pt idx="4065">
                  <c:v>41852</c:v>
                </c:pt>
                <c:pt idx="4066">
                  <c:v>41855</c:v>
                </c:pt>
                <c:pt idx="4067">
                  <c:v>41856</c:v>
                </c:pt>
                <c:pt idx="4068">
                  <c:v>41857</c:v>
                </c:pt>
                <c:pt idx="4069">
                  <c:v>41858</c:v>
                </c:pt>
                <c:pt idx="4070">
                  <c:v>41859</c:v>
                </c:pt>
                <c:pt idx="4071">
                  <c:v>41862</c:v>
                </c:pt>
                <c:pt idx="4072">
                  <c:v>41863</c:v>
                </c:pt>
                <c:pt idx="4073">
                  <c:v>41864</c:v>
                </c:pt>
                <c:pt idx="4074">
                  <c:v>41865</c:v>
                </c:pt>
                <c:pt idx="4075">
                  <c:v>41866</c:v>
                </c:pt>
                <c:pt idx="4076">
                  <c:v>41869</c:v>
                </c:pt>
                <c:pt idx="4077">
                  <c:v>41870</c:v>
                </c:pt>
                <c:pt idx="4078">
                  <c:v>41871</c:v>
                </c:pt>
                <c:pt idx="4079">
                  <c:v>41872</c:v>
                </c:pt>
                <c:pt idx="4080">
                  <c:v>41873</c:v>
                </c:pt>
                <c:pt idx="4081">
                  <c:v>41876</c:v>
                </c:pt>
                <c:pt idx="4082">
                  <c:v>41877</c:v>
                </c:pt>
                <c:pt idx="4083">
                  <c:v>41878</c:v>
                </c:pt>
                <c:pt idx="4084">
                  <c:v>41879</c:v>
                </c:pt>
                <c:pt idx="4085">
                  <c:v>41880</c:v>
                </c:pt>
                <c:pt idx="4086">
                  <c:v>41883</c:v>
                </c:pt>
                <c:pt idx="4087">
                  <c:v>41884</c:v>
                </c:pt>
                <c:pt idx="4088">
                  <c:v>41885</c:v>
                </c:pt>
                <c:pt idx="4089">
                  <c:v>41886</c:v>
                </c:pt>
                <c:pt idx="4090">
                  <c:v>41887</c:v>
                </c:pt>
                <c:pt idx="4091">
                  <c:v>41890</c:v>
                </c:pt>
                <c:pt idx="4092">
                  <c:v>41891</c:v>
                </c:pt>
                <c:pt idx="4093">
                  <c:v>41892</c:v>
                </c:pt>
                <c:pt idx="4094">
                  <c:v>41893</c:v>
                </c:pt>
                <c:pt idx="4095">
                  <c:v>41894</c:v>
                </c:pt>
                <c:pt idx="4096">
                  <c:v>41897</c:v>
                </c:pt>
                <c:pt idx="4097">
                  <c:v>41898</c:v>
                </c:pt>
                <c:pt idx="4098">
                  <c:v>41899</c:v>
                </c:pt>
                <c:pt idx="4099">
                  <c:v>41900</c:v>
                </c:pt>
                <c:pt idx="4100">
                  <c:v>41901</c:v>
                </c:pt>
                <c:pt idx="4101">
                  <c:v>41904</c:v>
                </c:pt>
                <c:pt idx="4102">
                  <c:v>41905</c:v>
                </c:pt>
                <c:pt idx="4103">
                  <c:v>41906</c:v>
                </c:pt>
                <c:pt idx="4104">
                  <c:v>41907</c:v>
                </c:pt>
                <c:pt idx="4105">
                  <c:v>41908</c:v>
                </c:pt>
                <c:pt idx="4106">
                  <c:v>41911</c:v>
                </c:pt>
                <c:pt idx="4107">
                  <c:v>41912</c:v>
                </c:pt>
                <c:pt idx="4108">
                  <c:v>41913</c:v>
                </c:pt>
                <c:pt idx="4109">
                  <c:v>41914</c:v>
                </c:pt>
                <c:pt idx="4110">
                  <c:v>41915</c:v>
                </c:pt>
                <c:pt idx="4111">
                  <c:v>41918</c:v>
                </c:pt>
                <c:pt idx="4112">
                  <c:v>41919</c:v>
                </c:pt>
                <c:pt idx="4113">
                  <c:v>41920</c:v>
                </c:pt>
                <c:pt idx="4114">
                  <c:v>41921</c:v>
                </c:pt>
                <c:pt idx="4115">
                  <c:v>41922</c:v>
                </c:pt>
                <c:pt idx="4116">
                  <c:v>41925</c:v>
                </c:pt>
                <c:pt idx="4117">
                  <c:v>41926</c:v>
                </c:pt>
                <c:pt idx="4118">
                  <c:v>41927</c:v>
                </c:pt>
                <c:pt idx="4119">
                  <c:v>41928</c:v>
                </c:pt>
                <c:pt idx="4120">
                  <c:v>41929</c:v>
                </c:pt>
                <c:pt idx="4121">
                  <c:v>41932</c:v>
                </c:pt>
                <c:pt idx="4122">
                  <c:v>41933</c:v>
                </c:pt>
                <c:pt idx="4123">
                  <c:v>41934</c:v>
                </c:pt>
                <c:pt idx="4124">
                  <c:v>41935</c:v>
                </c:pt>
                <c:pt idx="4125">
                  <c:v>41936</c:v>
                </c:pt>
                <c:pt idx="4126">
                  <c:v>41939</c:v>
                </c:pt>
                <c:pt idx="4127">
                  <c:v>41940</c:v>
                </c:pt>
                <c:pt idx="4128">
                  <c:v>41941</c:v>
                </c:pt>
                <c:pt idx="4129">
                  <c:v>41942</c:v>
                </c:pt>
                <c:pt idx="4130">
                  <c:v>41943</c:v>
                </c:pt>
                <c:pt idx="4131">
                  <c:v>41946</c:v>
                </c:pt>
                <c:pt idx="4132">
                  <c:v>41947</c:v>
                </c:pt>
                <c:pt idx="4133">
                  <c:v>41948</c:v>
                </c:pt>
                <c:pt idx="4134">
                  <c:v>41949</c:v>
                </c:pt>
                <c:pt idx="4135">
                  <c:v>41950</c:v>
                </c:pt>
                <c:pt idx="4136">
                  <c:v>41953</c:v>
                </c:pt>
                <c:pt idx="4137">
                  <c:v>41954</c:v>
                </c:pt>
                <c:pt idx="4138">
                  <c:v>41955</c:v>
                </c:pt>
                <c:pt idx="4139">
                  <c:v>41956</c:v>
                </c:pt>
                <c:pt idx="4140">
                  <c:v>41957</c:v>
                </c:pt>
                <c:pt idx="4141">
                  <c:v>41960</c:v>
                </c:pt>
                <c:pt idx="4142">
                  <c:v>41961</c:v>
                </c:pt>
                <c:pt idx="4143">
                  <c:v>41962</c:v>
                </c:pt>
                <c:pt idx="4144">
                  <c:v>41963</c:v>
                </c:pt>
                <c:pt idx="4145">
                  <c:v>41964</c:v>
                </c:pt>
                <c:pt idx="4146">
                  <c:v>41967</c:v>
                </c:pt>
                <c:pt idx="4147">
                  <c:v>41968</c:v>
                </c:pt>
                <c:pt idx="4148">
                  <c:v>41969</c:v>
                </c:pt>
                <c:pt idx="4149">
                  <c:v>41970</c:v>
                </c:pt>
                <c:pt idx="4150">
                  <c:v>41971</c:v>
                </c:pt>
                <c:pt idx="4151">
                  <c:v>41974</c:v>
                </c:pt>
                <c:pt idx="4152">
                  <c:v>41975</c:v>
                </c:pt>
                <c:pt idx="4153">
                  <c:v>41976</c:v>
                </c:pt>
                <c:pt idx="4154">
                  <c:v>41977</c:v>
                </c:pt>
                <c:pt idx="4155">
                  <c:v>41978</c:v>
                </c:pt>
                <c:pt idx="4156">
                  <c:v>41981</c:v>
                </c:pt>
                <c:pt idx="4157">
                  <c:v>41982</c:v>
                </c:pt>
                <c:pt idx="4158">
                  <c:v>41983</c:v>
                </c:pt>
                <c:pt idx="4159">
                  <c:v>41984</c:v>
                </c:pt>
                <c:pt idx="4160">
                  <c:v>41985</c:v>
                </c:pt>
                <c:pt idx="4161">
                  <c:v>41988</c:v>
                </c:pt>
                <c:pt idx="4162">
                  <c:v>41989</c:v>
                </c:pt>
                <c:pt idx="4163">
                  <c:v>41990</c:v>
                </c:pt>
                <c:pt idx="4164">
                  <c:v>41991</c:v>
                </c:pt>
                <c:pt idx="4165">
                  <c:v>41992</c:v>
                </c:pt>
                <c:pt idx="4166">
                  <c:v>41995</c:v>
                </c:pt>
                <c:pt idx="4167">
                  <c:v>41996</c:v>
                </c:pt>
                <c:pt idx="4168">
                  <c:v>41997</c:v>
                </c:pt>
                <c:pt idx="4169">
                  <c:v>41998</c:v>
                </c:pt>
                <c:pt idx="4170">
                  <c:v>41999</c:v>
                </c:pt>
                <c:pt idx="4171">
                  <c:v>42002</c:v>
                </c:pt>
                <c:pt idx="4172">
                  <c:v>42003</c:v>
                </c:pt>
                <c:pt idx="4173">
                  <c:v>42004</c:v>
                </c:pt>
                <c:pt idx="4174">
                  <c:v>42005</c:v>
                </c:pt>
                <c:pt idx="4175">
                  <c:v>42006</c:v>
                </c:pt>
                <c:pt idx="4176">
                  <c:v>42009</c:v>
                </c:pt>
                <c:pt idx="4177">
                  <c:v>42010</c:v>
                </c:pt>
                <c:pt idx="4178">
                  <c:v>42011</c:v>
                </c:pt>
                <c:pt idx="4179">
                  <c:v>42012</c:v>
                </c:pt>
                <c:pt idx="4180">
                  <c:v>42013</c:v>
                </c:pt>
                <c:pt idx="4181">
                  <c:v>42016</c:v>
                </c:pt>
                <c:pt idx="4182">
                  <c:v>42017</c:v>
                </c:pt>
                <c:pt idx="4183">
                  <c:v>42018</c:v>
                </c:pt>
                <c:pt idx="4184">
                  <c:v>42019</c:v>
                </c:pt>
                <c:pt idx="4185">
                  <c:v>42020</c:v>
                </c:pt>
                <c:pt idx="4186">
                  <c:v>42023</c:v>
                </c:pt>
                <c:pt idx="4187">
                  <c:v>42024</c:v>
                </c:pt>
                <c:pt idx="4188">
                  <c:v>42025</c:v>
                </c:pt>
                <c:pt idx="4189">
                  <c:v>42026</c:v>
                </c:pt>
                <c:pt idx="4190">
                  <c:v>42027</c:v>
                </c:pt>
                <c:pt idx="4191">
                  <c:v>42030</c:v>
                </c:pt>
                <c:pt idx="4192">
                  <c:v>42031</c:v>
                </c:pt>
                <c:pt idx="4193">
                  <c:v>42032</c:v>
                </c:pt>
                <c:pt idx="4194">
                  <c:v>42033</c:v>
                </c:pt>
                <c:pt idx="4195">
                  <c:v>42034</c:v>
                </c:pt>
                <c:pt idx="4196">
                  <c:v>42037</c:v>
                </c:pt>
                <c:pt idx="4197">
                  <c:v>42038</c:v>
                </c:pt>
                <c:pt idx="4198">
                  <c:v>42039</c:v>
                </c:pt>
                <c:pt idx="4199">
                  <c:v>42040</c:v>
                </c:pt>
                <c:pt idx="4200">
                  <c:v>42041</c:v>
                </c:pt>
                <c:pt idx="4201">
                  <c:v>42044</c:v>
                </c:pt>
                <c:pt idx="4202">
                  <c:v>42045</c:v>
                </c:pt>
                <c:pt idx="4203">
                  <c:v>42046</c:v>
                </c:pt>
                <c:pt idx="4204">
                  <c:v>42047</c:v>
                </c:pt>
                <c:pt idx="4205">
                  <c:v>42048</c:v>
                </c:pt>
                <c:pt idx="4206">
                  <c:v>42051</c:v>
                </c:pt>
                <c:pt idx="4207">
                  <c:v>42052</c:v>
                </c:pt>
                <c:pt idx="4208">
                  <c:v>42053</c:v>
                </c:pt>
                <c:pt idx="4209">
                  <c:v>42054</c:v>
                </c:pt>
                <c:pt idx="4210">
                  <c:v>42055</c:v>
                </c:pt>
                <c:pt idx="4211">
                  <c:v>42058</c:v>
                </c:pt>
                <c:pt idx="4212">
                  <c:v>42059</c:v>
                </c:pt>
                <c:pt idx="4213">
                  <c:v>42060</c:v>
                </c:pt>
                <c:pt idx="4214">
                  <c:v>42061</c:v>
                </c:pt>
                <c:pt idx="4215">
                  <c:v>42062</c:v>
                </c:pt>
                <c:pt idx="4216">
                  <c:v>42065</c:v>
                </c:pt>
                <c:pt idx="4217">
                  <c:v>42066</c:v>
                </c:pt>
                <c:pt idx="4218">
                  <c:v>42067</c:v>
                </c:pt>
                <c:pt idx="4219">
                  <c:v>42068</c:v>
                </c:pt>
                <c:pt idx="4220">
                  <c:v>42069</c:v>
                </c:pt>
                <c:pt idx="4221">
                  <c:v>42072</c:v>
                </c:pt>
                <c:pt idx="4222">
                  <c:v>42073</c:v>
                </c:pt>
                <c:pt idx="4223">
                  <c:v>42074</c:v>
                </c:pt>
                <c:pt idx="4224">
                  <c:v>42075</c:v>
                </c:pt>
                <c:pt idx="4225">
                  <c:v>42076</c:v>
                </c:pt>
                <c:pt idx="4226">
                  <c:v>42079</c:v>
                </c:pt>
                <c:pt idx="4227">
                  <c:v>42080</c:v>
                </c:pt>
                <c:pt idx="4228">
                  <c:v>42081</c:v>
                </c:pt>
                <c:pt idx="4229">
                  <c:v>42082</c:v>
                </c:pt>
                <c:pt idx="4230">
                  <c:v>42083</c:v>
                </c:pt>
                <c:pt idx="4231">
                  <c:v>42086</c:v>
                </c:pt>
                <c:pt idx="4232">
                  <c:v>42087</c:v>
                </c:pt>
                <c:pt idx="4233">
                  <c:v>42088</c:v>
                </c:pt>
                <c:pt idx="4234">
                  <c:v>42089</c:v>
                </c:pt>
                <c:pt idx="4235">
                  <c:v>42090</c:v>
                </c:pt>
                <c:pt idx="4236">
                  <c:v>42093</c:v>
                </c:pt>
                <c:pt idx="4237">
                  <c:v>42094</c:v>
                </c:pt>
                <c:pt idx="4238">
                  <c:v>42095</c:v>
                </c:pt>
                <c:pt idx="4239">
                  <c:v>42096</c:v>
                </c:pt>
                <c:pt idx="4240">
                  <c:v>42097</c:v>
                </c:pt>
                <c:pt idx="4241">
                  <c:v>42100</c:v>
                </c:pt>
                <c:pt idx="4242">
                  <c:v>42101</c:v>
                </c:pt>
                <c:pt idx="4243">
                  <c:v>42102</c:v>
                </c:pt>
                <c:pt idx="4244">
                  <c:v>42103</c:v>
                </c:pt>
                <c:pt idx="4245">
                  <c:v>42104</c:v>
                </c:pt>
                <c:pt idx="4246">
                  <c:v>42107</c:v>
                </c:pt>
                <c:pt idx="4247">
                  <c:v>42108</c:v>
                </c:pt>
                <c:pt idx="4248">
                  <c:v>42109</c:v>
                </c:pt>
                <c:pt idx="4249">
                  <c:v>42110</c:v>
                </c:pt>
                <c:pt idx="4250">
                  <c:v>42111</c:v>
                </c:pt>
                <c:pt idx="4251">
                  <c:v>42114</c:v>
                </c:pt>
                <c:pt idx="4252">
                  <c:v>42115</c:v>
                </c:pt>
                <c:pt idx="4253">
                  <c:v>42116</c:v>
                </c:pt>
                <c:pt idx="4254">
                  <c:v>42117</c:v>
                </c:pt>
                <c:pt idx="4255">
                  <c:v>42118</c:v>
                </c:pt>
                <c:pt idx="4256">
                  <c:v>42121</c:v>
                </c:pt>
                <c:pt idx="4257">
                  <c:v>42122</c:v>
                </c:pt>
                <c:pt idx="4258">
                  <c:v>42123</c:v>
                </c:pt>
                <c:pt idx="4259">
                  <c:v>42124</c:v>
                </c:pt>
                <c:pt idx="4260">
                  <c:v>42125</c:v>
                </c:pt>
                <c:pt idx="4261">
                  <c:v>42128</c:v>
                </c:pt>
                <c:pt idx="4262">
                  <c:v>42129</c:v>
                </c:pt>
                <c:pt idx="4263">
                  <c:v>42130</c:v>
                </c:pt>
                <c:pt idx="4264">
                  <c:v>42131</c:v>
                </c:pt>
                <c:pt idx="4265">
                  <c:v>42132</c:v>
                </c:pt>
                <c:pt idx="4266">
                  <c:v>42135</c:v>
                </c:pt>
                <c:pt idx="4267">
                  <c:v>42136</c:v>
                </c:pt>
                <c:pt idx="4268">
                  <c:v>42137</c:v>
                </c:pt>
                <c:pt idx="4269">
                  <c:v>42138</c:v>
                </c:pt>
                <c:pt idx="4270">
                  <c:v>42139</c:v>
                </c:pt>
                <c:pt idx="4271">
                  <c:v>42142</c:v>
                </c:pt>
                <c:pt idx="4272">
                  <c:v>42143</c:v>
                </c:pt>
                <c:pt idx="4273">
                  <c:v>42144</c:v>
                </c:pt>
                <c:pt idx="4274">
                  <c:v>42145</c:v>
                </c:pt>
                <c:pt idx="4275">
                  <c:v>42146</c:v>
                </c:pt>
                <c:pt idx="4276">
                  <c:v>42149</c:v>
                </c:pt>
                <c:pt idx="4277">
                  <c:v>42150</c:v>
                </c:pt>
                <c:pt idx="4278">
                  <c:v>42151</c:v>
                </c:pt>
                <c:pt idx="4279">
                  <c:v>42152</c:v>
                </c:pt>
                <c:pt idx="4280">
                  <c:v>42153</c:v>
                </c:pt>
                <c:pt idx="4281">
                  <c:v>42156</c:v>
                </c:pt>
                <c:pt idx="4282">
                  <c:v>42157</c:v>
                </c:pt>
                <c:pt idx="4283">
                  <c:v>42158</c:v>
                </c:pt>
                <c:pt idx="4284">
                  <c:v>42159</c:v>
                </c:pt>
                <c:pt idx="4285">
                  <c:v>42160</c:v>
                </c:pt>
                <c:pt idx="4286">
                  <c:v>42163</c:v>
                </c:pt>
                <c:pt idx="4287">
                  <c:v>42164</c:v>
                </c:pt>
                <c:pt idx="4288">
                  <c:v>42165</c:v>
                </c:pt>
                <c:pt idx="4289">
                  <c:v>42166</c:v>
                </c:pt>
                <c:pt idx="4290">
                  <c:v>42167</c:v>
                </c:pt>
                <c:pt idx="4291">
                  <c:v>42170</c:v>
                </c:pt>
                <c:pt idx="4292">
                  <c:v>42171</c:v>
                </c:pt>
                <c:pt idx="4293">
                  <c:v>42172</c:v>
                </c:pt>
                <c:pt idx="4294">
                  <c:v>42173</c:v>
                </c:pt>
                <c:pt idx="4295">
                  <c:v>42174</c:v>
                </c:pt>
                <c:pt idx="4296">
                  <c:v>42177</c:v>
                </c:pt>
                <c:pt idx="4297">
                  <c:v>42178</c:v>
                </c:pt>
                <c:pt idx="4298">
                  <c:v>42179</c:v>
                </c:pt>
                <c:pt idx="4299">
                  <c:v>42180</c:v>
                </c:pt>
                <c:pt idx="4300">
                  <c:v>42181</c:v>
                </c:pt>
                <c:pt idx="4301">
                  <c:v>42184</c:v>
                </c:pt>
                <c:pt idx="4302">
                  <c:v>42185</c:v>
                </c:pt>
                <c:pt idx="4303">
                  <c:v>42186</c:v>
                </c:pt>
                <c:pt idx="4304">
                  <c:v>42187</c:v>
                </c:pt>
                <c:pt idx="4305">
                  <c:v>42188</c:v>
                </c:pt>
                <c:pt idx="4306">
                  <c:v>42191</c:v>
                </c:pt>
                <c:pt idx="4307">
                  <c:v>42192</c:v>
                </c:pt>
                <c:pt idx="4308">
                  <c:v>42193</c:v>
                </c:pt>
                <c:pt idx="4309">
                  <c:v>42194</c:v>
                </c:pt>
                <c:pt idx="4310">
                  <c:v>42195</c:v>
                </c:pt>
                <c:pt idx="4311">
                  <c:v>42198</c:v>
                </c:pt>
                <c:pt idx="4312">
                  <c:v>42199</c:v>
                </c:pt>
                <c:pt idx="4313">
                  <c:v>42200</c:v>
                </c:pt>
                <c:pt idx="4314">
                  <c:v>42201</c:v>
                </c:pt>
                <c:pt idx="4315">
                  <c:v>42202</c:v>
                </c:pt>
                <c:pt idx="4316">
                  <c:v>42205</c:v>
                </c:pt>
                <c:pt idx="4317">
                  <c:v>42206</c:v>
                </c:pt>
                <c:pt idx="4318">
                  <c:v>42207</c:v>
                </c:pt>
                <c:pt idx="4319">
                  <c:v>42208</c:v>
                </c:pt>
                <c:pt idx="4320">
                  <c:v>42209</c:v>
                </c:pt>
                <c:pt idx="4321">
                  <c:v>42212</c:v>
                </c:pt>
                <c:pt idx="4322">
                  <c:v>42213</c:v>
                </c:pt>
                <c:pt idx="4323">
                  <c:v>42214</c:v>
                </c:pt>
                <c:pt idx="4324">
                  <c:v>42215</c:v>
                </c:pt>
                <c:pt idx="4325">
                  <c:v>42216</c:v>
                </c:pt>
                <c:pt idx="4326">
                  <c:v>42219</c:v>
                </c:pt>
                <c:pt idx="4327">
                  <c:v>42220</c:v>
                </c:pt>
                <c:pt idx="4328">
                  <c:v>42221</c:v>
                </c:pt>
                <c:pt idx="4329">
                  <c:v>42222</c:v>
                </c:pt>
                <c:pt idx="4330">
                  <c:v>42223</c:v>
                </c:pt>
                <c:pt idx="4331">
                  <c:v>42226</c:v>
                </c:pt>
                <c:pt idx="4332">
                  <c:v>42227</c:v>
                </c:pt>
                <c:pt idx="4333">
                  <c:v>42228</c:v>
                </c:pt>
                <c:pt idx="4334">
                  <c:v>42229</c:v>
                </c:pt>
                <c:pt idx="4335">
                  <c:v>42230</c:v>
                </c:pt>
                <c:pt idx="4336">
                  <c:v>42233</c:v>
                </c:pt>
                <c:pt idx="4337">
                  <c:v>42234</c:v>
                </c:pt>
                <c:pt idx="4338">
                  <c:v>42235</c:v>
                </c:pt>
                <c:pt idx="4339">
                  <c:v>42236</c:v>
                </c:pt>
                <c:pt idx="4340">
                  <c:v>42237</c:v>
                </c:pt>
                <c:pt idx="4341">
                  <c:v>42240</c:v>
                </c:pt>
                <c:pt idx="4342">
                  <c:v>42241</c:v>
                </c:pt>
                <c:pt idx="4343">
                  <c:v>42242</c:v>
                </c:pt>
                <c:pt idx="4344">
                  <c:v>42243</c:v>
                </c:pt>
                <c:pt idx="4345">
                  <c:v>42244</c:v>
                </c:pt>
                <c:pt idx="4346">
                  <c:v>42247</c:v>
                </c:pt>
                <c:pt idx="4347">
                  <c:v>42248</c:v>
                </c:pt>
                <c:pt idx="4348">
                  <c:v>42249</c:v>
                </c:pt>
                <c:pt idx="4349">
                  <c:v>42250</c:v>
                </c:pt>
                <c:pt idx="4350">
                  <c:v>42251</c:v>
                </c:pt>
                <c:pt idx="4351">
                  <c:v>42254</c:v>
                </c:pt>
                <c:pt idx="4352">
                  <c:v>42255</c:v>
                </c:pt>
                <c:pt idx="4353">
                  <c:v>42256</c:v>
                </c:pt>
                <c:pt idx="4354">
                  <c:v>42257</c:v>
                </c:pt>
                <c:pt idx="4355">
                  <c:v>42258</c:v>
                </c:pt>
                <c:pt idx="4356">
                  <c:v>42261</c:v>
                </c:pt>
                <c:pt idx="4357">
                  <c:v>42262</c:v>
                </c:pt>
                <c:pt idx="4358">
                  <c:v>42263</c:v>
                </c:pt>
                <c:pt idx="4359">
                  <c:v>42264</c:v>
                </c:pt>
                <c:pt idx="4360">
                  <c:v>42265</c:v>
                </c:pt>
                <c:pt idx="4361">
                  <c:v>42268</c:v>
                </c:pt>
                <c:pt idx="4362">
                  <c:v>42269</c:v>
                </c:pt>
                <c:pt idx="4363">
                  <c:v>42270</c:v>
                </c:pt>
                <c:pt idx="4364">
                  <c:v>42271</c:v>
                </c:pt>
                <c:pt idx="4365">
                  <c:v>42272</c:v>
                </c:pt>
                <c:pt idx="4366">
                  <c:v>42275</c:v>
                </c:pt>
                <c:pt idx="4367">
                  <c:v>42276</c:v>
                </c:pt>
                <c:pt idx="4368">
                  <c:v>42277</c:v>
                </c:pt>
                <c:pt idx="4369">
                  <c:v>42278</c:v>
                </c:pt>
                <c:pt idx="4370">
                  <c:v>42279</c:v>
                </c:pt>
                <c:pt idx="4371">
                  <c:v>42282</c:v>
                </c:pt>
                <c:pt idx="4372">
                  <c:v>42283</c:v>
                </c:pt>
                <c:pt idx="4373">
                  <c:v>42284</c:v>
                </c:pt>
                <c:pt idx="4374">
                  <c:v>42285</c:v>
                </c:pt>
                <c:pt idx="4375">
                  <c:v>42286</c:v>
                </c:pt>
                <c:pt idx="4376">
                  <c:v>42289</c:v>
                </c:pt>
                <c:pt idx="4377">
                  <c:v>42290</c:v>
                </c:pt>
                <c:pt idx="4378">
                  <c:v>42291</c:v>
                </c:pt>
                <c:pt idx="4379">
                  <c:v>42292</c:v>
                </c:pt>
                <c:pt idx="4380">
                  <c:v>42293</c:v>
                </c:pt>
                <c:pt idx="4381">
                  <c:v>42296</c:v>
                </c:pt>
                <c:pt idx="4382">
                  <c:v>42297</c:v>
                </c:pt>
                <c:pt idx="4383">
                  <c:v>42298</c:v>
                </c:pt>
                <c:pt idx="4384">
                  <c:v>42299</c:v>
                </c:pt>
                <c:pt idx="4385">
                  <c:v>42300</c:v>
                </c:pt>
                <c:pt idx="4386">
                  <c:v>42303</c:v>
                </c:pt>
                <c:pt idx="4387">
                  <c:v>42304</c:v>
                </c:pt>
                <c:pt idx="4388">
                  <c:v>42305</c:v>
                </c:pt>
                <c:pt idx="4389">
                  <c:v>42306</c:v>
                </c:pt>
                <c:pt idx="4390">
                  <c:v>42307</c:v>
                </c:pt>
                <c:pt idx="4391">
                  <c:v>42310</c:v>
                </c:pt>
                <c:pt idx="4392">
                  <c:v>42311</c:v>
                </c:pt>
                <c:pt idx="4393">
                  <c:v>42312</c:v>
                </c:pt>
                <c:pt idx="4394">
                  <c:v>42313</c:v>
                </c:pt>
                <c:pt idx="4395">
                  <c:v>42314</c:v>
                </c:pt>
                <c:pt idx="4396">
                  <c:v>42317</c:v>
                </c:pt>
                <c:pt idx="4397">
                  <c:v>42318</c:v>
                </c:pt>
                <c:pt idx="4398">
                  <c:v>42319</c:v>
                </c:pt>
                <c:pt idx="4399">
                  <c:v>42320</c:v>
                </c:pt>
                <c:pt idx="4400">
                  <c:v>42321</c:v>
                </c:pt>
                <c:pt idx="4401">
                  <c:v>42324</c:v>
                </c:pt>
                <c:pt idx="4402">
                  <c:v>42325</c:v>
                </c:pt>
                <c:pt idx="4403">
                  <c:v>42326</c:v>
                </c:pt>
                <c:pt idx="4404">
                  <c:v>42327</c:v>
                </c:pt>
                <c:pt idx="4405">
                  <c:v>42328</c:v>
                </c:pt>
                <c:pt idx="4406">
                  <c:v>42331</c:v>
                </c:pt>
                <c:pt idx="4407">
                  <c:v>42332</c:v>
                </c:pt>
                <c:pt idx="4408">
                  <c:v>42333</c:v>
                </c:pt>
                <c:pt idx="4409">
                  <c:v>42334</c:v>
                </c:pt>
                <c:pt idx="4410">
                  <c:v>42335</c:v>
                </c:pt>
                <c:pt idx="4411">
                  <c:v>42338</c:v>
                </c:pt>
                <c:pt idx="4412">
                  <c:v>42339</c:v>
                </c:pt>
                <c:pt idx="4413">
                  <c:v>42340</c:v>
                </c:pt>
                <c:pt idx="4414">
                  <c:v>42341</c:v>
                </c:pt>
                <c:pt idx="4415">
                  <c:v>42342</c:v>
                </c:pt>
                <c:pt idx="4416">
                  <c:v>42345</c:v>
                </c:pt>
                <c:pt idx="4417">
                  <c:v>42346</c:v>
                </c:pt>
                <c:pt idx="4418">
                  <c:v>42347</c:v>
                </c:pt>
                <c:pt idx="4419">
                  <c:v>42348</c:v>
                </c:pt>
                <c:pt idx="4420">
                  <c:v>42349</c:v>
                </c:pt>
                <c:pt idx="4421">
                  <c:v>42352</c:v>
                </c:pt>
                <c:pt idx="4422">
                  <c:v>42353</c:v>
                </c:pt>
                <c:pt idx="4423">
                  <c:v>42354</c:v>
                </c:pt>
                <c:pt idx="4424">
                  <c:v>42355</c:v>
                </c:pt>
                <c:pt idx="4425">
                  <c:v>42356</c:v>
                </c:pt>
                <c:pt idx="4426">
                  <c:v>42359</c:v>
                </c:pt>
                <c:pt idx="4427">
                  <c:v>42360</c:v>
                </c:pt>
                <c:pt idx="4428">
                  <c:v>42361</c:v>
                </c:pt>
                <c:pt idx="4429">
                  <c:v>42362</c:v>
                </c:pt>
                <c:pt idx="4430">
                  <c:v>42363</c:v>
                </c:pt>
                <c:pt idx="4431">
                  <c:v>42366</c:v>
                </c:pt>
                <c:pt idx="4432">
                  <c:v>42367</c:v>
                </c:pt>
                <c:pt idx="4433">
                  <c:v>42368</c:v>
                </c:pt>
                <c:pt idx="4434">
                  <c:v>42369</c:v>
                </c:pt>
                <c:pt idx="4435">
                  <c:v>42370</c:v>
                </c:pt>
                <c:pt idx="4436">
                  <c:v>42373</c:v>
                </c:pt>
                <c:pt idx="4437">
                  <c:v>42374</c:v>
                </c:pt>
                <c:pt idx="4438">
                  <c:v>42375</c:v>
                </c:pt>
                <c:pt idx="4439">
                  <c:v>42376</c:v>
                </c:pt>
                <c:pt idx="4440">
                  <c:v>42377</c:v>
                </c:pt>
                <c:pt idx="4441">
                  <c:v>42380</c:v>
                </c:pt>
                <c:pt idx="4442">
                  <c:v>42381</c:v>
                </c:pt>
                <c:pt idx="4443">
                  <c:v>42382</c:v>
                </c:pt>
                <c:pt idx="4444">
                  <c:v>42383</c:v>
                </c:pt>
                <c:pt idx="4445">
                  <c:v>42384</c:v>
                </c:pt>
                <c:pt idx="4446">
                  <c:v>42387</c:v>
                </c:pt>
                <c:pt idx="4447">
                  <c:v>42388</c:v>
                </c:pt>
                <c:pt idx="4448">
                  <c:v>42389</c:v>
                </c:pt>
                <c:pt idx="4449">
                  <c:v>42390</c:v>
                </c:pt>
                <c:pt idx="4450">
                  <c:v>42391</c:v>
                </c:pt>
                <c:pt idx="4451">
                  <c:v>42394</c:v>
                </c:pt>
                <c:pt idx="4452">
                  <c:v>42395</c:v>
                </c:pt>
                <c:pt idx="4453">
                  <c:v>42396</c:v>
                </c:pt>
                <c:pt idx="4454">
                  <c:v>42397</c:v>
                </c:pt>
                <c:pt idx="4455">
                  <c:v>42398</c:v>
                </c:pt>
                <c:pt idx="4456">
                  <c:v>42401</c:v>
                </c:pt>
                <c:pt idx="4457">
                  <c:v>42402</c:v>
                </c:pt>
                <c:pt idx="4458">
                  <c:v>42403</c:v>
                </c:pt>
                <c:pt idx="4459">
                  <c:v>42404</c:v>
                </c:pt>
                <c:pt idx="4460">
                  <c:v>42405</c:v>
                </c:pt>
                <c:pt idx="4461">
                  <c:v>42408</c:v>
                </c:pt>
                <c:pt idx="4462">
                  <c:v>42409</c:v>
                </c:pt>
                <c:pt idx="4463">
                  <c:v>42410</c:v>
                </c:pt>
                <c:pt idx="4464">
                  <c:v>42411</c:v>
                </c:pt>
                <c:pt idx="4465">
                  <c:v>42412</c:v>
                </c:pt>
                <c:pt idx="4466">
                  <c:v>42415</c:v>
                </c:pt>
                <c:pt idx="4467">
                  <c:v>42416</c:v>
                </c:pt>
                <c:pt idx="4468">
                  <c:v>42417</c:v>
                </c:pt>
                <c:pt idx="4469">
                  <c:v>42418</c:v>
                </c:pt>
                <c:pt idx="4470">
                  <c:v>42419</c:v>
                </c:pt>
                <c:pt idx="4471">
                  <c:v>42422</c:v>
                </c:pt>
                <c:pt idx="4472">
                  <c:v>42423</c:v>
                </c:pt>
                <c:pt idx="4473">
                  <c:v>42424</c:v>
                </c:pt>
                <c:pt idx="4474">
                  <c:v>42425</c:v>
                </c:pt>
                <c:pt idx="4475">
                  <c:v>42426</c:v>
                </c:pt>
                <c:pt idx="4476">
                  <c:v>42429</c:v>
                </c:pt>
                <c:pt idx="4477">
                  <c:v>42430</c:v>
                </c:pt>
                <c:pt idx="4478">
                  <c:v>42431</c:v>
                </c:pt>
                <c:pt idx="4479">
                  <c:v>42432</c:v>
                </c:pt>
                <c:pt idx="4480">
                  <c:v>42433</c:v>
                </c:pt>
                <c:pt idx="4481">
                  <c:v>42436</c:v>
                </c:pt>
                <c:pt idx="4482">
                  <c:v>42437</c:v>
                </c:pt>
                <c:pt idx="4483">
                  <c:v>42438</c:v>
                </c:pt>
                <c:pt idx="4484">
                  <c:v>42439</c:v>
                </c:pt>
                <c:pt idx="4485">
                  <c:v>42440</c:v>
                </c:pt>
                <c:pt idx="4486">
                  <c:v>42443</c:v>
                </c:pt>
                <c:pt idx="4487">
                  <c:v>42444</c:v>
                </c:pt>
                <c:pt idx="4488">
                  <c:v>42445</c:v>
                </c:pt>
                <c:pt idx="4489">
                  <c:v>42446</c:v>
                </c:pt>
                <c:pt idx="4490">
                  <c:v>42447</c:v>
                </c:pt>
                <c:pt idx="4491">
                  <c:v>42450</c:v>
                </c:pt>
                <c:pt idx="4492">
                  <c:v>42451</c:v>
                </c:pt>
                <c:pt idx="4493">
                  <c:v>42452</c:v>
                </c:pt>
                <c:pt idx="4494">
                  <c:v>42453</c:v>
                </c:pt>
                <c:pt idx="4495">
                  <c:v>42454</c:v>
                </c:pt>
                <c:pt idx="4496">
                  <c:v>42457</c:v>
                </c:pt>
                <c:pt idx="4497">
                  <c:v>42458</c:v>
                </c:pt>
                <c:pt idx="4498">
                  <c:v>42459</c:v>
                </c:pt>
                <c:pt idx="4499">
                  <c:v>42460</c:v>
                </c:pt>
                <c:pt idx="4500">
                  <c:v>42461</c:v>
                </c:pt>
                <c:pt idx="4501">
                  <c:v>42464</c:v>
                </c:pt>
                <c:pt idx="4502">
                  <c:v>42465</c:v>
                </c:pt>
                <c:pt idx="4503">
                  <c:v>42466</c:v>
                </c:pt>
                <c:pt idx="4504">
                  <c:v>42467</c:v>
                </c:pt>
                <c:pt idx="4505">
                  <c:v>42468</c:v>
                </c:pt>
                <c:pt idx="4506">
                  <c:v>42471</c:v>
                </c:pt>
                <c:pt idx="4507">
                  <c:v>42472</c:v>
                </c:pt>
                <c:pt idx="4508">
                  <c:v>42473</c:v>
                </c:pt>
                <c:pt idx="4509">
                  <c:v>42474</c:v>
                </c:pt>
                <c:pt idx="4510">
                  <c:v>42475</c:v>
                </c:pt>
                <c:pt idx="4511">
                  <c:v>42478</c:v>
                </c:pt>
                <c:pt idx="4512">
                  <c:v>42479</c:v>
                </c:pt>
                <c:pt idx="4513">
                  <c:v>42480</c:v>
                </c:pt>
                <c:pt idx="4514">
                  <c:v>42481</c:v>
                </c:pt>
                <c:pt idx="4515">
                  <c:v>42482</c:v>
                </c:pt>
                <c:pt idx="4516">
                  <c:v>42485</c:v>
                </c:pt>
                <c:pt idx="4517">
                  <c:v>42486</c:v>
                </c:pt>
                <c:pt idx="4518">
                  <c:v>42487</c:v>
                </c:pt>
                <c:pt idx="4519">
                  <c:v>42488</c:v>
                </c:pt>
                <c:pt idx="4520">
                  <c:v>42489</c:v>
                </c:pt>
                <c:pt idx="4521">
                  <c:v>42492</c:v>
                </c:pt>
                <c:pt idx="4522">
                  <c:v>42493</c:v>
                </c:pt>
                <c:pt idx="4523">
                  <c:v>42494</c:v>
                </c:pt>
                <c:pt idx="4524">
                  <c:v>42495</c:v>
                </c:pt>
                <c:pt idx="4525">
                  <c:v>42496</c:v>
                </c:pt>
                <c:pt idx="4526">
                  <c:v>42499</c:v>
                </c:pt>
                <c:pt idx="4527">
                  <c:v>42500</c:v>
                </c:pt>
                <c:pt idx="4528">
                  <c:v>42501</c:v>
                </c:pt>
                <c:pt idx="4529">
                  <c:v>42502</c:v>
                </c:pt>
                <c:pt idx="4530">
                  <c:v>42503</c:v>
                </c:pt>
                <c:pt idx="4531">
                  <c:v>42506</c:v>
                </c:pt>
                <c:pt idx="4532">
                  <c:v>42507</c:v>
                </c:pt>
                <c:pt idx="4533">
                  <c:v>42508</c:v>
                </c:pt>
                <c:pt idx="4534">
                  <c:v>42509</c:v>
                </c:pt>
                <c:pt idx="4535">
                  <c:v>42510</c:v>
                </c:pt>
                <c:pt idx="4536">
                  <c:v>42513</c:v>
                </c:pt>
                <c:pt idx="4537">
                  <c:v>42514</c:v>
                </c:pt>
                <c:pt idx="4538">
                  <c:v>42515</c:v>
                </c:pt>
                <c:pt idx="4539">
                  <c:v>42516</c:v>
                </c:pt>
                <c:pt idx="4540">
                  <c:v>42517</c:v>
                </c:pt>
                <c:pt idx="4541">
                  <c:v>42520</c:v>
                </c:pt>
                <c:pt idx="4542">
                  <c:v>42521</c:v>
                </c:pt>
                <c:pt idx="4543">
                  <c:v>42522</c:v>
                </c:pt>
                <c:pt idx="4544">
                  <c:v>42523</c:v>
                </c:pt>
                <c:pt idx="4545">
                  <c:v>42524</c:v>
                </c:pt>
                <c:pt idx="4546">
                  <c:v>42527</c:v>
                </c:pt>
                <c:pt idx="4547">
                  <c:v>42528</c:v>
                </c:pt>
                <c:pt idx="4548">
                  <c:v>42529</c:v>
                </c:pt>
                <c:pt idx="4549">
                  <c:v>42530</c:v>
                </c:pt>
                <c:pt idx="4550">
                  <c:v>42531</c:v>
                </c:pt>
                <c:pt idx="4551">
                  <c:v>42534</c:v>
                </c:pt>
                <c:pt idx="4552">
                  <c:v>42535</c:v>
                </c:pt>
                <c:pt idx="4553">
                  <c:v>42536</c:v>
                </c:pt>
                <c:pt idx="4554">
                  <c:v>42537</c:v>
                </c:pt>
                <c:pt idx="4555">
                  <c:v>42538</c:v>
                </c:pt>
                <c:pt idx="4556">
                  <c:v>42541</c:v>
                </c:pt>
                <c:pt idx="4557">
                  <c:v>42542</c:v>
                </c:pt>
                <c:pt idx="4558">
                  <c:v>42543</c:v>
                </c:pt>
                <c:pt idx="4559">
                  <c:v>42544</c:v>
                </c:pt>
                <c:pt idx="4560">
                  <c:v>42545</c:v>
                </c:pt>
                <c:pt idx="4561">
                  <c:v>42548</c:v>
                </c:pt>
                <c:pt idx="4562">
                  <c:v>42549</c:v>
                </c:pt>
                <c:pt idx="4563">
                  <c:v>42550</c:v>
                </c:pt>
                <c:pt idx="4564">
                  <c:v>42551</c:v>
                </c:pt>
                <c:pt idx="4565">
                  <c:v>42552</c:v>
                </c:pt>
                <c:pt idx="4566">
                  <c:v>42555</c:v>
                </c:pt>
                <c:pt idx="4567">
                  <c:v>42556</c:v>
                </c:pt>
                <c:pt idx="4568">
                  <c:v>42557</c:v>
                </c:pt>
                <c:pt idx="4569">
                  <c:v>42558</c:v>
                </c:pt>
                <c:pt idx="4570">
                  <c:v>42559</c:v>
                </c:pt>
                <c:pt idx="4571">
                  <c:v>42562</c:v>
                </c:pt>
                <c:pt idx="4572">
                  <c:v>42563</c:v>
                </c:pt>
                <c:pt idx="4573">
                  <c:v>42564</c:v>
                </c:pt>
                <c:pt idx="4574">
                  <c:v>42565</c:v>
                </c:pt>
                <c:pt idx="4575">
                  <c:v>42566</c:v>
                </c:pt>
                <c:pt idx="4576">
                  <c:v>42569</c:v>
                </c:pt>
                <c:pt idx="4577">
                  <c:v>42570</c:v>
                </c:pt>
                <c:pt idx="4578">
                  <c:v>42571</c:v>
                </c:pt>
                <c:pt idx="4579">
                  <c:v>42572</c:v>
                </c:pt>
                <c:pt idx="4580">
                  <c:v>42573</c:v>
                </c:pt>
                <c:pt idx="4581">
                  <c:v>42576</c:v>
                </c:pt>
                <c:pt idx="4582">
                  <c:v>42577</c:v>
                </c:pt>
                <c:pt idx="4583">
                  <c:v>42578</c:v>
                </c:pt>
                <c:pt idx="4584">
                  <c:v>42579</c:v>
                </c:pt>
                <c:pt idx="4585">
                  <c:v>42580</c:v>
                </c:pt>
                <c:pt idx="4586">
                  <c:v>42583</c:v>
                </c:pt>
                <c:pt idx="4587">
                  <c:v>42584</c:v>
                </c:pt>
                <c:pt idx="4588">
                  <c:v>42585</c:v>
                </c:pt>
                <c:pt idx="4589">
                  <c:v>42586</c:v>
                </c:pt>
                <c:pt idx="4590">
                  <c:v>42587</c:v>
                </c:pt>
                <c:pt idx="4591">
                  <c:v>42590</c:v>
                </c:pt>
                <c:pt idx="4592">
                  <c:v>42591</c:v>
                </c:pt>
                <c:pt idx="4593">
                  <c:v>42592</c:v>
                </c:pt>
                <c:pt idx="4594">
                  <c:v>42593</c:v>
                </c:pt>
                <c:pt idx="4595">
                  <c:v>42594</c:v>
                </c:pt>
                <c:pt idx="4596">
                  <c:v>42597</c:v>
                </c:pt>
                <c:pt idx="4597">
                  <c:v>42598</c:v>
                </c:pt>
                <c:pt idx="4598">
                  <c:v>42599</c:v>
                </c:pt>
                <c:pt idx="4599">
                  <c:v>42600</c:v>
                </c:pt>
                <c:pt idx="4600">
                  <c:v>42601</c:v>
                </c:pt>
                <c:pt idx="4601">
                  <c:v>42604</c:v>
                </c:pt>
                <c:pt idx="4602">
                  <c:v>42605</c:v>
                </c:pt>
                <c:pt idx="4603">
                  <c:v>42606</c:v>
                </c:pt>
                <c:pt idx="4604">
                  <c:v>42607</c:v>
                </c:pt>
                <c:pt idx="4605">
                  <c:v>42608</c:v>
                </c:pt>
                <c:pt idx="4606">
                  <c:v>42611</c:v>
                </c:pt>
                <c:pt idx="4607">
                  <c:v>42612</c:v>
                </c:pt>
                <c:pt idx="4608">
                  <c:v>42613</c:v>
                </c:pt>
                <c:pt idx="4609">
                  <c:v>42614</c:v>
                </c:pt>
                <c:pt idx="4610">
                  <c:v>42615</c:v>
                </c:pt>
                <c:pt idx="4611">
                  <c:v>42618</c:v>
                </c:pt>
                <c:pt idx="4612">
                  <c:v>42619</c:v>
                </c:pt>
                <c:pt idx="4613">
                  <c:v>42620</c:v>
                </c:pt>
                <c:pt idx="4614">
                  <c:v>42621</c:v>
                </c:pt>
                <c:pt idx="4615">
                  <c:v>42622</c:v>
                </c:pt>
                <c:pt idx="4616">
                  <c:v>42625</c:v>
                </c:pt>
                <c:pt idx="4617">
                  <c:v>42626</c:v>
                </c:pt>
                <c:pt idx="4618">
                  <c:v>42627</c:v>
                </c:pt>
                <c:pt idx="4619">
                  <c:v>42628</c:v>
                </c:pt>
                <c:pt idx="4620">
                  <c:v>42629</c:v>
                </c:pt>
                <c:pt idx="4621">
                  <c:v>42632</c:v>
                </c:pt>
                <c:pt idx="4622">
                  <c:v>42633</c:v>
                </c:pt>
                <c:pt idx="4623">
                  <c:v>42634</c:v>
                </c:pt>
                <c:pt idx="4624">
                  <c:v>42635</c:v>
                </c:pt>
                <c:pt idx="4625">
                  <c:v>42636</c:v>
                </c:pt>
                <c:pt idx="4626">
                  <c:v>42639</c:v>
                </c:pt>
                <c:pt idx="4627">
                  <c:v>42640</c:v>
                </c:pt>
                <c:pt idx="4628">
                  <c:v>42641</c:v>
                </c:pt>
                <c:pt idx="4629">
                  <c:v>42642</c:v>
                </c:pt>
                <c:pt idx="4630">
                  <c:v>42643</c:v>
                </c:pt>
                <c:pt idx="4631">
                  <c:v>42646</c:v>
                </c:pt>
                <c:pt idx="4632">
                  <c:v>42647</c:v>
                </c:pt>
                <c:pt idx="4633">
                  <c:v>42648</c:v>
                </c:pt>
                <c:pt idx="4634">
                  <c:v>42649</c:v>
                </c:pt>
                <c:pt idx="4635">
                  <c:v>42650</c:v>
                </c:pt>
                <c:pt idx="4636">
                  <c:v>42653</c:v>
                </c:pt>
                <c:pt idx="4637">
                  <c:v>42654</c:v>
                </c:pt>
                <c:pt idx="4638">
                  <c:v>42655</c:v>
                </c:pt>
                <c:pt idx="4639">
                  <c:v>42656</c:v>
                </c:pt>
                <c:pt idx="4640">
                  <c:v>42657</c:v>
                </c:pt>
                <c:pt idx="4641">
                  <c:v>42660</c:v>
                </c:pt>
                <c:pt idx="4642">
                  <c:v>42661</c:v>
                </c:pt>
                <c:pt idx="4643">
                  <c:v>42662</c:v>
                </c:pt>
                <c:pt idx="4644">
                  <c:v>42663</c:v>
                </c:pt>
                <c:pt idx="4645">
                  <c:v>42664</c:v>
                </c:pt>
                <c:pt idx="4646">
                  <c:v>42667</c:v>
                </c:pt>
                <c:pt idx="4647">
                  <c:v>42668</c:v>
                </c:pt>
                <c:pt idx="4648">
                  <c:v>42669</c:v>
                </c:pt>
                <c:pt idx="4649">
                  <c:v>42670</c:v>
                </c:pt>
                <c:pt idx="4650">
                  <c:v>42671</c:v>
                </c:pt>
                <c:pt idx="4651">
                  <c:v>42674</c:v>
                </c:pt>
                <c:pt idx="4652">
                  <c:v>42675</c:v>
                </c:pt>
                <c:pt idx="4653">
                  <c:v>42676</c:v>
                </c:pt>
                <c:pt idx="4654">
                  <c:v>42677</c:v>
                </c:pt>
                <c:pt idx="4655">
                  <c:v>42678</c:v>
                </c:pt>
                <c:pt idx="4656">
                  <c:v>42681</c:v>
                </c:pt>
                <c:pt idx="4657">
                  <c:v>42682</c:v>
                </c:pt>
                <c:pt idx="4658">
                  <c:v>42683</c:v>
                </c:pt>
                <c:pt idx="4659">
                  <c:v>42684</c:v>
                </c:pt>
                <c:pt idx="4660">
                  <c:v>42685</c:v>
                </c:pt>
                <c:pt idx="4661">
                  <c:v>42688</c:v>
                </c:pt>
                <c:pt idx="4662">
                  <c:v>42689</c:v>
                </c:pt>
                <c:pt idx="4663">
                  <c:v>42690</c:v>
                </c:pt>
                <c:pt idx="4664">
                  <c:v>42691</c:v>
                </c:pt>
                <c:pt idx="4665">
                  <c:v>42692</c:v>
                </c:pt>
                <c:pt idx="4666">
                  <c:v>42695</c:v>
                </c:pt>
                <c:pt idx="4667">
                  <c:v>42696</c:v>
                </c:pt>
                <c:pt idx="4668">
                  <c:v>42697</c:v>
                </c:pt>
                <c:pt idx="4669">
                  <c:v>42698</c:v>
                </c:pt>
                <c:pt idx="4670">
                  <c:v>42699</c:v>
                </c:pt>
                <c:pt idx="4671">
                  <c:v>42702</c:v>
                </c:pt>
                <c:pt idx="4672">
                  <c:v>42703</c:v>
                </c:pt>
                <c:pt idx="4673">
                  <c:v>42704</c:v>
                </c:pt>
                <c:pt idx="4674">
                  <c:v>42705</c:v>
                </c:pt>
                <c:pt idx="4675">
                  <c:v>42706</c:v>
                </c:pt>
                <c:pt idx="4676">
                  <c:v>42709</c:v>
                </c:pt>
                <c:pt idx="4677">
                  <c:v>42710</c:v>
                </c:pt>
                <c:pt idx="4678">
                  <c:v>42711</c:v>
                </c:pt>
                <c:pt idx="4679">
                  <c:v>42712</c:v>
                </c:pt>
                <c:pt idx="4680">
                  <c:v>42713</c:v>
                </c:pt>
                <c:pt idx="4681">
                  <c:v>42716</c:v>
                </c:pt>
                <c:pt idx="4682">
                  <c:v>42717</c:v>
                </c:pt>
                <c:pt idx="4683">
                  <c:v>42718</c:v>
                </c:pt>
                <c:pt idx="4684">
                  <c:v>42719</c:v>
                </c:pt>
                <c:pt idx="4685">
                  <c:v>42720</c:v>
                </c:pt>
                <c:pt idx="4686">
                  <c:v>42723</c:v>
                </c:pt>
                <c:pt idx="4687">
                  <c:v>42724</c:v>
                </c:pt>
                <c:pt idx="4688">
                  <c:v>42725</c:v>
                </c:pt>
                <c:pt idx="4689">
                  <c:v>42726</c:v>
                </c:pt>
                <c:pt idx="4690">
                  <c:v>42727</c:v>
                </c:pt>
                <c:pt idx="4691">
                  <c:v>42730</c:v>
                </c:pt>
                <c:pt idx="4692">
                  <c:v>42731</c:v>
                </c:pt>
                <c:pt idx="4693">
                  <c:v>42732</c:v>
                </c:pt>
                <c:pt idx="4694">
                  <c:v>42733</c:v>
                </c:pt>
                <c:pt idx="4695">
                  <c:v>42734</c:v>
                </c:pt>
                <c:pt idx="4696">
                  <c:v>42737</c:v>
                </c:pt>
                <c:pt idx="4697">
                  <c:v>42738</c:v>
                </c:pt>
                <c:pt idx="4698">
                  <c:v>42739</c:v>
                </c:pt>
                <c:pt idx="4699">
                  <c:v>42740</c:v>
                </c:pt>
                <c:pt idx="4700">
                  <c:v>42741</c:v>
                </c:pt>
                <c:pt idx="4701">
                  <c:v>42744</c:v>
                </c:pt>
                <c:pt idx="4702">
                  <c:v>42745</c:v>
                </c:pt>
                <c:pt idx="4703">
                  <c:v>42746</c:v>
                </c:pt>
                <c:pt idx="4704">
                  <c:v>42747</c:v>
                </c:pt>
                <c:pt idx="4705">
                  <c:v>42748</c:v>
                </c:pt>
                <c:pt idx="4706">
                  <c:v>42751</c:v>
                </c:pt>
                <c:pt idx="4707">
                  <c:v>42752</c:v>
                </c:pt>
                <c:pt idx="4708">
                  <c:v>42753</c:v>
                </c:pt>
                <c:pt idx="4709">
                  <c:v>42754</c:v>
                </c:pt>
                <c:pt idx="4710">
                  <c:v>42755</c:v>
                </c:pt>
                <c:pt idx="4711">
                  <c:v>42758</c:v>
                </c:pt>
                <c:pt idx="4712">
                  <c:v>42759</c:v>
                </c:pt>
                <c:pt idx="4713">
                  <c:v>42760</c:v>
                </c:pt>
                <c:pt idx="4714">
                  <c:v>42761</c:v>
                </c:pt>
                <c:pt idx="4715">
                  <c:v>42762</c:v>
                </c:pt>
                <c:pt idx="4716">
                  <c:v>42765</c:v>
                </c:pt>
                <c:pt idx="4717">
                  <c:v>42766</c:v>
                </c:pt>
                <c:pt idx="4718">
                  <c:v>42767</c:v>
                </c:pt>
                <c:pt idx="4719">
                  <c:v>42768</c:v>
                </c:pt>
                <c:pt idx="4720">
                  <c:v>42769</c:v>
                </c:pt>
                <c:pt idx="4721">
                  <c:v>42772</c:v>
                </c:pt>
                <c:pt idx="4722">
                  <c:v>42773</c:v>
                </c:pt>
                <c:pt idx="4723">
                  <c:v>42774</c:v>
                </c:pt>
                <c:pt idx="4724">
                  <c:v>42775</c:v>
                </c:pt>
                <c:pt idx="4725">
                  <c:v>42776</c:v>
                </c:pt>
                <c:pt idx="4726">
                  <c:v>42779</c:v>
                </c:pt>
                <c:pt idx="4727">
                  <c:v>42780</c:v>
                </c:pt>
                <c:pt idx="4728">
                  <c:v>42781</c:v>
                </c:pt>
                <c:pt idx="4729">
                  <c:v>42782</c:v>
                </c:pt>
                <c:pt idx="4730">
                  <c:v>42783</c:v>
                </c:pt>
                <c:pt idx="4731">
                  <c:v>42786</c:v>
                </c:pt>
                <c:pt idx="4732">
                  <c:v>42787</c:v>
                </c:pt>
                <c:pt idx="4733">
                  <c:v>42788</c:v>
                </c:pt>
                <c:pt idx="4734">
                  <c:v>42789</c:v>
                </c:pt>
                <c:pt idx="4735">
                  <c:v>42790</c:v>
                </c:pt>
                <c:pt idx="4736">
                  <c:v>42793</c:v>
                </c:pt>
                <c:pt idx="4737">
                  <c:v>42794</c:v>
                </c:pt>
                <c:pt idx="4738">
                  <c:v>42795</c:v>
                </c:pt>
                <c:pt idx="4739">
                  <c:v>42796</c:v>
                </c:pt>
                <c:pt idx="4740">
                  <c:v>42797</c:v>
                </c:pt>
                <c:pt idx="4741">
                  <c:v>42800</c:v>
                </c:pt>
                <c:pt idx="4742">
                  <c:v>42801</c:v>
                </c:pt>
                <c:pt idx="4743">
                  <c:v>42802</c:v>
                </c:pt>
                <c:pt idx="4744">
                  <c:v>42803</c:v>
                </c:pt>
                <c:pt idx="4745">
                  <c:v>42804</c:v>
                </c:pt>
                <c:pt idx="4746">
                  <c:v>42807</c:v>
                </c:pt>
                <c:pt idx="4747">
                  <c:v>42808</c:v>
                </c:pt>
                <c:pt idx="4748">
                  <c:v>42809</c:v>
                </c:pt>
                <c:pt idx="4749">
                  <c:v>42810</c:v>
                </c:pt>
                <c:pt idx="4750">
                  <c:v>42811</c:v>
                </c:pt>
                <c:pt idx="4751">
                  <c:v>42814</c:v>
                </c:pt>
                <c:pt idx="4752">
                  <c:v>42815</c:v>
                </c:pt>
                <c:pt idx="4753">
                  <c:v>42816</c:v>
                </c:pt>
                <c:pt idx="4754">
                  <c:v>42817</c:v>
                </c:pt>
                <c:pt idx="4755">
                  <c:v>42818</c:v>
                </c:pt>
                <c:pt idx="4756">
                  <c:v>42821</c:v>
                </c:pt>
                <c:pt idx="4757">
                  <c:v>42822</c:v>
                </c:pt>
                <c:pt idx="4758">
                  <c:v>42823</c:v>
                </c:pt>
                <c:pt idx="4759">
                  <c:v>42824</c:v>
                </c:pt>
                <c:pt idx="4760">
                  <c:v>42825</c:v>
                </c:pt>
                <c:pt idx="4761">
                  <c:v>42828</c:v>
                </c:pt>
                <c:pt idx="4762">
                  <c:v>42829</c:v>
                </c:pt>
                <c:pt idx="4763">
                  <c:v>42830</c:v>
                </c:pt>
                <c:pt idx="4764">
                  <c:v>42831</c:v>
                </c:pt>
                <c:pt idx="4765">
                  <c:v>42832</c:v>
                </c:pt>
                <c:pt idx="4766">
                  <c:v>42835</c:v>
                </c:pt>
                <c:pt idx="4767">
                  <c:v>42836</c:v>
                </c:pt>
                <c:pt idx="4768">
                  <c:v>42837</c:v>
                </c:pt>
                <c:pt idx="4769">
                  <c:v>42838</c:v>
                </c:pt>
                <c:pt idx="4770">
                  <c:v>42839</c:v>
                </c:pt>
                <c:pt idx="4771">
                  <c:v>42842</c:v>
                </c:pt>
                <c:pt idx="4772">
                  <c:v>42843</c:v>
                </c:pt>
                <c:pt idx="4773">
                  <c:v>42844</c:v>
                </c:pt>
                <c:pt idx="4774">
                  <c:v>42845</c:v>
                </c:pt>
                <c:pt idx="4775">
                  <c:v>42846</c:v>
                </c:pt>
                <c:pt idx="4776">
                  <c:v>42849</c:v>
                </c:pt>
                <c:pt idx="4777">
                  <c:v>42850</c:v>
                </c:pt>
                <c:pt idx="4778">
                  <c:v>42851</c:v>
                </c:pt>
                <c:pt idx="4779">
                  <c:v>42852</c:v>
                </c:pt>
                <c:pt idx="4780">
                  <c:v>42853</c:v>
                </c:pt>
                <c:pt idx="4781">
                  <c:v>42856</c:v>
                </c:pt>
                <c:pt idx="4782">
                  <c:v>42857</c:v>
                </c:pt>
                <c:pt idx="4783">
                  <c:v>42858</c:v>
                </c:pt>
                <c:pt idx="4784">
                  <c:v>42859</c:v>
                </c:pt>
                <c:pt idx="4785">
                  <c:v>42860</c:v>
                </c:pt>
                <c:pt idx="4786">
                  <c:v>42863</c:v>
                </c:pt>
                <c:pt idx="4787">
                  <c:v>42864</c:v>
                </c:pt>
                <c:pt idx="4788">
                  <c:v>42865</c:v>
                </c:pt>
                <c:pt idx="4789">
                  <c:v>42866</c:v>
                </c:pt>
                <c:pt idx="4790">
                  <c:v>42867</c:v>
                </c:pt>
                <c:pt idx="4791">
                  <c:v>42870</c:v>
                </c:pt>
                <c:pt idx="4792">
                  <c:v>42871</c:v>
                </c:pt>
                <c:pt idx="4793">
                  <c:v>42872</c:v>
                </c:pt>
                <c:pt idx="4794">
                  <c:v>42873</c:v>
                </c:pt>
                <c:pt idx="4795">
                  <c:v>42874</c:v>
                </c:pt>
                <c:pt idx="4796">
                  <c:v>42877</c:v>
                </c:pt>
                <c:pt idx="4797">
                  <c:v>42878</c:v>
                </c:pt>
                <c:pt idx="4798">
                  <c:v>42879</c:v>
                </c:pt>
                <c:pt idx="4799">
                  <c:v>42880</c:v>
                </c:pt>
                <c:pt idx="4800">
                  <c:v>42881</c:v>
                </c:pt>
                <c:pt idx="4801">
                  <c:v>42884</c:v>
                </c:pt>
                <c:pt idx="4802">
                  <c:v>42885</c:v>
                </c:pt>
                <c:pt idx="4803">
                  <c:v>42886</c:v>
                </c:pt>
                <c:pt idx="4804">
                  <c:v>42887</c:v>
                </c:pt>
                <c:pt idx="4805">
                  <c:v>42888</c:v>
                </c:pt>
                <c:pt idx="4806">
                  <c:v>42891</c:v>
                </c:pt>
                <c:pt idx="4807">
                  <c:v>42892</c:v>
                </c:pt>
                <c:pt idx="4808">
                  <c:v>42893</c:v>
                </c:pt>
                <c:pt idx="4809">
                  <c:v>42894</c:v>
                </c:pt>
                <c:pt idx="4810">
                  <c:v>42895</c:v>
                </c:pt>
                <c:pt idx="4811">
                  <c:v>42898</c:v>
                </c:pt>
                <c:pt idx="4812">
                  <c:v>42899</c:v>
                </c:pt>
                <c:pt idx="4813">
                  <c:v>42900</c:v>
                </c:pt>
                <c:pt idx="4814">
                  <c:v>42901</c:v>
                </c:pt>
                <c:pt idx="4815">
                  <c:v>42902</c:v>
                </c:pt>
                <c:pt idx="4816">
                  <c:v>42905</c:v>
                </c:pt>
                <c:pt idx="4817">
                  <c:v>42906</c:v>
                </c:pt>
                <c:pt idx="4818">
                  <c:v>42907</c:v>
                </c:pt>
                <c:pt idx="4819">
                  <c:v>42908</c:v>
                </c:pt>
                <c:pt idx="4820">
                  <c:v>42909</c:v>
                </c:pt>
                <c:pt idx="4821">
                  <c:v>42912</c:v>
                </c:pt>
                <c:pt idx="4822">
                  <c:v>42913</c:v>
                </c:pt>
                <c:pt idx="4823">
                  <c:v>42914</c:v>
                </c:pt>
                <c:pt idx="4824">
                  <c:v>42915</c:v>
                </c:pt>
                <c:pt idx="4825">
                  <c:v>42916</c:v>
                </c:pt>
                <c:pt idx="4826">
                  <c:v>42919</c:v>
                </c:pt>
                <c:pt idx="4827">
                  <c:v>42920</c:v>
                </c:pt>
                <c:pt idx="4828">
                  <c:v>42921</c:v>
                </c:pt>
                <c:pt idx="4829">
                  <c:v>42922</c:v>
                </c:pt>
                <c:pt idx="4830">
                  <c:v>42923</c:v>
                </c:pt>
                <c:pt idx="4831">
                  <c:v>42926</c:v>
                </c:pt>
                <c:pt idx="4832">
                  <c:v>42927</c:v>
                </c:pt>
                <c:pt idx="4833">
                  <c:v>42928</c:v>
                </c:pt>
                <c:pt idx="4834">
                  <c:v>42929</c:v>
                </c:pt>
                <c:pt idx="4835">
                  <c:v>42930</c:v>
                </c:pt>
                <c:pt idx="4836">
                  <c:v>42933</c:v>
                </c:pt>
                <c:pt idx="4837">
                  <c:v>42934</c:v>
                </c:pt>
                <c:pt idx="4838">
                  <c:v>42935</c:v>
                </c:pt>
                <c:pt idx="4839">
                  <c:v>42936</c:v>
                </c:pt>
                <c:pt idx="4840">
                  <c:v>42937</c:v>
                </c:pt>
                <c:pt idx="4841">
                  <c:v>42940</c:v>
                </c:pt>
                <c:pt idx="4842">
                  <c:v>42941</c:v>
                </c:pt>
                <c:pt idx="4843">
                  <c:v>42942</c:v>
                </c:pt>
                <c:pt idx="4844">
                  <c:v>42943</c:v>
                </c:pt>
                <c:pt idx="4845">
                  <c:v>42944</c:v>
                </c:pt>
                <c:pt idx="4846">
                  <c:v>42947</c:v>
                </c:pt>
                <c:pt idx="4847">
                  <c:v>42948</c:v>
                </c:pt>
                <c:pt idx="4848">
                  <c:v>42949</c:v>
                </c:pt>
                <c:pt idx="4849">
                  <c:v>42950</c:v>
                </c:pt>
                <c:pt idx="4850">
                  <c:v>42951</c:v>
                </c:pt>
                <c:pt idx="4851">
                  <c:v>42954</c:v>
                </c:pt>
                <c:pt idx="4852">
                  <c:v>42955</c:v>
                </c:pt>
                <c:pt idx="4853">
                  <c:v>42956</c:v>
                </c:pt>
                <c:pt idx="4854">
                  <c:v>42957</c:v>
                </c:pt>
                <c:pt idx="4855">
                  <c:v>42958</c:v>
                </c:pt>
                <c:pt idx="4856">
                  <c:v>42961</c:v>
                </c:pt>
                <c:pt idx="4857">
                  <c:v>42962</c:v>
                </c:pt>
                <c:pt idx="4858">
                  <c:v>42963</c:v>
                </c:pt>
                <c:pt idx="4859">
                  <c:v>42964</c:v>
                </c:pt>
                <c:pt idx="4860">
                  <c:v>42965</c:v>
                </c:pt>
                <c:pt idx="4861">
                  <c:v>42968</c:v>
                </c:pt>
                <c:pt idx="4862">
                  <c:v>42969</c:v>
                </c:pt>
                <c:pt idx="4863">
                  <c:v>42970</c:v>
                </c:pt>
                <c:pt idx="4864">
                  <c:v>42971</c:v>
                </c:pt>
                <c:pt idx="4865">
                  <c:v>42972</c:v>
                </c:pt>
                <c:pt idx="4866">
                  <c:v>42975</c:v>
                </c:pt>
                <c:pt idx="4867">
                  <c:v>42976</c:v>
                </c:pt>
                <c:pt idx="4868">
                  <c:v>42977</c:v>
                </c:pt>
                <c:pt idx="4869">
                  <c:v>42978</c:v>
                </c:pt>
                <c:pt idx="4870">
                  <c:v>42979</c:v>
                </c:pt>
                <c:pt idx="4871">
                  <c:v>42982</c:v>
                </c:pt>
                <c:pt idx="4872">
                  <c:v>42983</c:v>
                </c:pt>
                <c:pt idx="4873">
                  <c:v>42984</c:v>
                </c:pt>
                <c:pt idx="4874">
                  <c:v>42985</c:v>
                </c:pt>
                <c:pt idx="4875">
                  <c:v>42986</c:v>
                </c:pt>
                <c:pt idx="4876">
                  <c:v>42989</c:v>
                </c:pt>
                <c:pt idx="4877">
                  <c:v>42990</c:v>
                </c:pt>
                <c:pt idx="4878">
                  <c:v>42991</c:v>
                </c:pt>
                <c:pt idx="4879">
                  <c:v>42992</c:v>
                </c:pt>
                <c:pt idx="4880">
                  <c:v>42993</c:v>
                </c:pt>
                <c:pt idx="4881">
                  <c:v>42996</c:v>
                </c:pt>
                <c:pt idx="4882">
                  <c:v>42997</c:v>
                </c:pt>
                <c:pt idx="4883">
                  <c:v>42998</c:v>
                </c:pt>
                <c:pt idx="4884">
                  <c:v>42999</c:v>
                </c:pt>
                <c:pt idx="4885">
                  <c:v>43000</c:v>
                </c:pt>
                <c:pt idx="4886">
                  <c:v>43003</c:v>
                </c:pt>
                <c:pt idx="4887">
                  <c:v>43004</c:v>
                </c:pt>
                <c:pt idx="4888">
                  <c:v>43005</c:v>
                </c:pt>
                <c:pt idx="4889">
                  <c:v>43006</c:v>
                </c:pt>
                <c:pt idx="4890">
                  <c:v>43007</c:v>
                </c:pt>
                <c:pt idx="4891">
                  <c:v>43010</c:v>
                </c:pt>
                <c:pt idx="4892">
                  <c:v>43011</c:v>
                </c:pt>
                <c:pt idx="4893">
                  <c:v>43012</c:v>
                </c:pt>
                <c:pt idx="4894">
                  <c:v>43013</c:v>
                </c:pt>
                <c:pt idx="4895">
                  <c:v>43014</c:v>
                </c:pt>
                <c:pt idx="4896">
                  <c:v>43017</c:v>
                </c:pt>
                <c:pt idx="4897">
                  <c:v>43018</c:v>
                </c:pt>
                <c:pt idx="4898">
                  <c:v>43019</c:v>
                </c:pt>
                <c:pt idx="4899">
                  <c:v>43020</c:v>
                </c:pt>
                <c:pt idx="4900">
                  <c:v>43021</c:v>
                </c:pt>
                <c:pt idx="4901">
                  <c:v>43024</c:v>
                </c:pt>
                <c:pt idx="4902">
                  <c:v>43025</c:v>
                </c:pt>
                <c:pt idx="4903">
                  <c:v>43026</c:v>
                </c:pt>
                <c:pt idx="4904">
                  <c:v>43027</c:v>
                </c:pt>
                <c:pt idx="4905">
                  <c:v>43028</c:v>
                </c:pt>
                <c:pt idx="4906">
                  <c:v>43031</c:v>
                </c:pt>
                <c:pt idx="4907">
                  <c:v>43032</c:v>
                </c:pt>
                <c:pt idx="4908">
                  <c:v>43033</c:v>
                </c:pt>
                <c:pt idx="4909">
                  <c:v>43034</c:v>
                </c:pt>
                <c:pt idx="4910">
                  <c:v>43035</c:v>
                </c:pt>
                <c:pt idx="4911">
                  <c:v>43038</c:v>
                </c:pt>
                <c:pt idx="4912">
                  <c:v>43039</c:v>
                </c:pt>
                <c:pt idx="4913">
                  <c:v>43040</c:v>
                </c:pt>
                <c:pt idx="4914">
                  <c:v>43041</c:v>
                </c:pt>
                <c:pt idx="4915">
                  <c:v>43042</c:v>
                </c:pt>
                <c:pt idx="4916">
                  <c:v>43045</c:v>
                </c:pt>
                <c:pt idx="4917">
                  <c:v>43046</c:v>
                </c:pt>
                <c:pt idx="4918">
                  <c:v>43047</c:v>
                </c:pt>
                <c:pt idx="4919">
                  <c:v>43048</c:v>
                </c:pt>
                <c:pt idx="4920">
                  <c:v>43049</c:v>
                </c:pt>
                <c:pt idx="4921">
                  <c:v>43052</c:v>
                </c:pt>
                <c:pt idx="4922">
                  <c:v>43053</c:v>
                </c:pt>
                <c:pt idx="4923">
                  <c:v>43054</c:v>
                </c:pt>
                <c:pt idx="4924">
                  <c:v>43055</c:v>
                </c:pt>
                <c:pt idx="4925">
                  <c:v>43056</c:v>
                </c:pt>
                <c:pt idx="4926">
                  <c:v>43059</c:v>
                </c:pt>
                <c:pt idx="4927">
                  <c:v>43060</c:v>
                </c:pt>
                <c:pt idx="4928">
                  <c:v>43061</c:v>
                </c:pt>
                <c:pt idx="4929">
                  <c:v>43062</c:v>
                </c:pt>
                <c:pt idx="4930">
                  <c:v>43063</c:v>
                </c:pt>
                <c:pt idx="4931">
                  <c:v>43066</c:v>
                </c:pt>
                <c:pt idx="4932">
                  <c:v>43067</c:v>
                </c:pt>
                <c:pt idx="4933">
                  <c:v>43068</c:v>
                </c:pt>
                <c:pt idx="4934">
                  <c:v>43069</c:v>
                </c:pt>
                <c:pt idx="4935">
                  <c:v>43070</c:v>
                </c:pt>
                <c:pt idx="4936">
                  <c:v>43073</c:v>
                </c:pt>
                <c:pt idx="4937">
                  <c:v>43074</c:v>
                </c:pt>
                <c:pt idx="4938">
                  <c:v>43075</c:v>
                </c:pt>
                <c:pt idx="4939">
                  <c:v>43076</c:v>
                </c:pt>
                <c:pt idx="4940">
                  <c:v>43077</c:v>
                </c:pt>
                <c:pt idx="4941">
                  <c:v>43080</c:v>
                </c:pt>
                <c:pt idx="4942">
                  <c:v>43081</c:v>
                </c:pt>
                <c:pt idx="4943">
                  <c:v>43082</c:v>
                </c:pt>
                <c:pt idx="4944">
                  <c:v>43083</c:v>
                </c:pt>
                <c:pt idx="4945">
                  <c:v>43084</c:v>
                </c:pt>
                <c:pt idx="4946">
                  <c:v>43087</c:v>
                </c:pt>
                <c:pt idx="4947">
                  <c:v>43088</c:v>
                </c:pt>
                <c:pt idx="4948">
                  <c:v>43089</c:v>
                </c:pt>
                <c:pt idx="4949">
                  <c:v>43090</c:v>
                </c:pt>
                <c:pt idx="4950">
                  <c:v>43091</c:v>
                </c:pt>
                <c:pt idx="4951">
                  <c:v>43094</c:v>
                </c:pt>
                <c:pt idx="4952">
                  <c:v>43095</c:v>
                </c:pt>
                <c:pt idx="4953">
                  <c:v>43096</c:v>
                </c:pt>
                <c:pt idx="4954">
                  <c:v>43097</c:v>
                </c:pt>
                <c:pt idx="4955">
                  <c:v>43098</c:v>
                </c:pt>
                <c:pt idx="4956">
                  <c:v>43101</c:v>
                </c:pt>
                <c:pt idx="4957">
                  <c:v>43102</c:v>
                </c:pt>
                <c:pt idx="4958">
                  <c:v>43103</c:v>
                </c:pt>
                <c:pt idx="4959">
                  <c:v>43104</c:v>
                </c:pt>
                <c:pt idx="4960">
                  <c:v>43105</c:v>
                </c:pt>
                <c:pt idx="4961">
                  <c:v>43108</c:v>
                </c:pt>
                <c:pt idx="4962">
                  <c:v>43109</c:v>
                </c:pt>
                <c:pt idx="4963">
                  <c:v>43110</c:v>
                </c:pt>
                <c:pt idx="4964">
                  <c:v>43111</c:v>
                </c:pt>
                <c:pt idx="4965">
                  <c:v>43112</c:v>
                </c:pt>
                <c:pt idx="4966">
                  <c:v>43115</c:v>
                </c:pt>
                <c:pt idx="4967">
                  <c:v>43116</c:v>
                </c:pt>
                <c:pt idx="4968">
                  <c:v>43117</c:v>
                </c:pt>
                <c:pt idx="4969">
                  <c:v>43118</c:v>
                </c:pt>
                <c:pt idx="4970">
                  <c:v>43119</c:v>
                </c:pt>
                <c:pt idx="4971">
                  <c:v>43122</c:v>
                </c:pt>
                <c:pt idx="4972">
                  <c:v>43123</c:v>
                </c:pt>
                <c:pt idx="4973">
                  <c:v>43124</c:v>
                </c:pt>
                <c:pt idx="4974">
                  <c:v>43125</c:v>
                </c:pt>
                <c:pt idx="4975">
                  <c:v>43126</c:v>
                </c:pt>
                <c:pt idx="4976">
                  <c:v>43129</c:v>
                </c:pt>
                <c:pt idx="4977">
                  <c:v>43130</c:v>
                </c:pt>
                <c:pt idx="4978">
                  <c:v>43131</c:v>
                </c:pt>
                <c:pt idx="4979">
                  <c:v>43132</c:v>
                </c:pt>
                <c:pt idx="4980">
                  <c:v>43133</c:v>
                </c:pt>
                <c:pt idx="4981">
                  <c:v>43136</c:v>
                </c:pt>
                <c:pt idx="4982">
                  <c:v>43137</c:v>
                </c:pt>
                <c:pt idx="4983">
                  <c:v>43138</c:v>
                </c:pt>
                <c:pt idx="4984">
                  <c:v>43139</c:v>
                </c:pt>
                <c:pt idx="4985">
                  <c:v>43140</c:v>
                </c:pt>
                <c:pt idx="4986">
                  <c:v>43143</c:v>
                </c:pt>
                <c:pt idx="4987">
                  <c:v>43144</c:v>
                </c:pt>
                <c:pt idx="4988">
                  <c:v>43145</c:v>
                </c:pt>
                <c:pt idx="4989">
                  <c:v>43146</c:v>
                </c:pt>
                <c:pt idx="4990">
                  <c:v>43147</c:v>
                </c:pt>
                <c:pt idx="4991">
                  <c:v>43150</c:v>
                </c:pt>
                <c:pt idx="4992">
                  <c:v>43151</c:v>
                </c:pt>
                <c:pt idx="4993">
                  <c:v>43152</c:v>
                </c:pt>
                <c:pt idx="4994">
                  <c:v>43153</c:v>
                </c:pt>
                <c:pt idx="4995">
                  <c:v>43154</c:v>
                </c:pt>
                <c:pt idx="4996">
                  <c:v>43157</c:v>
                </c:pt>
                <c:pt idx="4997">
                  <c:v>43158</c:v>
                </c:pt>
                <c:pt idx="4998">
                  <c:v>43159</c:v>
                </c:pt>
                <c:pt idx="4999">
                  <c:v>43160</c:v>
                </c:pt>
                <c:pt idx="5000">
                  <c:v>43161</c:v>
                </c:pt>
                <c:pt idx="5001">
                  <c:v>43164</c:v>
                </c:pt>
                <c:pt idx="5002">
                  <c:v>43165</c:v>
                </c:pt>
                <c:pt idx="5003">
                  <c:v>43166</c:v>
                </c:pt>
                <c:pt idx="5004">
                  <c:v>43167</c:v>
                </c:pt>
                <c:pt idx="5005">
                  <c:v>43168</c:v>
                </c:pt>
                <c:pt idx="5006">
                  <c:v>43171</c:v>
                </c:pt>
                <c:pt idx="5007">
                  <c:v>43172</c:v>
                </c:pt>
                <c:pt idx="5008">
                  <c:v>43173</c:v>
                </c:pt>
                <c:pt idx="5009">
                  <c:v>43174</c:v>
                </c:pt>
                <c:pt idx="5010">
                  <c:v>43175</c:v>
                </c:pt>
                <c:pt idx="5011">
                  <c:v>43178</c:v>
                </c:pt>
                <c:pt idx="5012">
                  <c:v>43179</c:v>
                </c:pt>
                <c:pt idx="5013">
                  <c:v>43180</c:v>
                </c:pt>
                <c:pt idx="5014">
                  <c:v>43181</c:v>
                </c:pt>
                <c:pt idx="5015">
                  <c:v>43182</c:v>
                </c:pt>
                <c:pt idx="5016">
                  <c:v>43185</c:v>
                </c:pt>
                <c:pt idx="5017">
                  <c:v>43186</c:v>
                </c:pt>
                <c:pt idx="5018">
                  <c:v>43187</c:v>
                </c:pt>
                <c:pt idx="5019">
                  <c:v>43188</c:v>
                </c:pt>
                <c:pt idx="5020">
                  <c:v>43189</c:v>
                </c:pt>
                <c:pt idx="5021">
                  <c:v>43192</c:v>
                </c:pt>
                <c:pt idx="5022">
                  <c:v>43193</c:v>
                </c:pt>
                <c:pt idx="5023">
                  <c:v>43194</c:v>
                </c:pt>
                <c:pt idx="5024">
                  <c:v>43195</c:v>
                </c:pt>
                <c:pt idx="5025">
                  <c:v>43196</c:v>
                </c:pt>
                <c:pt idx="5026">
                  <c:v>43199</c:v>
                </c:pt>
                <c:pt idx="5027">
                  <c:v>43200</c:v>
                </c:pt>
                <c:pt idx="5028">
                  <c:v>43201</c:v>
                </c:pt>
                <c:pt idx="5029">
                  <c:v>43202</c:v>
                </c:pt>
                <c:pt idx="5030">
                  <c:v>43203</c:v>
                </c:pt>
                <c:pt idx="5031">
                  <c:v>43206</c:v>
                </c:pt>
                <c:pt idx="5032">
                  <c:v>43207</c:v>
                </c:pt>
                <c:pt idx="5033">
                  <c:v>43208</c:v>
                </c:pt>
                <c:pt idx="5034">
                  <c:v>43209</c:v>
                </c:pt>
                <c:pt idx="5035">
                  <c:v>43210</c:v>
                </c:pt>
                <c:pt idx="5036">
                  <c:v>43213</c:v>
                </c:pt>
                <c:pt idx="5037">
                  <c:v>43214</c:v>
                </c:pt>
                <c:pt idx="5038">
                  <c:v>43215</c:v>
                </c:pt>
                <c:pt idx="5039">
                  <c:v>43216</c:v>
                </c:pt>
                <c:pt idx="5040">
                  <c:v>43217</c:v>
                </c:pt>
                <c:pt idx="5041">
                  <c:v>43220</c:v>
                </c:pt>
                <c:pt idx="5042">
                  <c:v>43221</c:v>
                </c:pt>
                <c:pt idx="5043">
                  <c:v>43222</c:v>
                </c:pt>
                <c:pt idx="5044">
                  <c:v>43223</c:v>
                </c:pt>
                <c:pt idx="5045">
                  <c:v>43224</c:v>
                </c:pt>
                <c:pt idx="5046">
                  <c:v>43227</c:v>
                </c:pt>
                <c:pt idx="5047">
                  <c:v>43228</c:v>
                </c:pt>
                <c:pt idx="5048">
                  <c:v>43229</c:v>
                </c:pt>
                <c:pt idx="5049">
                  <c:v>43230</c:v>
                </c:pt>
                <c:pt idx="5050">
                  <c:v>43231</c:v>
                </c:pt>
                <c:pt idx="5051">
                  <c:v>43234</c:v>
                </c:pt>
                <c:pt idx="5052">
                  <c:v>43235</c:v>
                </c:pt>
                <c:pt idx="5053">
                  <c:v>43236</c:v>
                </c:pt>
                <c:pt idx="5054">
                  <c:v>43237</c:v>
                </c:pt>
                <c:pt idx="5055">
                  <c:v>43238</c:v>
                </c:pt>
                <c:pt idx="5056">
                  <c:v>43241</c:v>
                </c:pt>
                <c:pt idx="5057">
                  <c:v>43242</c:v>
                </c:pt>
                <c:pt idx="5058">
                  <c:v>43243</c:v>
                </c:pt>
                <c:pt idx="5059">
                  <c:v>43244</c:v>
                </c:pt>
                <c:pt idx="5060">
                  <c:v>43245</c:v>
                </c:pt>
                <c:pt idx="5061">
                  <c:v>43248</c:v>
                </c:pt>
                <c:pt idx="5062">
                  <c:v>43249</c:v>
                </c:pt>
                <c:pt idx="5063">
                  <c:v>43250</c:v>
                </c:pt>
                <c:pt idx="5064">
                  <c:v>43251</c:v>
                </c:pt>
                <c:pt idx="5065">
                  <c:v>43252</c:v>
                </c:pt>
                <c:pt idx="5066">
                  <c:v>43255</c:v>
                </c:pt>
                <c:pt idx="5067">
                  <c:v>43256</c:v>
                </c:pt>
                <c:pt idx="5068">
                  <c:v>43257</c:v>
                </c:pt>
                <c:pt idx="5069">
                  <c:v>43258</c:v>
                </c:pt>
                <c:pt idx="5070">
                  <c:v>43259</c:v>
                </c:pt>
                <c:pt idx="5071">
                  <c:v>43262</c:v>
                </c:pt>
                <c:pt idx="5072">
                  <c:v>43263</c:v>
                </c:pt>
                <c:pt idx="5073">
                  <c:v>43264</c:v>
                </c:pt>
                <c:pt idx="5074">
                  <c:v>43265</c:v>
                </c:pt>
                <c:pt idx="5075">
                  <c:v>43266</c:v>
                </c:pt>
                <c:pt idx="5076">
                  <c:v>43269</c:v>
                </c:pt>
                <c:pt idx="5077">
                  <c:v>43270</c:v>
                </c:pt>
                <c:pt idx="5078">
                  <c:v>43271</c:v>
                </c:pt>
                <c:pt idx="5079">
                  <c:v>43272</c:v>
                </c:pt>
                <c:pt idx="5080">
                  <c:v>43273</c:v>
                </c:pt>
                <c:pt idx="5081">
                  <c:v>43276</c:v>
                </c:pt>
                <c:pt idx="5082">
                  <c:v>43277</c:v>
                </c:pt>
                <c:pt idx="5083">
                  <c:v>43278</c:v>
                </c:pt>
                <c:pt idx="5084">
                  <c:v>43279</c:v>
                </c:pt>
                <c:pt idx="5085">
                  <c:v>43280</c:v>
                </c:pt>
                <c:pt idx="5086">
                  <c:v>43283</c:v>
                </c:pt>
                <c:pt idx="5087">
                  <c:v>43284</c:v>
                </c:pt>
                <c:pt idx="5088">
                  <c:v>43285</c:v>
                </c:pt>
                <c:pt idx="5089">
                  <c:v>43286</c:v>
                </c:pt>
                <c:pt idx="5090">
                  <c:v>43287</c:v>
                </c:pt>
                <c:pt idx="5091">
                  <c:v>43290</c:v>
                </c:pt>
                <c:pt idx="5092">
                  <c:v>43291</c:v>
                </c:pt>
                <c:pt idx="5093">
                  <c:v>43292</c:v>
                </c:pt>
                <c:pt idx="5094">
                  <c:v>43293</c:v>
                </c:pt>
                <c:pt idx="5095">
                  <c:v>43294</c:v>
                </c:pt>
                <c:pt idx="5096">
                  <c:v>43297</c:v>
                </c:pt>
                <c:pt idx="5097">
                  <c:v>43298</c:v>
                </c:pt>
                <c:pt idx="5098">
                  <c:v>43299</c:v>
                </c:pt>
                <c:pt idx="5099">
                  <c:v>43300</c:v>
                </c:pt>
                <c:pt idx="5100">
                  <c:v>43301</c:v>
                </c:pt>
                <c:pt idx="5101">
                  <c:v>43304</c:v>
                </c:pt>
                <c:pt idx="5102">
                  <c:v>43305</c:v>
                </c:pt>
                <c:pt idx="5103">
                  <c:v>43306</c:v>
                </c:pt>
                <c:pt idx="5104">
                  <c:v>43307</c:v>
                </c:pt>
                <c:pt idx="5105">
                  <c:v>43308</c:v>
                </c:pt>
                <c:pt idx="5106">
                  <c:v>43311</c:v>
                </c:pt>
                <c:pt idx="5107">
                  <c:v>43312</c:v>
                </c:pt>
                <c:pt idx="5108">
                  <c:v>43313</c:v>
                </c:pt>
                <c:pt idx="5109">
                  <c:v>43314</c:v>
                </c:pt>
                <c:pt idx="5110">
                  <c:v>43315</c:v>
                </c:pt>
                <c:pt idx="5111">
                  <c:v>43318</c:v>
                </c:pt>
                <c:pt idx="5112">
                  <c:v>43319</c:v>
                </c:pt>
                <c:pt idx="5113">
                  <c:v>43320</c:v>
                </c:pt>
                <c:pt idx="5114">
                  <c:v>43321</c:v>
                </c:pt>
                <c:pt idx="5115">
                  <c:v>43322</c:v>
                </c:pt>
                <c:pt idx="5116">
                  <c:v>43325</c:v>
                </c:pt>
                <c:pt idx="5117">
                  <c:v>43326</c:v>
                </c:pt>
                <c:pt idx="5118">
                  <c:v>43327</c:v>
                </c:pt>
                <c:pt idx="5119">
                  <c:v>43328</c:v>
                </c:pt>
                <c:pt idx="5120">
                  <c:v>43329</c:v>
                </c:pt>
                <c:pt idx="5121">
                  <c:v>43332</c:v>
                </c:pt>
                <c:pt idx="5122">
                  <c:v>43333</c:v>
                </c:pt>
                <c:pt idx="5123">
                  <c:v>43334</c:v>
                </c:pt>
                <c:pt idx="5124">
                  <c:v>43335</c:v>
                </c:pt>
                <c:pt idx="5125">
                  <c:v>43336</c:v>
                </c:pt>
                <c:pt idx="5126">
                  <c:v>43339</c:v>
                </c:pt>
                <c:pt idx="5127">
                  <c:v>43340</c:v>
                </c:pt>
                <c:pt idx="5128">
                  <c:v>43341</c:v>
                </c:pt>
                <c:pt idx="5129">
                  <c:v>43342</c:v>
                </c:pt>
                <c:pt idx="5130">
                  <c:v>43343</c:v>
                </c:pt>
                <c:pt idx="5131">
                  <c:v>43346</c:v>
                </c:pt>
                <c:pt idx="5132">
                  <c:v>43347</c:v>
                </c:pt>
                <c:pt idx="5133">
                  <c:v>43348</c:v>
                </c:pt>
                <c:pt idx="5134">
                  <c:v>43349</c:v>
                </c:pt>
                <c:pt idx="5135">
                  <c:v>43350</c:v>
                </c:pt>
                <c:pt idx="5136">
                  <c:v>43353</c:v>
                </c:pt>
                <c:pt idx="5137">
                  <c:v>43354</c:v>
                </c:pt>
                <c:pt idx="5138">
                  <c:v>43355</c:v>
                </c:pt>
                <c:pt idx="5139">
                  <c:v>43356</c:v>
                </c:pt>
                <c:pt idx="5140">
                  <c:v>43357</c:v>
                </c:pt>
                <c:pt idx="5141">
                  <c:v>43360</c:v>
                </c:pt>
                <c:pt idx="5142">
                  <c:v>43361</c:v>
                </c:pt>
                <c:pt idx="5143">
                  <c:v>43362</c:v>
                </c:pt>
                <c:pt idx="5144">
                  <c:v>43363</c:v>
                </c:pt>
                <c:pt idx="5145">
                  <c:v>43364</c:v>
                </c:pt>
                <c:pt idx="5146">
                  <c:v>43367</c:v>
                </c:pt>
                <c:pt idx="5147">
                  <c:v>43368</c:v>
                </c:pt>
                <c:pt idx="5148">
                  <c:v>43369</c:v>
                </c:pt>
                <c:pt idx="5149">
                  <c:v>43370</c:v>
                </c:pt>
                <c:pt idx="5150">
                  <c:v>43371</c:v>
                </c:pt>
                <c:pt idx="5151">
                  <c:v>43374</c:v>
                </c:pt>
                <c:pt idx="5152">
                  <c:v>43375</c:v>
                </c:pt>
                <c:pt idx="5153">
                  <c:v>43376</c:v>
                </c:pt>
                <c:pt idx="5154">
                  <c:v>43377</c:v>
                </c:pt>
                <c:pt idx="5155">
                  <c:v>43378</c:v>
                </c:pt>
                <c:pt idx="5156">
                  <c:v>43381</c:v>
                </c:pt>
                <c:pt idx="5157">
                  <c:v>43382</c:v>
                </c:pt>
                <c:pt idx="5158">
                  <c:v>43383</c:v>
                </c:pt>
                <c:pt idx="5159">
                  <c:v>43384</c:v>
                </c:pt>
                <c:pt idx="5160">
                  <c:v>43385</c:v>
                </c:pt>
                <c:pt idx="5161">
                  <c:v>43388</c:v>
                </c:pt>
                <c:pt idx="5162">
                  <c:v>43389</c:v>
                </c:pt>
                <c:pt idx="5163">
                  <c:v>43390</c:v>
                </c:pt>
                <c:pt idx="5164">
                  <c:v>43391</c:v>
                </c:pt>
                <c:pt idx="5165">
                  <c:v>43392</c:v>
                </c:pt>
                <c:pt idx="5166">
                  <c:v>43395</c:v>
                </c:pt>
                <c:pt idx="5167">
                  <c:v>43396</c:v>
                </c:pt>
                <c:pt idx="5168">
                  <c:v>43397</c:v>
                </c:pt>
                <c:pt idx="5169">
                  <c:v>43398</c:v>
                </c:pt>
                <c:pt idx="5170">
                  <c:v>43399</c:v>
                </c:pt>
                <c:pt idx="5171">
                  <c:v>43402</c:v>
                </c:pt>
                <c:pt idx="5172">
                  <c:v>43403</c:v>
                </c:pt>
                <c:pt idx="5173">
                  <c:v>43404</c:v>
                </c:pt>
                <c:pt idx="5174">
                  <c:v>43405</c:v>
                </c:pt>
                <c:pt idx="5175">
                  <c:v>43406</c:v>
                </c:pt>
                <c:pt idx="5176">
                  <c:v>43409</c:v>
                </c:pt>
                <c:pt idx="5177">
                  <c:v>43410</c:v>
                </c:pt>
                <c:pt idx="5178">
                  <c:v>43411</c:v>
                </c:pt>
                <c:pt idx="5179">
                  <c:v>43412</c:v>
                </c:pt>
                <c:pt idx="5180">
                  <c:v>43413</c:v>
                </c:pt>
                <c:pt idx="5181">
                  <c:v>43416</c:v>
                </c:pt>
                <c:pt idx="5182">
                  <c:v>43417</c:v>
                </c:pt>
                <c:pt idx="5183">
                  <c:v>43418</c:v>
                </c:pt>
                <c:pt idx="5184">
                  <c:v>43419</c:v>
                </c:pt>
                <c:pt idx="5185">
                  <c:v>43420</c:v>
                </c:pt>
                <c:pt idx="5186">
                  <c:v>43423</c:v>
                </c:pt>
                <c:pt idx="5187">
                  <c:v>43424</c:v>
                </c:pt>
                <c:pt idx="5188">
                  <c:v>43425</c:v>
                </c:pt>
                <c:pt idx="5189">
                  <c:v>43426</c:v>
                </c:pt>
                <c:pt idx="5190">
                  <c:v>43427</c:v>
                </c:pt>
                <c:pt idx="5191">
                  <c:v>43430</c:v>
                </c:pt>
                <c:pt idx="5192">
                  <c:v>43431</c:v>
                </c:pt>
                <c:pt idx="5193">
                  <c:v>43432</c:v>
                </c:pt>
                <c:pt idx="5194">
                  <c:v>43433</c:v>
                </c:pt>
                <c:pt idx="5195">
                  <c:v>43434</c:v>
                </c:pt>
                <c:pt idx="5196">
                  <c:v>43437</c:v>
                </c:pt>
                <c:pt idx="5197">
                  <c:v>43438</c:v>
                </c:pt>
                <c:pt idx="5198">
                  <c:v>43439</c:v>
                </c:pt>
                <c:pt idx="5199">
                  <c:v>43440</c:v>
                </c:pt>
                <c:pt idx="5200">
                  <c:v>43441</c:v>
                </c:pt>
                <c:pt idx="5201">
                  <c:v>43444</c:v>
                </c:pt>
                <c:pt idx="5202">
                  <c:v>43445</c:v>
                </c:pt>
                <c:pt idx="5203">
                  <c:v>43446</c:v>
                </c:pt>
                <c:pt idx="5204">
                  <c:v>43447</c:v>
                </c:pt>
                <c:pt idx="5205">
                  <c:v>43448</c:v>
                </c:pt>
                <c:pt idx="5206">
                  <c:v>43451</c:v>
                </c:pt>
                <c:pt idx="5207">
                  <c:v>43452</c:v>
                </c:pt>
                <c:pt idx="5208">
                  <c:v>43453</c:v>
                </c:pt>
                <c:pt idx="5209">
                  <c:v>43454</c:v>
                </c:pt>
                <c:pt idx="5210">
                  <c:v>43455</c:v>
                </c:pt>
                <c:pt idx="5211">
                  <c:v>43458</c:v>
                </c:pt>
                <c:pt idx="5212">
                  <c:v>43459</c:v>
                </c:pt>
                <c:pt idx="5213">
                  <c:v>43460</c:v>
                </c:pt>
                <c:pt idx="5214">
                  <c:v>43461</c:v>
                </c:pt>
                <c:pt idx="5215">
                  <c:v>43462</c:v>
                </c:pt>
                <c:pt idx="5216">
                  <c:v>43465</c:v>
                </c:pt>
                <c:pt idx="5217">
                  <c:v>43466</c:v>
                </c:pt>
                <c:pt idx="5218">
                  <c:v>43467</c:v>
                </c:pt>
                <c:pt idx="5219">
                  <c:v>43468</c:v>
                </c:pt>
                <c:pt idx="5220">
                  <c:v>43469</c:v>
                </c:pt>
                <c:pt idx="5221">
                  <c:v>43472</c:v>
                </c:pt>
                <c:pt idx="5222">
                  <c:v>43473</c:v>
                </c:pt>
                <c:pt idx="5223">
                  <c:v>43474</c:v>
                </c:pt>
                <c:pt idx="5224">
                  <c:v>43475</c:v>
                </c:pt>
                <c:pt idx="5225">
                  <c:v>43476</c:v>
                </c:pt>
                <c:pt idx="5226">
                  <c:v>43479</c:v>
                </c:pt>
                <c:pt idx="5227">
                  <c:v>43480</c:v>
                </c:pt>
                <c:pt idx="5228">
                  <c:v>43481</c:v>
                </c:pt>
                <c:pt idx="5229">
                  <c:v>43482</c:v>
                </c:pt>
                <c:pt idx="5230">
                  <c:v>43483</c:v>
                </c:pt>
                <c:pt idx="5231">
                  <c:v>43486</c:v>
                </c:pt>
                <c:pt idx="5232">
                  <c:v>43487</c:v>
                </c:pt>
                <c:pt idx="5233">
                  <c:v>43488</c:v>
                </c:pt>
                <c:pt idx="5234">
                  <c:v>43489</c:v>
                </c:pt>
                <c:pt idx="5235">
                  <c:v>43490</c:v>
                </c:pt>
                <c:pt idx="5236">
                  <c:v>43493</c:v>
                </c:pt>
                <c:pt idx="5237">
                  <c:v>43494</c:v>
                </c:pt>
                <c:pt idx="5238">
                  <c:v>43495</c:v>
                </c:pt>
                <c:pt idx="5239">
                  <c:v>43496</c:v>
                </c:pt>
                <c:pt idx="5240">
                  <c:v>43497</c:v>
                </c:pt>
                <c:pt idx="5241">
                  <c:v>43500</c:v>
                </c:pt>
                <c:pt idx="5242">
                  <c:v>43501</c:v>
                </c:pt>
                <c:pt idx="5243">
                  <c:v>43502</c:v>
                </c:pt>
                <c:pt idx="5244">
                  <c:v>43503</c:v>
                </c:pt>
                <c:pt idx="5245">
                  <c:v>43504</c:v>
                </c:pt>
                <c:pt idx="5246">
                  <c:v>43507</c:v>
                </c:pt>
                <c:pt idx="5247">
                  <c:v>43508</c:v>
                </c:pt>
                <c:pt idx="5248">
                  <c:v>43509</c:v>
                </c:pt>
                <c:pt idx="5249">
                  <c:v>43510</c:v>
                </c:pt>
                <c:pt idx="5250">
                  <c:v>43511</c:v>
                </c:pt>
                <c:pt idx="5251">
                  <c:v>43514</c:v>
                </c:pt>
                <c:pt idx="5252">
                  <c:v>43515</c:v>
                </c:pt>
                <c:pt idx="5253">
                  <c:v>43516</c:v>
                </c:pt>
                <c:pt idx="5254">
                  <c:v>43517</c:v>
                </c:pt>
                <c:pt idx="5255">
                  <c:v>43518</c:v>
                </c:pt>
                <c:pt idx="5256">
                  <c:v>43521</c:v>
                </c:pt>
                <c:pt idx="5257">
                  <c:v>43522</c:v>
                </c:pt>
                <c:pt idx="5258">
                  <c:v>43523</c:v>
                </c:pt>
                <c:pt idx="5259">
                  <c:v>43524</c:v>
                </c:pt>
                <c:pt idx="5260">
                  <c:v>43525</c:v>
                </c:pt>
                <c:pt idx="5261">
                  <c:v>43528</c:v>
                </c:pt>
                <c:pt idx="5262">
                  <c:v>43529</c:v>
                </c:pt>
                <c:pt idx="5263">
                  <c:v>43530</c:v>
                </c:pt>
                <c:pt idx="5264">
                  <c:v>43531</c:v>
                </c:pt>
                <c:pt idx="5265">
                  <c:v>43532</c:v>
                </c:pt>
                <c:pt idx="5266">
                  <c:v>43535</c:v>
                </c:pt>
                <c:pt idx="5267">
                  <c:v>43536</c:v>
                </c:pt>
                <c:pt idx="5268">
                  <c:v>43537</c:v>
                </c:pt>
                <c:pt idx="5269">
                  <c:v>43538</c:v>
                </c:pt>
                <c:pt idx="5270">
                  <c:v>43539</c:v>
                </c:pt>
                <c:pt idx="5271">
                  <c:v>43542</c:v>
                </c:pt>
                <c:pt idx="5272">
                  <c:v>43543</c:v>
                </c:pt>
                <c:pt idx="5273">
                  <c:v>43544</c:v>
                </c:pt>
                <c:pt idx="5274">
                  <c:v>43545</c:v>
                </c:pt>
                <c:pt idx="5275">
                  <c:v>43546</c:v>
                </c:pt>
                <c:pt idx="5276">
                  <c:v>43549</c:v>
                </c:pt>
                <c:pt idx="5277">
                  <c:v>43550</c:v>
                </c:pt>
                <c:pt idx="5278">
                  <c:v>43551</c:v>
                </c:pt>
                <c:pt idx="5279">
                  <c:v>43552</c:v>
                </c:pt>
                <c:pt idx="5280">
                  <c:v>43553</c:v>
                </c:pt>
                <c:pt idx="5281">
                  <c:v>43556</c:v>
                </c:pt>
                <c:pt idx="5282">
                  <c:v>43557</c:v>
                </c:pt>
                <c:pt idx="5283">
                  <c:v>43558</c:v>
                </c:pt>
                <c:pt idx="5284">
                  <c:v>43559</c:v>
                </c:pt>
                <c:pt idx="5285">
                  <c:v>43560</c:v>
                </c:pt>
                <c:pt idx="5286">
                  <c:v>43563</c:v>
                </c:pt>
                <c:pt idx="5287">
                  <c:v>43564</c:v>
                </c:pt>
                <c:pt idx="5288">
                  <c:v>43565</c:v>
                </c:pt>
                <c:pt idx="5289">
                  <c:v>43566</c:v>
                </c:pt>
                <c:pt idx="5290">
                  <c:v>43567</c:v>
                </c:pt>
                <c:pt idx="5291">
                  <c:v>43570</c:v>
                </c:pt>
                <c:pt idx="5292">
                  <c:v>43571</c:v>
                </c:pt>
                <c:pt idx="5293">
                  <c:v>43572</c:v>
                </c:pt>
                <c:pt idx="5294">
                  <c:v>43573</c:v>
                </c:pt>
                <c:pt idx="5295">
                  <c:v>43574</c:v>
                </c:pt>
                <c:pt idx="5296">
                  <c:v>43577</c:v>
                </c:pt>
                <c:pt idx="5297">
                  <c:v>43578</c:v>
                </c:pt>
                <c:pt idx="5298">
                  <c:v>43579</c:v>
                </c:pt>
                <c:pt idx="5299">
                  <c:v>43580</c:v>
                </c:pt>
                <c:pt idx="5300">
                  <c:v>43581</c:v>
                </c:pt>
                <c:pt idx="5301">
                  <c:v>43584</c:v>
                </c:pt>
                <c:pt idx="5302">
                  <c:v>43585</c:v>
                </c:pt>
                <c:pt idx="5303">
                  <c:v>43586</c:v>
                </c:pt>
                <c:pt idx="5304">
                  <c:v>43587</c:v>
                </c:pt>
                <c:pt idx="5305">
                  <c:v>43588</c:v>
                </c:pt>
                <c:pt idx="5306">
                  <c:v>43591</c:v>
                </c:pt>
                <c:pt idx="5307">
                  <c:v>43592</c:v>
                </c:pt>
                <c:pt idx="5308">
                  <c:v>43593</c:v>
                </c:pt>
                <c:pt idx="5309">
                  <c:v>43594</c:v>
                </c:pt>
                <c:pt idx="5310">
                  <c:v>43595</c:v>
                </c:pt>
                <c:pt idx="5311">
                  <c:v>43598</c:v>
                </c:pt>
                <c:pt idx="5312">
                  <c:v>43599</c:v>
                </c:pt>
                <c:pt idx="5313">
                  <c:v>43600</c:v>
                </c:pt>
                <c:pt idx="5314">
                  <c:v>43601</c:v>
                </c:pt>
                <c:pt idx="5315">
                  <c:v>43602</c:v>
                </c:pt>
                <c:pt idx="5316">
                  <c:v>43605</c:v>
                </c:pt>
                <c:pt idx="5317">
                  <c:v>43606</c:v>
                </c:pt>
                <c:pt idx="5318">
                  <c:v>43607</c:v>
                </c:pt>
                <c:pt idx="5319">
                  <c:v>43608</c:v>
                </c:pt>
                <c:pt idx="5320">
                  <c:v>43609</c:v>
                </c:pt>
                <c:pt idx="5321">
                  <c:v>43612</c:v>
                </c:pt>
                <c:pt idx="5322">
                  <c:v>43613</c:v>
                </c:pt>
                <c:pt idx="5323">
                  <c:v>43614</c:v>
                </c:pt>
                <c:pt idx="5324">
                  <c:v>43615</c:v>
                </c:pt>
                <c:pt idx="5325">
                  <c:v>43616</c:v>
                </c:pt>
                <c:pt idx="5326">
                  <c:v>43619</c:v>
                </c:pt>
                <c:pt idx="5327">
                  <c:v>43620</c:v>
                </c:pt>
                <c:pt idx="5328">
                  <c:v>43621</c:v>
                </c:pt>
                <c:pt idx="5329">
                  <c:v>43622</c:v>
                </c:pt>
                <c:pt idx="5330">
                  <c:v>43623</c:v>
                </c:pt>
                <c:pt idx="5331">
                  <c:v>43626</c:v>
                </c:pt>
                <c:pt idx="5332">
                  <c:v>43627</c:v>
                </c:pt>
                <c:pt idx="5333">
                  <c:v>43628</c:v>
                </c:pt>
                <c:pt idx="5334">
                  <c:v>43629</c:v>
                </c:pt>
                <c:pt idx="5335">
                  <c:v>43630</c:v>
                </c:pt>
                <c:pt idx="5336">
                  <c:v>43633</c:v>
                </c:pt>
                <c:pt idx="5337">
                  <c:v>43634</c:v>
                </c:pt>
                <c:pt idx="5338">
                  <c:v>43635</c:v>
                </c:pt>
                <c:pt idx="5339">
                  <c:v>43636</c:v>
                </c:pt>
                <c:pt idx="5340">
                  <c:v>43637</c:v>
                </c:pt>
                <c:pt idx="5341">
                  <c:v>43640</c:v>
                </c:pt>
                <c:pt idx="5342">
                  <c:v>43641</c:v>
                </c:pt>
                <c:pt idx="5343">
                  <c:v>43642</c:v>
                </c:pt>
                <c:pt idx="5344">
                  <c:v>43643</c:v>
                </c:pt>
                <c:pt idx="5345">
                  <c:v>43644</c:v>
                </c:pt>
                <c:pt idx="5346">
                  <c:v>43647</c:v>
                </c:pt>
                <c:pt idx="5347">
                  <c:v>43648</c:v>
                </c:pt>
                <c:pt idx="5348">
                  <c:v>43649</c:v>
                </c:pt>
                <c:pt idx="5349">
                  <c:v>43650</c:v>
                </c:pt>
                <c:pt idx="5350">
                  <c:v>43651</c:v>
                </c:pt>
                <c:pt idx="5351">
                  <c:v>43654</c:v>
                </c:pt>
                <c:pt idx="5352">
                  <c:v>43655</c:v>
                </c:pt>
                <c:pt idx="5353">
                  <c:v>43656</c:v>
                </c:pt>
                <c:pt idx="5354">
                  <c:v>43657</c:v>
                </c:pt>
                <c:pt idx="5355">
                  <c:v>43658</c:v>
                </c:pt>
                <c:pt idx="5356">
                  <c:v>43661</c:v>
                </c:pt>
                <c:pt idx="5357">
                  <c:v>43662</c:v>
                </c:pt>
                <c:pt idx="5358">
                  <c:v>43663</c:v>
                </c:pt>
                <c:pt idx="5359">
                  <c:v>43664</c:v>
                </c:pt>
                <c:pt idx="5360">
                  <c:v>43665</c:v>
                </c:pt>
                <c:pt idx="5361">
                  <c:v>43668</c:v>
                </c:pt>
                <c:pt idx="5362">
                  <c:v>43669</c:v>
                </c:pt>
                <c:pt idx="5363">
                  <c:v>43670</c:v>
                </c:pt>
                <c:pt idx="5364">
                  <c:v>43671</c:v>
                </c:pt>
                <c:pt idx="5365">
                  <c:v>43672</c:v>
                </c:pt>
                <c:pt idx="5366">
                  <c:v>43675</c:v>
                </c:pt>
                <c:pt idx="5367">
                  <c:v>43676</c:v>
                </c:pt>
                <c:pt idx="5368">
                  <c:v>43677</c:v>
                </c:pt>
                <c:pt idx="5369">
                  <c:v>43678</c:v>
                </c:pt>
                <c:pt idx="5370">
                  <c:v>43679</c:v>
                </c:pt>
                <c:pt idx="5371">
                  <c:v>43682</c:v>
                </c:pt>
                <c:pt idx="5372">
                  <c:v>43683</c:v>
                </c:pt>
                <c:pt idx="5373">
                  <c:v>43684</c:v>
                </c:pt>
                <c:pt idx="5374">
                  <c:v>43685</c:v>
                </c:pt>
                <c:pt idx="5375">
                  <c:v>43686</c:v>
                </c:pt>
                <c:pt idx="5376">
                  <c:v>43689</c:v>
                </c:pt>
                <c:pt idx="5377">
                  <c:v>43690</c:v>
                </c:pt>
                <c:pt idx="5378">
                  <c:v>43691</c:v>
                </c:pt>
                <c:pt idx="5379">
                  <c:v>43692</c:v>
                </c:pt>
                <c:pt idx="5380">
                  <c:v>43693</c:v>
                </c:pt>
                <c:pt idx="5381">
                  <c:v>43696</c:v>
                </c:pt>
                <c:pt idx="5382">
                  <c:v>43697</c:v>
                </c:pt>
                <c:pt idx="5383">
                  <c:v>43698</c:v>
                </c:pt>
                <c:pt idx="5384">
                  <c:v>43699</c:v>
                </c:pt>
                <c:pt idx="5385">
                  <c:v>43700</c:v>
                </c:pt>
                <c:pt idx="5386">
                  <c:v>43703</c:v>
                </c:pt>
                <c:pt idx="5387">
                  <c:v>43704</c:v>
                </c:pt>
                <c:pt idx="5388">
                  <c:v>43705</c:v>
                </c:pt>
                <c:pt idx="5389">
                  <c:v>43706</c:v>
                </c:pt>
                <c:pt idx="5390">
                  <c:v>43707</c:v>
                </c:pt>
                <c:pt idx="5391">
                  <c:v>43710</c:v>
                </c:pt>
                <c:pt idx="5392">
                  <c:v>43711</c:v>
                </c:pt>
                <c:pt idx="5393">
                  <c:v>43712</c:v>
                </c:pt>
                <c:pt idx="5394">
                  <c:v>43713</c:v>
                </c:pt>
                <c:pt idx="5395">
                  <c:v>43714</c:v>
                </c:pt>
                <c:pt idx="5396">
                  <c:v>43717</c:v>
                </c:pt>
                <c:pt idx="5397">
                  <c:v>43718</c:v>
                </c:pt>
                <c:pt idx="5398">
                  <c:v>43719</c:v>
                </c:pt>
                <c:pt idx="5399">
                  <c:v>43720</c:v>
                </c:pt>
                <c:pt idx="5400">
                  <c:v>43721</c:v>
                </c:pt>
                <c:pt idx="5401">
                  <c:v>43724</c:v>
                </c:pt>
                <c:pt idx="5402">
                  <c:v>43725</c:v>
                </c:pt>
                <c:pt idx="5403">
                  <c:v>43726</c:v>
                </c:pt>
                <c:pt idx="5404">
                  <c:v>43727</c:v>
                </c:pt>
                <c:pt idx="5405">
                  <c:v>43728</c:v>
                </c:pt>
                <c:pt idx="5406">
                  <c:v>43731</c:v>
                </c:pt>
                <c:pt idx="5407">
                  <c:v>43732</c:v>
                </c:pt>
                <c:pt idx="5408">
                  <c:v>43733</c:v>
                </c:pt>
                <c:pt idx="5409">
                  <c:v>43734</c:v>
                </c:pt>
                <c:pt idx="5410">
                  <c:v>43735</c:v>
                </c:pt>
                <c:pt idx="5411">
                  <c:v>43738</c:v>
                </c:pt>
                <c:pt idx="5412">
                  <c:v>43739</c:v>
                </c:pt>
                <c:pt idx="5413">
                  <c:v>43740</c:v>
                </c:pt>
                <c:pt idx="5414">
                  <c:v>43741</c:v>
                </c:pt>
                <c:pt idx="5415">
                  <c:v>43742</c:v>
                </c:pt>
                <c:pt idx="5416">
                  <c:v>43745</c:v>
                </c:pt>
                <c:pt idx="5417">
                  <c:v>43746</c:v>
                </c:pt>
                <c:pt idx="5418">
                  <c:v>43747</c:v>
                </c:pt>
                <c:pt idx="5419">
                  <c:v>43748</c:v>
                </c:pt>
                <c:pt idx="5420">
                  <c:v>43749</c:v>
                </c:pt>
                <c:pt idx="5421">
                  <c:v>43752</c:v>
                </c:pt>
                <c:pt idx="5422">
                  <c:v>43753</c:v>
                </c:pt>
                <c:pt idx="5423">
                  <c:v>43754</c:v>
                </c:pt>
                <c:pt idx="5424">
                  <c:v>43755</c:v>
                </c:pt>
                <c:pt idx="5425">
                  <c:v>43756</c:v>
                </c:pt>
                <c:pt idx="5426">
                  <c:v>43759</c:v>
                </c:pt>
                <c:pt idx="5427">
                  <c:v>43760</c:v>
                </c:pt>
                <c:pt idx="5428">
                  <c:v>43761</c:v>
                </c:pt>
                <c:pt idx="5429">
                  <c:v>43762</c:v>
                </c:pt>
                <c:pt idx="5430">
                  <c:v>43763</c:v>
                </c:pt>
                <c:pt idx="5431">
                  <c:v>43766</c:v>
                </c:pt>
                <c:pt idx="5432">
                  <c:v>43767</c:v>
                </c:pt>
                <c:pt idx="5433">
                  <c:v>43768</c:v>
                </c:pt>
                <c:pt idx="5434">
                  <c:v>43769</c:v>
                </c:pt>
                <c:pt idx="5435">
                  <c:v>43770</c:v>
                </c:pt>
                <c:pt idx="5436">
                  <c:v>43773</c:v>
                </c:pt>
                <c:pt idx="5437">
                  <c:v>43774</c:v>
                </c:pt>
                <c:pt idx="5438">
                  <c:v>43775</c:v>
                </c:pt>
                <c:pt idx="5439">
                  <c:v>43776</c:v>
                </c:pt>
                <c:pt idx="5440">
                  <c:v>43777</c:v>
                </c:pt>
                <c:pt idx="5441">
                  <c:v>43780</c:v>
                </c:pt>
                <c:pt idx="5442">
                  <c:v>43781</c:v>
                </c:pt>
                <c:pt idx="5443">
                  <c:v>43782</c:v>
                </c:pt>
                <c:pt idx="5444">
                  <c:v>43783</c:v>
                </c:pt>
                <c:pt idx="5445">
                  <c:v>43784</c:v>
                </c:pt>
                <c:pt idx="5446">
                  <c:v>43787</c:v>
                </c:pt>
                <c:pt idx="5447">
                  <c:v>43788</c:v>
                </c:pt>
                <c:pt idx="5448">
                  <c:v>43789</c:v>
                </c:pt>
                <c:pt idx="5449">
                  <c:v>43790</c:v>
                </c:pt>
                <c:pt idx="5450">
                  <c:v>43791</c:v>
                </c:pt>
                <c:pt idx="5451">
                  <c:v>43794</c:v>
                </c:pt>
                <c:pt idx="5452">
                  <c:v>43795</c:v>
                </c:pt>
                <c:pt idx="5453">
                  <c:v>43796</c:v>
                </c:pt>
                <c:pt idx="5454">
                  <c:v>43797</c:v>
                </c:pt>
                <c:pt idx="5455">
                  <c:v>43798</c:v>
                </c:pt>
                <c:pt idx="5456">
                  <c:v>43801</c:v>
                </c:pt>
                <c:pt idx="5457">
                  <c:v>43802</c:v>
                </c:pt>
                <c:pt idx="5458">
                  <c:v>43803</c:v>
                </c:pt>
                <c:pt idx="5459">
                  <c:v>43804</c:v>
                </c:pt>
                <c:pt idx="5460">
                  <c:v>43805</c:v>
                </c:pt>
                <c:pt idx="5461">
                  <c:v>43808</c:v>
                </c:pt>
                <c:pt idx="5462">
                  <c:v>43809</c:v>
                </c:pt>
                <c:pt idx="5463">
                  <c:v>43810</c:v>
                </c:pt>
                <c:pt idx="5464">
                  <c:v>43811</c:v>
                </c:pt>
                <c:pt idx="5465">
                  <c:v>43812</c:v>
                </c:pt>
                <c:pt idx="5466">
                  <c:v>43815</c:v>
                </c:pt>
                <c:pt idx="5467">
                  <c:v>43816</c:v>
                </c:pt>
                <c:pt idx="5468">
                  <c:v>43817</c:v>
                </c:pt>
                <c:pt idx="5469">
                  <c:v>43818</c:v>
                </c:pt>
                <c:pt idx="5470">
                  <c:v>43819</c:v>
                </c:pt>
                <c:pt idx="5471">
                  <c:v>43822</c:v>
                </c:pt>
                <c:pt idx="5472">
                  <c:v>43823</c:v>
                </c:pt>
                <c:pt idx="5473">
                  <c:v>43824</c:v>
                </c:pt>
                <c:pt idx="5474">
                  <c:v>43825</c:v>
                </c:pt>
                <c:pt idx="5475">
                  <c:v>43826</c:v>
                </c:pt>
                <c:pt idx="5476">
                  <c:v>43829</c:v>
                </c:pt>
                <c:pt idx="5477">
                  <c:v>43830</c:v>
                </c:pt>
                <c:pt idx="5478">
                  <c:v>43831</c:v>
                </c:pt>
                <c:pt idx="5479">
                  <c:v>43832</c:v>
                </c:pt>
                <c:pt idx="5480">
                  <c:v>43833</c:v>
                </c:pt>
                <c:pt idx="5481">
                  <c:v>43836</c:v>
                </c:pt>
                <c:pt idx="5482">
                  <c:v>43837</c:v>
                </c:pt>
                <c:pt idx="5483">
                  <c:v>43838</c:v>
                </c:pt>
                <c:pt idx="5484">
                  <c:v>43839</c:v>
                </c:pt>
                <c:pt idx="5485">
                  <c:v>43840</c:v>
                </c:pt>
                <c:pt idx="5486">
                  <c:v>43843</c:v>
                </c:pt>
                <c:pt idx="5487">
                  <c:v>43844</c:v>
                </c:pt>
                <c:pt idx="5488">
                  <c:v>43845</c:v>
                </c:pt>
                <c:pt idx="5489">
                  <c:v>43846</c:v>
                </c:pt>
                <c:pt idx="5490">
                  <c:v>43847</c:v>
                </c:pt>
                <c:pt idx="5491">
                  <c:v>43850</c:v>
                </c:pt>
                <c:pt idx="5492">
                  <c:v>43851</c:v>
                </c:pt>
                <c:pt idx="5493">
                  <c:v>43852</c:v>
                </c:pt>
                <c:pt idx="5494">
                  <c:v>43853</c:v>
                </c:pt>
                <c:pt idx="5495">
                  <c:v>43854</c:v>
                </c:pt>
                <c:pt idx="5496">
                  <c:v>43857</c:v>
                </c:pt>
                <c:pt idx="5497">
                  <c:v>43858</c:v>
                </c:pt>
                <c:pt idx="5498">
                  <c:v>43859</c:v>
                </c:pt>
                <c:pt idx="5499">
                  <c:v>43860</c:v>
                </c:pt>
                <c:pt idx="5500">
                  <c:v>43861</c:v>
                </c:pt>
                <c:pt idx="5501">
                  <c:v>43864</c:v>
                </c:pt>
                <c:pt idx="5502">
                  <c:v>43865</c:v>
                </c:pt>
                <c:pt idx="5503">
                  <c:v>43866</c:v>
                </c:pt>
                <c:pt idx="5504">
                  <c:v>43867</c:v>
                </c:pt>
                <c:pt idx="5505">
                  <c:v>43868</c:v>
                </c:pt>
                <c:pt idx="5506">
                  <c:v>43871</c:v>
                </c:pt>
                <c:pt idx="5507">
                  <c:v>43872</c:v>
                </c:pt>
                <c:pt idx="5508">
                  <c:v>43873</c:v>
                </c:pt>
                <c:pt idx="5509">
                  <c:v>43874</c:v>
                </c:pt>
                <c:pt idx="5510">
                  <c:v>43875</c:v>
                </c:pt>
                <c:pt idx="5511">
                  <c:v>43878</c:v>
                </c:pt>
                <c:pt idx="5512">
                  <c:v>43879</c:v>
                </c:pt>
                <c:pt idx="5513">
                  <c:v>43880</c:v>
                </c:pt>
                <c:pt idx="5514">
                  <c:v>43881</c:v>
                </c:pt>
                <c:pt idx="5515">
                  <c:v>43882</c:v>
                </c:pt>
                <c:pt idx="5516">
                  <c:v>43885</c:v>
                </c:pt>
                <c:pt idx="5517">
                  <c:v>43886</c:v>
                </c:pt>
                <c:pt idx="5518">
                  <c:v>43887</c:v>
                </c:pt>
                <c:pt idx="5519">
                  <c:v>43888</c:v>
                </c:pt>
                <c:pt idx="5520">
                  <c:v>43889</c:v>
                </c:pt>
                <c:pt idx="5521">
                  <c:v>43892</c:v>
                </c:pt>
                <c:pt idx="5522">
                  <c:v>43893</c:v>
                </c:pt>
                <c:pt idx="5523">
                  <c:v>43894</c:v>
                </c:pt>
                <c:pt idx="5524">
                  <c:v>43895</c:v>
                </c:pt>
                <c:pt idx="5525">
                  <c:v>43896</c:v>
                </c:pt>
                <c:pt idx="5526">
                  <c:v>43899</c:v>
                </c:pt>
                <c:pt idx="5527">
                  <c:v>43900</c:v>
                </c:pt>
                <c:pt idx="5528">
                  <c:v>43901</c:v>
                </c:pt>
                <c:pt idx="5529">
                  <c:v>43902</c:v>
                </c:pt>
                <c:pt idx="5530">
                  <c:v>43903</c:v>
                </c:pt>
                <c:pt idx="5531">
                  <c:v>43906</c:v>
                </c:pt>
                <c:pt idx="5532">
                  <c:v>43907</c:v>
                </c:pt>
                <c:pt idx="5533">
                  <c:v>43908</c:v>
                </c:pt>
                <c:pt idx="5534">
                  <c:v>43909</c:v>
                </c:pt>
                <c:pt idx="5535">
                  <c:v>43910</c:v>
                </c:pt>
                <c:pt idx="5536">
                  <c:v>43913</c:v>
                </c:pt>
                <c:pt idx="5537">
                  <c:v>43914</c:v>
                </c:pt>
                <c:pt idx="5538">
                  <c:v>43915</c:v>
                </c:pt>
                <c:pt idx="5539">
                  <c:v>43916</c:v>
                </c:pt>
                <c:pt idx="5540">
                  <c:v>43917</c:v>
                </c:pt>
                <c:pt idx="5541">
                  <c:v>43920</c:v>
                </c:pt>
                <c:pt idx="5542">
                  <c:v>43921</c:v>
                </c:pt>
                <c:pt idx="5543">
                  <c:v>43922</c:v>
                </c:pt>
                <c:pt idx="5544">
                  <c:v>43923</c:v>
                </c:pt>
                <c:pt idx="5545">
                  <c:v>43924</c:v>
                </c:pt>
                <c:pt idx="5546">
                  <c:v>43927</c:v>
                </c:pt>
                <c:pt idx="5547">
                  <c:v>43928</c:v>
                </c:pt>
                <c:pt idx="5548">
                  <c:v>43929</c:v>
                </c:pt>
                <c:pt idx="5549">
                  <c:v>43930</c:v>
                </c:pt>
                <c:pt idx="5550">
                  <c:v>43931</c:v>
                </c:pt>
                <c:pt idx="5551">
                  <c:v>43934</c:v>
                </c:pt>
                <c:pt idx="5552">
                  <c:v>43935</c:v>
                </c:pt>
                <c:pt idx="5553">
                  <c:v>43936</c:v>
                </c:pt>
                <c:pt idx="5554">
                  <c:v>43937</c:v>
                </c:pt>
                <c:pt idx="5555">
                  <c:v>43938</c:v>
                </c:pt>
                <c:pt idx="5556">
                  <c:v>43941</c:v>
                </c:pt>
                <c:pt idx="5557">
                  <c:v>43942</c:v>
                </c:pt>
                <c:pt idx="5558">
                  <c:v>43943</c:v>
                </c:pt>
                <c:pt idx="5559">
                  <c:v>43944</c:v>
                </c:pt>
                <c:pt idx="5560">
                  <c:v>43945</c:v>
                </c:pt>
                <c:pt idx="5561">
                  <c:v>43948</c:v>
                </c:pt>
                <c:pt idx="5562">
                  <c:v>43949</c:v>
                </c:pt>
                <c:pt idx="5563">
                  <c:v>43950</c:v>
                </c:pt>
                <c:pt idx="5564">
                  <c:v>43951</c:v>
                </c:pt>
                <c:pt idx="5565">
                  <c:v>43952</c:v>
                </c:pt>
                <c:pt idx="5566">
                  <c:v>43955</c:v>
                </c:pt>
                <c:pt idx="5567">
                  <c:v>43956</c:v>
                </c:pt>
                <c:pt idx="5568">
                  <c:v>43957</c:v>
                </c:pt>
                <c:pt idx="5569">
                  <c:v>43958</c:v>
                </c:pt>
                <c:pt idx="5570">
                  <c:v>43959</c:v>
                </c:pt>
                <c:pt idx="5571">
                  <c:v>43962</c:v>
                </c:pt>
                <c:pt idx="5572">
                  <c:v>43963</c:v>
                </c:pt>
                <c:pt idx="5573">
                  <c:v>43964</c:v>
                </c:pt>
                <c:pt idx="5574">
                  <c:v>43965</c:v>
                </c:pt>
                <c:pt idx="5575">
                  <c:v>43966</c:v>
                </c:pt>
                <c:pt idx="5576">
                  <c:v>43969</c:v>
                </c:pt>
                <c:pt idx="5577">
                  <c:v>43970</c:v>
                </c:pt>
                <c:pt idx="5578">
                  <c:v>43971</c:v>
                </c:pt>
                <c:pt idx="5579">
                  <c:v>43972</c:v>
                </c:pt>
                <c:pt idx="5580">
                  <c:v>43973</c:v>
                </c:pt>
                <c:pt idx="5581">
                  <c:v>43976</c:v>
                </c:pt>
                <c:pt idx="5582">
                  <c:v>43977</c:v>
                </c:pt>
                <c:pt idx="5583">
                  <c:v>43978</c:v>
                </c:pt>
                <c:pt idx="5584">
                  <c:v>43979</c:v>
                </c:pt>
                <c:pt idx="5585">
                  <c:v>43980</c:v>
                </c:pt>
                <c:pt idx="5586">
                  <c:v>43983</c:v>
                </c:pt>
                <c:pt idx="5587">
                  <c:v>43984</c:v>
                </c:pt>
                <c:pt idx="5588">
                  <c:v>43985</c:v>
                </c:pt>
                <c:pt idx="5589">
                  <c:v>43986</c:v>
                </c:pt>
                <c:pt idx="5590">
                  <c:v>43987</c:v>
                </c:pt>
                <c:pt idx="5591">
                  <c:v>43990</c:v>
                </c:pt>
                <c:pt idx="5592">
                  <c:v>43991</c:v>
                </c:pt>
                <c:pt idx="5593">
                  <c:v>43992</c:v>
                </c:pt>
                <c:pt idx="5594">
                  <c:v>43993</c:v>
                </c:pt>
                <c:pt idx="5595">
                  <c:v>43994</c:v>
                </c:pt>
                <c:pt idx="5596">
                  <c:v>43997</c:v>
                </c:pt>
                <c:pt idx="5597">
                  <c:v>43998</c:v>
                </c:pt>
                <c:pt idx="5598">
                  <c:v>43999</c:v>
                </c:pt>
                <c:pt idx="5599">
                  <c:v>44000</c:v>
                </c:pt>
                <c:pt idx="5600">
                  <c:v>44001</c:v>
                </c:pt>
                <c:pt idx="5601">
                  <c:v>44004</c:v>
                </c:pt>
                <c:pt idx="5602">
                  <c:v>44005</c:v>
                </c:pt>
                <c:pt idx="5603">
                  <c:v>44006</c:v>
                </c:pt>
                <c:pt idx="5604">
                  <c:v>44007</c:v>
                </c:pt>
                <c:pt idx="5605">
                  <c:v>44008</c:v>
                </c:pt>
                <c:pt idx="5606">
                  <c:v>44011</c:v>
                </c:pt>
                <c:pt idx="5607">
                  <c:v>44012</c:v>
                </c:pt>
                <c:pt idx="5608">
                  <c:v>44013</c:v>
                </c:pt>
                <c:pt idx="5609">
                  <c:v>44014</c:v>
                </c:pt>
                <c:pt idx="5610">
                  <c:v>44015</c:v>
                </c:pt>
                <c:pt idx="5611">
                  <c:v>44018</c:v>
                </c:pt>
                <c:pt idx="5612">
                  <c:v>44019</c:v>
                </c:pt>
                <c:pt idx="5613">
                  <c:v>44020</c:v>
                </c:pt>
                <c:pt idx="5614">
                  <c:v>44021</c:v>
                </c:pt>
                <c:pt idx="5615">
                  <c:v>44022</c:v>
                </c:pt>
                <c:pt idx="5616">
                  <c:v>44025</c:v>
                </c:pt>
                <c:pt idx="5617">
                  <c:v>44026</c:v>
                </c:pt>
                <c:pt idx="5618">
                  <c:v>44027</c:v>
                </c:pt>
                <c:pt idx="5619">
                  <c:v>44028</c:v>
                </c:pt>
                <c:pt idx="5620">
                  <c:v>44029</c:v>
                </c:pt>
                <c:pt idx="5621">
                  <c:v>44032</c:v>
                </c:pt>
                <c:pt idx="5622">
                  <c:v>44033</c:v>
                </c:pt>
                <c:pt idx="5623">
                  <c:v>44034</c:v>
                </c:pt>
                <c:pt idx="5624">
                  <c:v>44035</c:v>
                </c:pt>
                <c:pt idx="5625">
                  <c:v>44036</c:v>
                </c:pt>
                <c:pt idx="5626">
                  <c:v>44039</c:v>
                </c:pt>
                <c:pt idx="5627">
                  <c:v>44040</c:v>
                </c:pt>
                <c:pt idx="5628">
                  <c:v>44041</c:v>
                </c:pt>
                <c:pt idx="5629">
                  <c:v>44042</c:v>
                </c:pt>
                <c:pt idx="5630">
                  <c:v>44043</c:v>
                </c:pt>
                <c:pt idx="5631">
                  <c:v>44046</c:v>
                </c:pt>
                <c:pt idx="5632">
                  <c:v>44047</c:v>
                </c:pt>
                <c:pt idx="5633">
                  <c:v>44048</c:v>
                </c:pt>
                <c:pt idx="5634">
                  <c:v>44049</c:v>
                </c:pt>
                <c:pt idx="5635">
                  <c:v>44050</c:v>
                </c:pt>
                <c:pt idx="5636">
                  <c:v>44053</c:v>
                </c:pt>
                <c:pt idx="5637">
                  <c:v>44054</c:v>
                </c:pt>
                <c:pt idx="5638">
                  <c:v>44055</c:v>
                </c:pt>
                <c:pt idx="5639">
                  <c:v>44056</c:v>
                </c:pt>
                <c:pt idx="5640">
                  <c:v>44057</c:v>
                </c:pt>
                <c:pt idx="5641">
                  <c:v>44060</c:v>
                </c:pt>
                <c:pt idx="5642">
                  <c:v>44061</c:v>
                </c:pt>
                <c:pt idx="5643">
                  <c:v>44062</c:v>
                </c:pt>
                <c:pt idx="5644">
                  <c:v>44063</c:v>
                </c:pt>
                <c:pt idx="5645">
                  <c:v>44064</c:v>
                </c:pt>
                <c:pt idx="5646">
                  <c:v>44067</c:v>
                </c:pt>
                <c:pt idx="5647">
                  <c:v>44068</c:v>
                </c:pt>
                <c:pt idx="5648">
                  <c:v>44069</c:v>
                </c:pt>
                <c:pt idx="5649">
                  <c:v>44070</c:v>
                </c:pt>
                <c:pt idx="5650">
                  <c:v>44071</c:v>
                </c:pt>
                <c:pt idx="5651">
                  <c:v>44074</c:v>
                </c:pt>
                <c:pt idx="5652">
                  <c:v>44075</c:v>
                </c:pt>
                <c:pt idx="5653">
                  <c:v>44076</c:v>
                </c:pt>
                <c:pt idx="5654">
                  <c:v>44077</c:v>
                </c:pt>
                <c:pt idx="5655">
                  <c:v>44078</c:v>
                </c:pt>
                <c:pt idx="5656">
                  <c:v>44081</c:v>
                </c:pt>
                <c:pt idx="5657">
                  <c:v>44082</c:v>
                </c:pt>
                <c:pt idx="5658">
                  <c:v>44083</c:v>
                </c:pt>
                <c:pt idx="5659">
                  <c:v>44084</c:v>
                </c:pt>
                <c:pt idx="5660">
                  <c:v>44085</c:v>
                </c:pt>
                <c:pt idx="5661">
                  <c:v>44088</c:v>
                </c:pt>
                <c:pt idx="5662">
                  <c:v>44089</c:v>
                </c:pt>
                <c:pt idx="5663">
                  <c:v>44090</c:v>
                </c:pt>
                <c:pt idx="5664">
                  <c:v>44091</c:v>
                </c:pt>
                <c:pt idx="5665">
                  <c:v>44092</c:v>
                </c:pt>
                <c:pt idx="5666">
                  <c:v>44095</c:v>
                </c:pt>
                <c:pt idx="5667">
                  <c:v>44096</c:v>
                </c:pt>
                <c:pt idx="5668">
                  <c:v>44097</c:v>
                </c:pt>
                <c:pt idx="5669">
                  <c:v>44098</c:v>
                </c:pt>
                <c:pt idx="5670">
                  <c:v>44099</c:v>
                </c:pt>
                <c:pt idx="5671">
                  <c:v>44102</c:v>
                </c:pt>
                <c:pt idx="5672">
                  <c:v>44103</c:v>
                </c:pt>
                <c:pt idx="5673">
                  <c:v>44104</c:v>
                </c:pt>
                <c:pt idx="5674">
                  <c:v>44105</c:v>
                </c:pt>
                <c:pt idx="5675">
                  <c:v>44106</c:v>
                </c:pt>
                <c:pt idx="5676">
                  <c:v>44109</c:v>
                </c:pt>
                <c:pt idx="5677">
                  <c:v>44110</c:v>
                </c:pt>
                <c:pt idx="5678">
                  <c:v>44111</c:v>
                </c:pt>
                <c:pt idx="5679">
                  <c:v>44112</c:v>
                </c:pt>
                <c:pt idx="5680">
                  <c:v>44113</c:v>
                </c:pt>
                <c:pt idx="5681">
                  <c:v>44116</c:v>
                </c:pt>
                <c:pt idx="5682">
                  <c:v>44117</c:v>
                </c:pt>
                <c:pt idx="5683">
                  <c:v>44118</c:v>
                </c:pt>
                <c:pt idx="5684">
                  <c:v>44119</c:v>
                </c:pt>
                <c:pt idx="5685">
                  <c:v>44120</c:v>
                </c:pt>
                <c:pt idx="5686">
                  <c:v>44123</c:v>
                </c:pt>
                <c:pt idx="5687">
                  <c:v>44124</c:v>
                </c:pt>
                <c:pt idx="5688">
                  <c:v>44125</c:v>
                </c:pt>
                <c:pt idx="5689">
                  <c:v>44126</c:v>
                </c:pt>
                <c:pt idx="5690">
                  <c:v>44127</c:v>
                </c:pt>
                <c:pt idx="5691">
                  <c:v>44130</c:v>
                </c:pt>
                <c:pt idx="5692">
                  <c:v>44131</c:v>
                </c:pt>
                <c:pt idx="5693">
                  <c:v>44132</c:v>
                </c:pt>
                <c:pt idx="5694">
                  <c:v>44133</c:v>
                </c:pt>
                <c:pt idx="5695">
                  <c:v>44134</c:v>
                </c:pt>
                <c:pt idx="5696">
                  <c:v>44137</c:v>
                </c:pt>
                <c:pt idx="5697">
                  <c:v>44138</c:v>
                </c:pt>
                <c:pt idx="5698">
                  <c:v>44139</c:v>
                </c:pt>
                <c:pt idx="5699">
                  <c:v>44140</c:v>
                </c:pt>
                <c:pt idx="5700">
                  <c:v>44141</c:v>
                </c:pt>
                <c:pt idx="5701">
                  <c:v>44144</c:v>
                </c:pt>
                <c:pt idx="5702">
                  <c:v>44145</c:v>
                </c:pt>
                <c:pt idx="5703">
                  <c:v>44146</c:v>
                </c:pt>
                <c:pt idx="5704">
                  <c:v>44147</c:v>
                </c:pt>
                <c:pt idx="5705">
                  <c:v>44148</c:v>
                </c:pt>
                <c:pt idx="5706">
                  <c:v>44151</c:v>
                </c:pt>
                <c:pt idx="5707">
                  <c:v>44152</c:v>
                </c:pt>
                <c:pt idx="5708">
                  <c:v>44153</c:v>
                </c:pt>
                <c:pt idx="5709">
                  <c:v>44154</c:v>
                </c:pt>
                <c:pt idx="5710">
                  <c:v>44155</c:v>
                </c:pt>
                <c:pt idx="5711">
                  <c:v>44158</c:v>
                </c:pt>
                <c:pt idx="5712">
                  <c:v>44159</c:v>
                </c:pt>
                <c:pt idx="5713">
                  <c:v>44160</c:v>
                </c:pt>
                <c:pt idx="5714">
                  <c:v>44161</c:v>
                </c:pt>
                <c:pt idx="5715">
                  <c:v>44162</c:v>
                </c:pt>
                <c:pt idx="5716">
                  <c:v>44165</c:v>
                </c:pt>
                <c:pt idx="5717">
                  <c:v>44166</c:v>
                </c:pt>
                <c:pt idx="5718">
                  <c:v>44167</c:v>
                </c:pt>
                <c:pt idx="5719">
                  <c:v>44168</c:v>
                </c:pt>
                <c:pt idx="5720">
                  <c:v>44169</c:v>
                </c:pt>
                <c:pt idx="5721">
                  <c:v>44172</c:v>
                </c:pt>
                <c:pt idx="5722">
                  <c:v>44173</c:v>
                </c:pt>
                <c:pt idx="5723">
                  <c:v>44174</c:v>
                </c:pt>
                <c:pt idx="5724">
                  <c:v>44175</c:v>
                </c:pt>
                <c:pt idx="5725">
                  <c:v>44176</c:v>
                </c:pt>
                <c:pt idx="5726">
                  <c:v>44179</c:v>
                </c:pt>
                <c:pt idx="5727">
                  <c:v>44180</c:v>
                </c:pt>
                <c:pt idx="5728">
                  <c:v>44181</c:v>
                </c:pt>
                <c:pt idx="5729">
                  <c:v>44182</c:v>
                </c:pt>
                <c:pt idx="5730">
                  <c:v>44183</c:v>
                </c:pt>
                <c:pt idx="5731">
                  <c:v>44186</c:v>
                </c:pt>
                <c:pt idx="5732">
                  <c:v>44187</c:v>
                </c:pt>
                <c:pt idx="5733">
                  <c:v>44188</c:v>
                </c:pt>
                <c:pt idx="5734">
                  <c:v>44189</c:v>
                </c:pt>
                <c:pt idx="5735">
                  <c:v>44190</c:v>
                </c:pt>
                <c:pt idx="5736">
                  <c:v>44193</c:v>
                </c:pt>
                <c:pt idx="5737">
                  <c:v>44194</c:v>
                </c:pt>
                <c:pt idx="5738">
                  <c:v>44195</c:v>
                </c:pt>
                <c:pt idx="5739">
                  <c:v>44196</c:v>
                </c:pt>
                <c:pt idx="5740">
                  <c:v>44197</c:v>
                </c:pt>
                <c:pt idx="5741">
                  <c:v>44200</c:v>
                </c:pt>
                <c:pt idx="5742">
                  <c:v>44201</c:v>
                </c:pt>
                <c:pt idx="5743">
                  <c:v>44202</c:v>
                </c:pt>
                <c:pt idx="5744">
                  <c:v>44203</c:v>
                </c:pt>
                <c:pt idx="5745">
                  <c:v>44204</c:v>
                </c:pt>
                <c:pt idx="5746">
                  <c:v>44207</c:v>
                </c:pt>
                <c:pt idx="5747">
                  <c:v>44208</c:v>
                </c:pt>
                <c:pt idx="5748">
                  <c:v>44209</c:v>
                </c:pt>
                <c:pt idx="5749">
                  <c:v>44210</c:v>
                </c:pt>
                <c:pt idx="5750">
                  <c:v>44211</c:v>
                </c:pt>
                <c:pt idx="5751">
                  <c:v>44214</c:v>
                </c:pt>
                <c:pt idx="5752">
                  <c:v>44215</c:v>
                </c:pt>
                <c:pt idx="5753">
                  <c:v>44216</c:v>
                </c:pt>
                <c:pt idx="5754">
                  <c:v>44217</c:v>
                </c:pt>
                <c:pt idx="5755">
                  <c:v>44218</c:v>
                </c:pt>
                <c:pt idx="5756">
                  <c:v>44221</c:v>
                </c:pt>
                <c:pt idx="5757">
                  <c:v>44222</c:v>
                </c:pt>
                <c:pt idx="5758">
                  <c:v>44223</c:v>
                </c:pt>
                <c:pt idx="5759">
                  <c:v>44224</c:v>
                </c:pt>
                <c:pt idx="5760">
                  <c:v>44225</c:v>
                </c:pt>
                <c:pt idx="5761">
                  <c:v>44228</c:v>
                </c:pt>
                <c:pt idx="5762">
                  <c:v>44229</c:v>
                </c:pt>
                <c:pt idx="5763">
                  <c:v>44230</c:v>
                </c:pt>
                <c:pt idx="5764">
                  <c:v>44231</c:v>
                </c:pt>
                <c:pt idx="5765">
                  <c:v>44232</c:v>
                </c:pt>
                <c:pt idx="5766">
                  <c:v>44235</c:v>
                </c:pt>
                <c:pt idx="5767">
                  <c:v>44236</c:v>
                </c:pt>
                <c:pt idx="5768">
                  <c:v>44237</c:v>
                </c:pt>
                <c:pt idx="5769">
                  <c:v>44238</c:v>
                </c:pt>
                <c:pt idx="5770">
                  <c:v>44239</c:v>
                </c:pt>
                <c:pt idx="5771">
                  <c:v>44242</c:v>
                </c:pt>
                <c:pt idx="5772">
                  <c:v>44243</c:v>
                </c:pt>
                <c:pt idx="5773">
                  <c:v>44244</c:v>
                </c:pt>
                <c:pt idx="5774">
                  <c:v>44245</c:v>
                </c:pt>
                <c:pt idx="5775">
                  <c:v>44246</c:v>
                </c:pt>
                <c:pt idx="5776">
                  <c:v>44249</c:v>
                </c:pt>
                <c:pt idx="5777">
                  <c:v>44250</c:v>
                </c:pt>
                <c:pt idx="5778">
                  <c:v>44251</c:v>
                </c:pt>
                <c:pt idx="5779">
                  <c:v>44252</c:v>
                </c:pt>
                <c:pt idx="5780">
                  <c:v>44253</c:v>
                </c:pt>
                <c:pt idx="5781">
                  <c:v>44256</c:v>
                </c:pt>
                <c:pt idx="5782">
                  <c:v>44257</c:v>
                </c:pt>
                <c:pt idx="5783">
                  <c:v>44258</c:v>
                </c:pt>
                <c:pt idx="5784">
                  <c:v>44259</c:v>
                </c:pt>
                <c:pt idx="5785">
                  <c:v>44260</c:v>
                </c:pt>
                <c:pt idx="5786">
                  <c:v>44263</c:v>
                </c:pt>
                <c:pt idx="5787">
                  <c:v>44264</c:v>
                </c:pt>
                <c:pt idx="5788">
                  <c:v>44265</c:v>
                </c:pt>
                <c:pt idx="5789">
                  <c:v>44266</c:v>
                </c:pt>
                <c:pt idx="5790">
                  <c:v>44267</c:v>
                </c:pt>
                <c:pt idx="5791">
                  <c:v>44270</c:v>
                </c:pt>
                <c:pt idx="5792">
                  <c:v>44271</c:v>
                </c:pt>
                <c:pt idx="5793">
                  <c:v>44272</c:v>
                </c:pt>
                <c:pt idx="5794">
                  <c:v>44273</c:v>
                </c:pt>
                <c:pt idx="5795">
                  <c:v>44274</c:v>
                </c:pt>
                <c:pt idx="5796">
                  <c:v>44277</c:v>
                </c:pt>
                <c:pt idx="5797">
                  <c:v>44278</c:v>
                </c:pt>
                <c:pt idx="5798">
                  <c:v>44279</c:v>
                </c:pt>
                <c:pt idx="5799">
                  <c:v>44280</c:v>
                </c:pt>
                <c:pt idx="5800">
                  <c:v>44281</c:v>
                </c:pt>
                <c:pt idx="5801">
                  <c:v>44284</c:v>
                </c:pt>
                <c:pt idx="5802">
                  <c:v>44285</c:v>
                </c:pt>
                <c:pt idx="5803">
                  <c:v>44286</c:v>
                </c:pt>
                <c:pt idx="5804">
                  <c:v>44287</c:v>
                </c:pt>
                <c:pt idx="5805">
                  <c:v>44288</c:v>
                </c:pt>
                <c:pt idx="5806">
                  <c:v>44291</c:v>
                </c:pt>
                <c:pt idx="5807">
                  <c:v>44292</c:v>
                </c:pt>
                <c:pt idx="5808">
                  <c:v>44293</c:v>
                </c:pt>
                <c:pt idx="5809">
                  <c:v>44294</c:v>
                </c:pt>
                <c:pt idx="5810">
                  <c:v>44295</c:v>
                </c:pt>
                <c:pt idx="5811">
                  <c:v>44298</c:v>
                </c:pt>
                <c:pt idx="5812">
                  <c:v>44299</c:v>
                </c:pt>
                <c:pt idx="5813">
                  <c:v>44300</c:v>
                </c:pt>
                <c:pt idx="5814">
                  <c:v>44301</c:v>
                </c:pt>
                <c:pt idx="5815">
                  <c:v>44302</c:v>
                </c:pt>
                <c:pt idx="5816">
                  <c:v>44305</c:v>
                </c:pt>
                <c:pt idx="5817">
                  <c:v>44306</c:v>
                </c:pt>
                <c:pt idx="5818">
                  <c:v>44307</c:v>
                </c:pt>
                <c:pt idx="5819">
                  <c:v>44308</c:v>
                </c:pt>
                <c:pt idx="5820">
                  <c:v>44309</c:v>
                </c:pt>
                <c:pt idx="5821">
                  <c:v>44312</c:v>
                </c:pt>
                <c:pt idx="5822">
                  <c:v>44313</c:v>
                </c:pt>
                <c:pt idx="5823">
                  <c:v>44314</c:v>
                </c:pt>
                <c:pt idx="5824">
                  <c:v>44315</c:v>
                </c:pt>
                <c:pt idx="5825">
                  <c:v>44316</c:v>
                </c:pt>
                <c:pt idx="5826">
                  <c:v>44319</c:v>
                </c:pt>
                <c:pt idx="5827">
                  <c:v>44320</c:v>
                </c:pt>
                <c:pt idx="5828">
                  <c:v>44321</c:v>
                </c:pt>
                <c:pt idx="5829">
                  <c:v>44322</c:v>
                </c:pt>
                <c:pt idx="5830">
                  <c:v>44323</c:v>
                </c:pt>
                <c:pt idx="5831">
                  <c:v>44326</c:v>
                </c:pt>
                <c:pt idx="5832">
                  <c:v>44327</c:v>
                </c:pt>
                <c:pt idx="5833">
                  <c:v>44328</c:v>
                </c:pt>
                <c:pt idx="5834">
                  <c:v>44329</c:v>
                </c:pt>
                <c:pt idx="5835">
                  <c:v>44330</c:v>
                </c:pt>
                <c:pt idx="5836">
                  <c:v>44333</c:v>
                </c:pt>
                <c:pt idx="5837">
                  <c:v>44334</c:v>
                </c:pt>
                <c:pt idx="5838">
                  <c:v>44335</c:v>
                </c:pt>
                <c:pt idx="5839">
                  <c:v>44336</c:v>
                </c:pt>
                <c:pt idx="5840">
                  <c:v>44337</c:v>
                </c:pt>
                <c:pt idx="5841">
                  <c:v>44340</c:v>
                </c:pt>
                <c:pt idx="5842">
                  <c:v>44341</c:v>
                </c:pt>
                <c:pt idx="5843">
                  <c:v>44342</c:v>
                </c:pt>
                <c:pt idx="5844">
                  <c:v>44343</c:v>
                </c:pt>
                <c:pt idx="5845">
                  <c:v>44344</c:v>
                </c:pt>
                <c:pt idx="5846">
                  <c:v>44347</c:v>
                </c:pt>
                <c:pt idx="5847">
                  <c:v>44348</c:v>
                </c:pt>
                <c:pt idx="5848">
                  <c:v>44349</c:v>
                </c:pt>
                <c:pt idx="5849">
                  <c:v>44350</c:v>
                </c:pt>
                <c:pt idx="5850">
                  <c:v>44351</c:v>
                </c:pt>
                <c:pt idx="5851">
                  <c:v>44354</c:v>
                </c:pt>
                <c:pt idx="5852">
                  <c:v>44355</c:v>
                </c:pt>
                <c:pt idx="5853">
                  <c:v>44356</c:v>
                </c:pt>
                <c:pt idx="5854">
                  <c:v>44357</c:v>
                </c:pt>
                <c:pt idx="5855">
                  <c:v>44358</c:v>
                </c:pt>
                <c:pt idx="5856">
                  <c:v>44361</c:v>
                </c:pt>
                <c:pt idx="5857">
                  <c:v>44362</c:v>
                </c:pt>
                <c:pt idx="5858">
                  <c:v>44363</c:v>
                </c:pt>
                <c:pt idx="5859">
                  <c:v>44364</c:v>
                </c:pt>
                <c:pt idx="5860">
                  <c:v>44365</c:v>
                </c:pt>
                <c:pt idx="5861">
                  <c:v>44368</c:v>
                </c:pt>
                <c:pt idx="5862">
                  <c:v>44369</c:v>
                </c:pt>
                <c:pt idx="5863">
                  <c:v>44370</c:v>
                </c:pt>
                <c:pt idx="5864">
                  <c:v>44371</c:v>
                </c:pt>
                <c:pt idx="5865">
                  <c:v>44372</c:v>
                </c:pt>
                <c:pt idx="5866">
                  <c:v>44375</c:v>
                </c:pt>
                <c:pt idx="5867">
                  <c:v>44376</c:v>
                </c:pt>
                <c:pt idx="5868">
                  <c:v>44377</c:v>
                </c:pt>
                <c:pt idx="5869">
                  <c:v>44378</c:v>
                </c:pt>
                <c:pt idx="5870">
                  <c:v>44379</c:v>
                </c:pt>
                <c:pt idx="5871">
                  <c:v>44382</c:v>
                </c:pt>
                <c:pt idx="5872">
                  <c:v>44383</c:v>
                </c:pt>
                <c:pt idx="5873">
                  <c:v>44384</c:v>
                </c:pt>
                <c:pt idx="5874">
                  <c:v>44385</c:v>
                </c:pt>
                <c:pt idx="5875">
                  <c:v>44386</c:v>
                </c:pt>
                <c:pt idx="5876">
                  <c:v>44389</c:v>
                </c:pt>
                <c:pt idx="5877">
                  <c:v>44390</c:v>
                </c:pt>
                <c:pt idx="5878">
                  <c:v>44391</c:v>
                </c:pt>
                <c:pt idx="5879">
                  <c:v>44392</c:v>
                </c:pt>
                <c:pt idx="5880">
                  <c:v>44393</c:v>
                </c:pt>
                <c:pt idx="5881">
                  <c:v>44396</c:v>
                </c:pt>
                <c:pt idx="5882">
                  <c:v>44397</c:v>
                </c:pt>
                <c:pt idx="5883">
                  <c:v>44398</c:v>
                </c:pt>
                <c:pt idx="5884">
                  <c:v>44399</c:v>
                </c:pt>
                <c:pt idx="5885">
                  <c:v>44400</c:v>
                </c:pt>
                <c:pt idx="5886">
                  <c:v>44403</c:v>
                </c:pt>
                <c:pt idx="5887">
                  <c:v>44404</c:v>
                </c:pt>
                <c:pt idx="5888">
                  <c:v>44405</c:v>
                </c:pt>
                <c:pt idx="5889">
                  <c:v>44406</c:v>
                </c:pt>
                <c:pt idx="5890">
                  <c:v>44407</c:v>
                </c:pt>
                <c:pt idx="5891">
                  <c:v>44410</c:v>
                </c:pt>
                <c:pt idx="5892">
                  <c:v>44411</c:v>
                </c:pt>
                <c:pt idx="5893">
                  <c:v>44412</c:v>
                </c:pt>
                <c:pt idx="5894">
                  <c:v>44413</c:v>
                </c:pt>
                <c:pt idx="5895">
                  <c:v>44414</c:v>
                </c:pt>
                <c:pt idx="5896">
                  <c:v>44417</c:v>
                </c:pt>
                <c:pt idx="5897">
                  <c:v>44418</c:v>
                </c:pt>
                <c:pt idx="5898">
                  <c:v>44419</c:v>
                </c:pt>
                <c:pt idx="5899">
                  <c:v>44420</c:v>
                </c:pt>
                <c:pt idx="5900">
                  <c:v>44421</c:v>
                </c:pt>
                <c:pt idx="5901">
                  <c:v>44424</c:v>
                </c:pt>
                <c:pt idx="5902">
                  <c:v>44425</c:v>
                </c:pt>
                <c:pt idx="5903">
                  <c:v>44426</c:v>
                </c:pt>
                <c:pt idx="5904">
                  <c:v>44427</c:v>
                </c:pt>
                <c:pt idx="5905">
                  <c:v>44428</c:v>
                </c:pt>
                <c:pt idx="5906">
                  <c:v>44431</c:v>
                </c:pt>
                <c:pt idx="5907">
                  <c:v>44432</c:v>
                </c:pt>
                <c:pt idx="5908">
                  <c:v>44433</c:v>
                </c:pt>
                <c:pt idx="5909">
                  <c:v>44434</c:v>
                </c:pt>
                <c:pt idx="5910">
                  <c:v>44435</c:v>
                </c:pt>
                <c:pt idx="5911">
                  <c:v>44438</c:v>
                </c:pt>
                <c:pt idx="5912">
                  <c:v>44439</c:v>
                </c:pt>
                <c:pt idx="5913">
                  <c:v>44440</c:v>
                </c:pt>
                <c:pt idx="5914">
                  <c:v>44441</c:v>
                </c:pt>
                <c:pt idx="5915">
                  <c:v>44442</c:v>
                </c:pt>
                <c:pt idx="5916">
                  <c:v>44445</c:v>
                </c:pt>
                <c:pt idx="5917">
                  <c:v>44446</c:v>
                </c:pt>
                <c:pt idx="5918">
                  <c:v>44447</c:v>
                </c:pt>
                <c:pt idx="5919">
                  <c:v>44448</c:v>
                </c:pt>
                <c:pt idx="5920">
                  <c:v>44449</c:v>
                </c:pt>
                <c:pt idx="5921">
                  <c:v>44452</c:v>
                </c:pt>
                <c:pt idx="5922">
                  <c:v>44453</c:v>
                </c:pt>
                <c:pt idx="5923">
                  <c:v>44454</c:v>
                </c:pt>
                <c:pt idx="5924">
                  <c:v>44455</c:v>
                </c:pt>
                <c:pt idx="5925">
                  <c:v>44456</c:v>
                </c:pt>
                <c:pt idx="5926">
                  <c:v>44459</c:v>
                </c:pt>
                <c:pt idx="5927">
                  <c:v>44460</c:v>
                </c:pt>
                <c:pt idx="5928">
                  <c:v>44461</c:v>
                </c:pt>
                <c:pt idx="5929">
                  <c:v>44462</c:v>
                </c:pt>
                <c:pt idx="5930">
                  <c:v>44463</c:v>
                </c:pt>
                <c:pt idx="5931">
                  <c:v>44466</c:v>
                </c:pt>
                <c:pt idx="5932">
                  <c:v>44467</c:v>
                </c:pt>
                <c:pt idx="5933">
                  <c:v>44468</c:v>
                </c:pt>
                <c:pt idx="5934">
                  <c:v>44469</c:v>
                </c:pt>
                <c:pt idx="5935">
                  <c:v>44470</c:v>
                </c:pt>
                <c:pt idx="5936">
                  <c:v>44473</c:v>
                </c:pt>
                <c:pt idx="5937">
                  <c:v>44474</c:v>
                </c:pt>
                <c:pt idx="5938">
                  <c:v>44475</c:v>
                </c:pt>
                <c:pt idx="5939">
                  <c:v>44476</c:v>
                </c:pt>
                <c:pt idx="5940">
                  <c:v>44477</c:v>
                </c:pt>
                <c:pt idx="5941">
                  <c:v>44480</c:v>
                </c:pt>
                <c:pt idx="5942">
                  <c:v>44481</c:v>
                </c:pt>
                <c:pt idx="5943">
                  <c:v>44482</c:v>
                </c:pt>
                <c:pt idx="5944">
                  <c:v>44483</c:v>
                </c:pt>
                <c:pt idx="5945">
                  <c:v>44484</c:v>
                </c:pt>
                <c:pt idx="5946">
                  <c:v>44487</c:v>
                </c:pt>
                <c:pt idx="5947">
                  <c:v>44488</c:v>
                </c:pt>
                <c:pt idx="5948">
                  <c:v>44489</c:v>
                </c:pt>
                <c:pt idx="5949">
                  <c:v>44490</c:v>
                </c:pt>
                <c:pt idx="5950">
                  <c:v>44491</c:v>
                </c:pt>
                <c:pt idx="5951">
                  <c:v>44494</c:v>
                </c:pt>
                <c:pt idx="5952">
                  <c:v>44495</c:v>
                </c:pt>
                <c:pt idx="5953">
                  <c:v>44496</c:v>
                </c:pt>
                <c:pt idx="5954">
                  <c:v>44497</c:v>
                </c:pt>
                <c:pt idx="5955">
                  <c:v>44498</c:v>
                </c:pt>
                <c:pt idx="5956">
                  <c:v>44501</c:v>
                </c:pt>
                <c:pt idx="5957">
                  <c:v>44502</c:v>
                </c:pt>
                <c:pt idx="5958">
                  <c:v>44503</c:v>
                </c:pt>
                <c:pt idx="5959">
                  <c:v>44504</c:v>
                </c:pt>
                <c:pt idx="5960">
                  <c:v>44505</c:v>
                </c:pt>
                <c:pt idx="5961">
                  <c:v>44508</c:v>
                </c:pt>
                <c:pt idx="5962">
                  <c:v>44509</c:v>
                </c:pt>
                <c:pt idx="5963">
                  <c:v>44510</c:v>
                </c:pt>
                <c:pt idx="5964">
                  <c:v>44511</c:v>
                </c:pt>
                <c:pt idx="5965">
                  <c:v>44512</c:v>
                </c:pt>
                <c:pt idx="5966">
                  <c:v>44515</c:v>
                </c:pt>
                <c:pt idx="5967">
                  <c:v>44516</c:v>
                </c:pt>
                <c:pt idx="5968">
                  <c:v>44517</c:v>
                </c:pt>
                <c:pt idx="5969">
                  <c:v>44518</c:v>
                </c:pt>
                <c:pt idx="5970">
                  <c:v>44519</c:v>
                </c:pt>
                <c:pt idx="5971">
                  <c:v>44522</c:v>
                </c:pt>
                <c:pt idx="5972">
                  <c:v>44523</c:v>
                </c:pt>
                <c:pt idx="5973">
                  <c:v>44524</c:v>
                </c:pt>
                <c:pt idx="5974">
                  <c:v>44525</c:v>
                </c:pt>
                <c:pt idx="5975">
                  <c:v>44526</c:v>
                </c:pt>
                <c:pt idx="5976">
                  <c:v>44529</c:v>
                </c:pt>
                <c:pt idx="5977">
                  <c:v>44530</c:v>
                </c:pt>
                <c:pt idx="5978">
                  <c:v>44531</c:v>
                </c:pt>
                <c:pt idx="5979">
                  <c:v>44532</c:v>
                </c:pt>
                <c:pt idx="5980">
                  <c:v>44533</c:v>
                </c:pt>
                <c:pt idx="5981">
                  <c:v>44536</c:v>
                </c:pt>
                <c:pt idx="5982">
                  <c:v>44537</c:v>
                </c:pt>
                <c:pt idx="5983">
                  <c:v>44538</c:v>
                </c:pt>
                <c:pt idx="5984">
                  <c:v>44539</c:v>
                </c:pt>
                <c:pt idx="5985">
                  <c:v>44540</c:v>
                </c:pt>
                <c:pt idx="5986">
                  <c:v>44543</c:v>
                </c:pt>
                <c:pt idx="5987">
                  <c:v>44544</c:v>
                </c:pt>
                <c:pt idx="5988">
                  <c:v>44545</c:v>
                </c:pt>
                <c:pt idx="5989">
                  <c:v>44546</c:v>
                </c:pt>
                <c:pt idx="5990">
                  <c:v>44547</c:v>
                </c:pt>
                <c:pt idx="5991">
                  <c:v>44550</c:v>
                </c:pt>
                <c:pt idx="5992">
                  <c:v>44551</c:v>
                </c:pt>
                <c:pt idx="5993">
                  <c:v>44552</c:v>
                </c:pt>
                <c:pt idx="5994">
                  <c:v>44553</c:v>
                </c:pt>
                <c:pt idx="5995">
                  <c:v>44554</c:v>
                </c:pt>
                <c:pt idx="5996">
                  <c:v>44557</c:v>
                </c:pt>
                <c:pt idx="5997">
                  <c:v>44558</c:v>
                </c:pt>
                <c:pt idx="5998">
                  <c:v>44559</c:v>
                </c:pt>
                <c:pt idx="5999">
                  <c:v>44560</c:v>
                </c:pt>
                <c:pt idx="6000">
                  <c:v>44561</c:v>
                </c:pt>
                <c:pt idx="6001">
                  <c:v>44564</c:v>
                </c:pt>
                <c:pt idx="6002">
                  <c:v>44565</c:v>
                </c:pt>
                <c:pt idx="6003">
                  <c:v>44566</c:v>
                </c:pt>
                <c:pt idx="6004">
                  <c:v>44567</c:v>
                </c:pt>
                <c:pt idx="6005">
                  <c:v>44568</c:v>
                </c:pt>
                <c:pt idx="6006">
                  <c:v>44571</c:v>
                </c:pt>
                <c:pt idx="6007">
                  <c:v>44572</c:v>
                </c:pt>
                <c:pt idx="6008">
                  <c:v>44573</c:v>
                </c:pt>
                <c:pt idx="6009">
                  <c:v>44574</c:v>
                </c:pt>
                <c:pt idx="6010">
                  <c:v>44575</c:v>
                </c:pt>
                <c:pt idx="6011">
                  <c:v>44578</c:v>
                </c:pt>
                <c:pt idx="6012">
                  <c:v>44579</c:v>
                </c:pt>
                <c:pt idx="6013">
                  <c:v>44580</c:v>
                </c:pt>
                <c:pt idx="6014">
                  <c:v>44581</c:v>
                </c:pt>
                <c:pt idx="6015">
                  <c:v>44582</c:v>
                </c:pt>
                <c:pt idx="6016">
                  <c:v>44585</c:v>
                </c:pt>
                <c:pt idx="6017">
                  <c:v>44586</c:v>
                </c:pt>
                <c:pt idx="6018">
                  <c:v>44587</c:v>
                </c:pt>
                <c:pt idx="6019">
                  <c:v>44588</c:v>
                </c:pt>
                <c:pt idx="6020">
                  <c:v>44589</c:v>
                </c:pt>
                <c:pt idx="6021">
                  <c:v>44592</c:v>
                </c:pt>
                <c:pt idx="6022">
                  <c:v>44593</c:v>
                </c:pt>
                <c:pt idx="6023">
                  <c:v>44594</c:v>
                </c:pt>
                <c:pt idx="6024">
                  <c:v>44595</c:v>
                </c:pt>
                <c:pt idx="6025">
                  <c:v>44596</c:v>
                </c:pt>
                <c:pt idx="6026">
                  <c:v>44599</c:v>
                </c:pt>
                <c:pt idx="6027">
                  <c:v>44600</c:v>
                </c:pt>
                <c:pt idx="6028">
                  <c:v>44601</c:v>
                </c:pt>
                <c:pt idx="6029">
                  <c:v>44602</c:v>
                </c:pt>
                <c:pt idx="6030">
                  <c:v>44603</c:v>
                </c:pt>
                <c:pt idx="6031">
                  <c:v>44606</c:v>
                </c:pt>
                <c:pt idx="6032">
                  <c:v>44607</c:v>
                </c:pt>
                <c:pt idx="6033">
                  <c:v>44608</c:v>
                </c:pt>
                <c:pt idx="6034">
                  <c:v>44609</c:v>
                </c:pt>
                <c:pt idx="6035">
                  <c:v>44610</c:v>
                </c:pt>
                <c:pt idx="6036">
                  <c:v>44613</c:v>
                </c:pt>
                <c:pt idx="6037">
                  <c:v>44614</c:v>
                </c:pt>
                <c:pt idx="6038">
                  <c:v>44615</c:v>
                </c:pt>
                <c:pt idx="6039">
                  <c:v>44616</c:v>
                </c:pt>
                <c:pt idx="6040">
                  <c:v>44617</c:v>
                </c:pt>
                <c:pt idx="6041">
                  <c:v>44620</c:v>
                </c:pt>
                <c:pt idx="6042">
                  <c:v>44621</c:v>
                </c:pt>
                <c:pt idx="6043">
                  <c:v>44622</c:v>
                </c:pt>
                <c:pt idx="6044">
                  <c:v>44623</c:v>
                </c:pt>
                <c:pt idx="6045">
                  <c:v>44624</c:v>
                </c:pt>
                <c:pt idx="6046">
                  <c:v>44627</c:v>
                </c:pt>
                <c:pt idx="6047">
                  <c:v>44628</c:v>
                </c:pt>
                <c:pt idx="6048">
                  <c:v>44629</c:v>
                </c:pt>
                <c:pt idx="6049">
                  <c:v>44630</c:v>
                </c:pt>
                <c:pt idx="6050">
                  <c:v>44631</c:v>
                </c:pt>
                <c:pt idx="6051">
                  <c:v>44634</c:v>
                </c:pt>
                <c:pt idx="6052">
                  <c:v>44635</c:v>
                </c:pt>
                <c:pt idx="6053">
                  <c:v>44636</c:v>
                </c:pt>
                <c:pt idx="6054">
                  <c:v>44637</c:v>
                </c:pt>
                <c:pt idx="6055">
                  <c:v>44638</c:v>
                </c:pt>
                <c:pt idx="6056">
                  <c:v>44641</c:v>
                </c:pt>
                <c:pt idx="6057">
                  <c:v>44642</c:v>
                </c:pt>
                <c:pt idx="6058">
                  <c:v>44643</c:v>
                </c:pt>
                <c:pt idx="6059">
                  <c:v>44644</c:v>
                </c:pt>
                <c:pt idx="6060">
                  <c:v>44645</c:v>
                </c:pt>
                <c:pt idx="6061">
                  <c:v>44648</c:v>
                </c:pt>
                <c:pt idx="6062">
                  <c:v>44649</c:v>
                </c:pt>
                <c:pt idx="6063">
                  <c:v>44650</c:v>
                </c:pt>
                <c:pt idx="6064">
                  <c:v>44651</c:v>
                </c:pt>
                <c:pt idx="6065">
                  <c:v>44652</c:v>
                </c:pt>
                <c:pt idx="6066">
                  <c:v>44655</c:v>
                </c:pt>
                <c:pt idx="6067">
                  <c:v>44656</c:v>
                </c:pt>
                <c:pt idx="6068">
                  <c:v>44657</c:v>
                </c:pt>
                <c:pt idx="6069">
                  <c:v>44658</c:v>
                </c:pt>
                <c:pt idx="6070">
                  <c:v>44659</c:v>
                </c:pt>
                <c:pt idx="6071">
                  <c:v>44662</c:v>
                </c:pt>
                <c:pt idx="6072">
                  <c:v>44663</c:v>
                </c:pt>
                <c:pt idx="6073">
                  <c:v>44664</c:v>
                </c:pt>
                <c:pt idx="6074">
                  <c:v>44665</c:v>
                </c:pt>
                <c:pt idx="6075">
                  <c:v>44666</c:v>
                </c:pt>
                <c:pt idx="6076">
                  <c:v>44669</c:v>
                </c:pt>
                <c:pt idx="6077">
                  <c:v>44670</c:v>
                </c:pt>
                <c:pt idx="6078">
                  <c:v>44671</c:v>
                </c:pt>
                <c:pt idx="6079">
                  <c:v>44672</c:v>
                </c:pt>
                <c:pt idx="6080">
                  <c:v>44673</c:v>
                </c:pt>
                <c:pt idx="6081">
                  <c:v>44676</c:v>
                </c:pt>
                <c:pt idx="6082">
                  <c:v>44677</c:v>
                </c:pt>
                <c:pt idx="6083">
                  <c:v>44678</c:v>
                </c:pt>
                <c:pt idx="6084">
                  <c:v>44679</c:v>
                </c:pt>
                <c:pt idx="6085">
                  <c:v>44680</c:v>
                </c:pt>
                <c:pt idx="6086">
                  <c:v>44683</c:v>
                </c:pt>
                <c:pt idx="6087">
                  <c:v>44684</c:v>
                </c:pt>
                <c:pt idx="6088">
                  <c:v>44685</c:v>
                </c:pt>
                <c:pt idx="6089">
                  <c:v>44686</c:v>
                </c:pt>
                <c:pt idx="6090">
                  <c:v>44687</c:v>
                </c:pt>
                <c:pt idx="6091">
                  <c:v>44690</c:v>
                </c:pt>
                <c:pt idx="6092">
                  <c:v>44691</c:v>
                </c:pt>
                <c:pt idx="6093">
                  <c:v>44692</c:v>
                </c:pt>
                <c:pt idx="6094">
                  <c:v>44693</c:v>
                </c:pt>
                <c:pt idx="6095">
                  <c:v>44694</c:v>
                </c:pt>
                <c:pt idx="6096">
                  <c:v>44697</c:v>
                </c:pt>
                <c:pt idx="6097">
                  <c:v>44698</c:v>
                </c:pt>
                <c:pt idx="6098">
                  <c:v>44699</c:v>
                </c:pt>
                <c:pt idx="6099">
                  <c:v>44700</c:v>
                </c:pt>
                <c:pt idx="6100">
                  <c:v>44701</c:v>
                </c:pt>
                <c:pt idx="6101">
                  <c:v>44704</c:v>
                </c:pt>
                <c:pt idx="6102">
                  <c:v>44705</c:v>
                </c:pt>
                <c:pt idx="6103">
                  <c:v>44706</c:v>
                </c:pt>
                <c:pt idx="6104">
                  <c:v>44707</c:v>
                </c:pt>
                <c:pt idx="6105">
                  <c:v>44708</c:v>
                </c:pt>
                <c:pt idx="6106">
                  <c:v>44711</c:v>
                </c:pt>
                <c:pt idx="6107">
                  <c:v>44712</c:v>
                </c:pt>
                <c:pt idx="6108">
                  <c:v>44713</c:v>
                </c:pt>
                <c:pt idx="6109">
                  <c:v>44714</c:v>
                </c:pt>
                <c:pt idx="6110">
                  <c:v>44715</c:v>
                </c:pt>
                <c:pt idx="6111">
                  <c:v>44718</c:v>
                </c:pt>
                <c:pt idx="6112">
                  <c:v>44719</c:v>
                </c:pt>
                <c:pt idx="6113">
                  <c:v>44720</c:v>
                </c:pt>
                <c:pt idx="6114">
                  <c:v>44721</c:v>
                </c:pt>
                <c:pt idx="6115">
                  <c:v>44722</c:v>
                </c:pt>
                <c:pt idx="6116">
                  <c:v>44725</c:v>
                </c:pt>
                <c:pt idx="6117">
                  <c:v>44726</c:v>
                </c:pt>
                <c:pt idx="6118">
                  <c:v>44727</c:v>
                </c:pt>
                <c:pt idx="6119">
                  <c:v>44728</c:v>
                </c:pt>
                <c:pt idx="6120">
                  <c:v>44729</c:v>
                </c:pt>
                <c:pt idx="6121">
                  <c:v>44732</c:v>
                </c:pt>
                <c:pt idx="6122">
                  <c:v>44733</c:v>
                </c:pt>
                <c:pt idx="6123">
                  <c:v>44734</c:v>
                </c:pt>
                <c:pt idx="6124">
                  <c:v>44735</c:v>
                </c:pt>
                <c:pt idx="6125">
                  <c:v>44736</c:v>
                </c:pt>
                <c:pt idx="6126">
                  <c:v>44739</c:v>
                </c:pt>
                <c:pt idx="6127">
                  <c:v>44740</c:v>
                </c:pt>
                <c:pt idx="6128">
                  <c:v>44741</c:v>
                </c:pt>
                <c:pt idx="6129">
                  <c:v>44742</c:v>
                </c:pt>
                <c:pt idx="6130">
                  <c:v>44743</c:v>
                </c:pt>
                <c:pt idx="6131">
                  <c:v>44746</c:v>
                </c:pt>
                <c:pt idx="6132">
                  <c:v>44747</c:v>
                </c:pt>
                <c:pt idx="6133">
                  <c:v>44748</c:v>
                </c:pt>
                <c:pt idx="6134">
                  <c:v>44749</c:v>
                </c:pt>
                <c:pt idx="6135">
                  <c:v>44750</c:v>
                </c:pt>
                <c:pt idx="6136">
                  <c:v>44753</c:v>
                </c:pt>
                <c:pt idx="6137">
                  <c:v>44754</c:v>
                </c:pt>
                <c:pt idx="6138">
                  <c:v>44755</c:v>
                </c:pt>
                <c:pt idx="6139">
                  <c:v>44756</c:v>
                </c:pt>
                <c:pt idx="6140">
                  <c:v>44757</c:v>
                </c:pt>
                <c:pt idx="6141">
                  <c:v>44760</c:v>
                </c:pt>
                <c:pt idx="6142">
                  <c:v>44761</c:v>
                </c:pt>
                <c:pt idx="6143">
                  <c:v>44762</c:v>
                </c:pt>
                <c:pt idx="6144">
                  <c:v>44763</c:v>
                </c:pt>
                <c:pt idx="6145">
                  <c:v>44764</c:v>
                </c:pt>
                <c:pt idx="6146">
                  <c:v>44767</c:v>
                </c:pt>
                <c:pt idx="6147">
                  <c:v>44768</c:v>
                </c:pt>
                <c:pt idx="6148">
                  <c:v>44769</c:v>
                </c:pt>
                <c:pt idx="6149">
                  <c:v>44770</c:v>
                </c:pt>
                <c:pt idx="6150">
                  <c:v>44771</c:v>
                </c:pt>
                <c:pt idx="6151">
                  <c:v>44774</c:v>
                </c:pt>
                <c:pt idx="6152">
                  <c:v>44775</c:v>
                </c:pt>
                <c:pt idx="6153">
                  <c:v>44776</c:v>
                </c:pt>
                <c:pt idx="6154">
                  <c:v>44777</c:v>
                </c:pt>
                <c:pt idx="6155">
                  <c:v>44778</c:v>
                </c:pt>
                <c:pt idx="6156">
                  <c:v>44781</c:v>
                </c:pt>
                <c:pt idx="6157">
                  <c:v>44782</c:v>
                </c:pt>
                <c:pt idx="6158">
                  <c:v>44783</c:v>
                </c:pt>
                <c:pt idx="6159">
                  <c:v>44784</c:v>
                </c:pt>
                <c:pt idx="6160">
                  <c:v>44785</c:v>
                </c:pt>
                <c:pt idx="6161">
                  <c:v>44788</c:v>
                </c:pt>
                <c:pt idx="6162">
                  <c:v>44789</c:v>
                </c:pt>
                <c:pt idx="6163">
                  <c:v>44790</c:v>
                </c:pt>
                <c:pt idx="6164">
                  <c:v>44791</c:v>
                </c:pt>
                <c:pt idx="6165">
                  <c:v>44792</c:v>
                </c:pt>
                <c:pt idx="6166">
                  <c:v>44795</c:v>
                </c:pt>
                <c:pt idx="6167">
                  <c:v>44796</c:v>
                </c:pt>
                <c:pt idx="6168">
                  <c:v>44797</c:v>
                </c:pt>
                <c:pt idx="6169">
                  <c:v>44798</c:v>
                </c:pt>
                <c:pt idx="6170">
                  <c:v>44799</c:v>
                </c:pt>
                <c:pt idx="6171">
                  <c:v>44802</c:v>
                </c:pt>
                <c:pt idx="6172">
                  <c:v>44803</c:v>
                </c:pt>
                <c:pt idx="6173">
                  <c:v>44804</c:v>
                </c:pt>
                <c:pt idx="6174">
                  <c:v>44805</c:v>
                </c:pt>
                <c:pt idx="6175">
                  <c:v>44806</c:v>
                </c:pt>
                <c:pt idx="6176">
                  <c:v>44809</c:v>
                </c:pt>
                <c:pt idx="6177">
                  <c:v>44810</c:v>
                </c:pt>
                <c:pt idx="6178">
                  <c:v>44811</c:v>
                </c:pt>
                <c:pt idx="6179">
                  <c:v>44812</c:v>
                </c:pt>
                <c:pt idx="6180">
                  <c:v>44813</c:v>
                </c:pt>
                <c:pt idx="6181">
                  <c:v>44816</c:v>
                </c:pt>
                <c:pt idx="6182">
                  <c:v>44817</c:v>
                </c:pt>
                <c:pt idx="6183">
                  <c:v>44818</c:v>
                </c:pt>
                <c:pt idx="6184">
                  <c:v>44819</c:v>
                </c:pt>
                <c:pt idx="6185">
                  <c:v>44820</c:v>
                </c:pt>
                <c:pt idx="6186">
                  <c:v>44823</c:v>
                </c:pt>
                <c:pt idx="6187">
                  <c:v>44824</c:v>
                </c:pt>
                <c:pt idx="6188">
                  <c:v>44825</c:v>
                </c:pt>
                <c:pt idx="6189">
                  <c:v>44826</c:v>
                </c:pt>
                <c:pt idx="6190">
                  <c:v>44827</c:v>
                </c:pt>
                <c:pt idx="6191">
                  <c:v>44830</c:v>
                </c:pt>
                <c:pt idx="6192">
                  <c:v>44831</c:v>
                </c:pt>
                <c:pt idx="6193">
                  <c:v>44832</c:v>
                </c:pt>
                <c:pt idx="6194">
                  <c:v>44833</c:v>
                </c:pt>
                <c:pt idx="6195">
                  <c:v>44834</c:v>
                </c:pt>
                <c:pt idx="6196">
                  <c:v>44837</c:v>
                </c:pt>
                <c:pt idx="6197">
                  <c:v>44838</c:v>
                </c:pt>
                <c:pt idx="6198">
                  <c:v>44839</c:v>
                </c:pt>
              </c:numCache>
            </c:numRef>
          </c:cat>
          <c:val>
            <c:numRef>
              <c:f>Sheet1!$D$2:$D$11158</c:f>
              <c:numCache>
                <c:formatCode>General</c:formatCode>
                <c:ptCount val="11157"/>
                <c:pt idx="0">
                  <c:v>2.99</c:v>
                </c:pt>
                <c:pt idx="1">
                  <c:v>2.64</c:v>
                </c:pt>
                <c:pt idx="2">
                  <c:v>2.48</c:v>
                </c:pt>
                <c:pt idx="3">
                  <c:v>2.4900000000000002</c:v>
                </c:pt>
                <c:pt idx="4">
                  <c:v>2.57</c:v>
                </c:pt>
                <c:pt idx="5">
                  <c:v>2.62</c:v>
                </c:pt>
                <c:pt idx="6">
                  <c:v>2.68</c:v>
                </c:pt>
                <c:pt idx="7">
                  <c:v>2.69</c:v>
                </c:pt>
                <c:pt idx="8">
                  <c:v>2.92</c:v>
                </c:pt>
                <c:pt idx="9">
                  <c:v>2.81</c:v>
                </c:pt>
                <c:pt idx="10">
                  <c:v>2.92</c:v>
                </c:pt>
                <c:pt idx="11">
                  <c:v>2.72</c:v>
                </c:pt>
                <c:pt idx="12">
                  <c:v>2.73</c:v>
                </c:pt>
                <c:pt idx="13">
                  <c:v>2.59</c:v>
                </c:pt>
                <c:pt idx="14">
                  <c:v>2.57</c:v>
                </c:pt>
                <c:pt idx="15">
                  <c:v>2.65</c:v>
                </c:pt>
                <c:pt idx="16">
                  <c:v>2.63</c:v>
                </c:pt>
                <c:pt idx="17">
                  <c:v>2.44</c:v>
                </c:pt>
                <c:pt idx="18">
                  <c:v>2.41</c:v>
                </c:pt>
                <c:pt idx="19">
                  <c:v>2.359999999999999</c:v>
                </c:pt>
                <c:pt idx="20">
                  <c:v>2.2999999999999998</c:v>
                </c:pt>
                <c:pt idx="21">
                  <c:v>2.33</c:v>
                </c:pt>
                <c:pt idx="22">
                  <c:v>2.2999999999999998</c:v>
                </c:pt>
                <c:pt idx="23">
                  <c:v>2.2599999999999998</c:v>
                </c:pt>
                <c:pt idx="24">
                  <c:v>2.2000000000000011</c:v>
                </c:pt>
                <c:pt idx="25">
                  <c:v>2.15</c:v>
                </c:pt>
                <c:pt idx="26">
                  <c:v>2.12</c:v>
                </c:pt>
                <c:pt idx="27">
                  <c:v>2.16</c:v>
                </c:pt>
                <c:pt idx="28">
                  <c:v>2.16</c:v>
                </c:pt>
                <c:pt idx="29">
                  <c:v>2.0699999999999998</c:v>
                </c:pt>
                <c:pt idx="30">
                  <c:v>2.04</c:v>
                </c:pt>
                <c:pt idx="31">
                  <c:v>1.93</c:v>
                </c:pt>
                <c:pt idx="32">
                  <c:v>1.94</c:v>
                </c:pt>
                <c:pt idx="33">
                  <c:v>1.95</c:v>
                </c:pt>
                <c:pt idx="34">
                  <c:v>2.02</c:v>
                </c:pt>
                <c:pt idx="35">
                  <c:v>2.08</c:v>
                </c:pt>
                <c:pt idx="36">
                  <c:v>2.0699999999999998</c:v>
                </c:pt>
                <c:pt idx="37">
                  <c:v>2.2400000000000002</c:v>
                </c:pt>
                <c:pt idx="38">
                  <c:v>2.09</c:v>
                </c:pt>
                <c:pt idx="39">
                  <c:v>2.04</c:v>
                </c:pt>
                <c:pt idx="40">
                  <c:v>2.02</c:v>
                </c:pt>
                <c:pt idx="41">
                  <c:v>2.04</c:v>
                </c:pt>
                <c:pt idx="42">
                  <c:v>2.04</c:v>
                </c:pt>
                <c:pt idx="43">
                  <c:v>2.02</c:v>
                </c:pt>
                <c:pt idx="44">
                  <c:v>2.06</c:v>
                </c:pt>
                <c:pt idx="45">
                  <c:v>2.0699999999999998</c:v>
                </c:pt>
                <c:pt idx="46">
                  <c:v>1.97</c:v>
                </c:pt>
                <c:pt idx="47">
                  <c:v>1.91</c:v>
                </c:pt>
                <c:pt idx="48">
                  <c:v>1.890000000000001</c:v>
                </c:pt>
                <c:pt idx="49">
                  <c:v>1.87</c:v>
                </c:pt>
                <c:pt idx="50">
                  <c:v>1.88</c:v>
                </c:pt>
                <c:pt idx="51">
                  <c:v>1.87</c:v>
                </c:pt>
                <c:pt idx="52">
                  <c:v>1.88</c:v>
                </c:pt>
                <c:pt idx="53">
                  <c:v>1.89</c:v>
                </c:pt>
                <c:pt idx="54">
                  <c:v>1.919999999999999</c:v>
                </c:pt>
                <c:pt idx="55">
                  <c:v>1.899999999999999</c:v>
                </c:pt>
                <c:pt idx="56">
                  <c:v>1.839999999999999</c:v>
                </c:pt>
                <c:pt idx="57">
                  <c:v>1.86</c:v>
                </c:pt>
                <c:pt idx="58">
                  <c:v>1.95</c:v>
                </c:pt>
                <c:pt idx="59">
                  <c:v>1.97</c:v>
                </c:pt>
                <c:pt idx="60">
                  <c:v>1.86</c:v>
                </c:pt>
                <c:pt idx="61">
                  <c:v>1.9700000000000011</c:v>
                </c:pt>
                <c:pt idx="62">
                  <c:v>1.88</c:v>
                </c:pt>
                <c:pt idx="63">
                  <c:v>1.9600000000000011</c:v>
                </c:pt>
                <c:pt idx="64">
                  <c:v>1.97</c:v>
                </c:pt>
                <c:pt idx="65">
                  <c:v>1.95</c:v>
                </c:pt>
                <c:pt idx="66">
                  <c:v>1.97</c:v>
                </c:pt>
                <c:pt idx="67">
                  <c:v>1.99</c:v>
                </c:pt>
                <c:pt idx="68">
                  <c:v>1.97</c:v>
                </c:pt>
                <c:pt idx="69">
                  <c:v>1.92</c:v>
                </c:pt>
                <c:pt idx="70">
                  <c:v>1.99</c:v>
                </c:pt>
                <c:pt idx="71">
                  <c:v>2.0299999999999998</c:v>
                </c:pt>
                <c:pt idx="72">
                  <c:v>1.91</c:v>
                </c:pt>
                <c:pt idx="73">
                  <c:v>1.93</c:v>
                </c:pt>
                <c:pt idx="74">
                  <c:v>1.91</c:v>
                </c:pt>
                <c:pt idx="75">
                  <c:v>1.91</c:v>
                </c:pt>
                <c:pt idx="76">
                  <c:v>1.94</c:v>
                </c:pt>
                <c:pt idx="77">
                  <c:v>2</c:v>
                </c:pt>
                <c:pt idx="78">
                  <c:v>2.09</c:v>
                </c:pt>
                <c:pt idx="79">
                  <c:v>2.1</c:v>
                </c:pt>
                <c:pt idx="80">
                  <c:v>2.06</c:v>
                </c:pt>
                <c:pt idx="81">
                  <c:v>2.06</c:v>
                </c:pt>
                <c:pt idx="82">
                  <c:v>2.0299999999999998</c:v>
                </c:pt>
                <c:pt idx="83">
                  <c:v>2</c:v>
                </c:pt>
                <c:pt idx="84">
                  <c:v>1.99</c:v>
                </c:pt>
                <c:pt idx="85">
                  <c:v>1.96</c:v>
                </c:pt>
                <c:pt idx="86">
                  <c:v>1.88</c:v>
                </c:pt>
                <c:pt idx="87">
                  <c:v>1.84</c:v>
                </c:pt>
                <c:pt idx="88">
                  <c:v>1.83</c:v>
                </c:pt>
                <c:pt idx="89">
                  <c:v>1.8</c:v>
                </c:pt>
                <c:pt idx="90">
                  <c:v>1.75</c:v>
                </c:pt>
                <c:pt idx="91">
                  <c:v>1.75</c:v>
                </c:pt>
                <c:pt idx="92">
                  <c:v>1.68</c:v>
                </c:pt>
                <c:pt idx="93">
                  <c:v>1.71</c:v>
                </c:pt>
                <c:pt idx="94">
                  <c:v>1.670000000000001</c:v>
                </c:pt>
                <c:pt idx="95">
                  <c:v>1.73</c:v>
                </c:pt>
                <c:pt idx="96">
                  <c:v>1.6999999999999991</c:v>
                </c:pt>
                <c:pt idx="97">
                  <c:v>1.66</c:v>
                </c:pt>
                <c:pt idx="98">
                  <c:v>1.66</c:v>
                </c:pt>
                <c:pt idx="99">
                  <c:v>1.66</c:v>
                </c:pt>
                <c:pt idx="100">
                  <c:v>1.67</c:v>
                </c:pt>
                <c:pt idx="101">
                  <c:v>1.67</c:v>
                </c:pt>
                <c:pt idx="102">
                  <c:v>1.74</c:v>
                </c:pt>
                <c:pt idx="103">
                  <c:v>1.78</c:v>
                </c:pt>
                <c:pt idx="104">
                  <c:v>1.7200000000000011</c:v>
                </c:pt>
                <c:pt idx="105">
                  <c:v>1.77</c:v>
                </c:pt>
                <c:pt idx="106">
                  <c:v>1.77</c:v>
                </c:pt>
                <c:pt idx="107">
                  <c:v>1.75</c:v>
                </c:pt>
                <c:pt idx="108">
                  <c:v>1.7</c:v>
                </c:pt>
                <c:pt idx="109">
                  <c:v>1.62</c:v>
                </c:pt>
                <c:pt idx="110">
                  <c:v>1.58</c:v>
                </c:pt>
                <c:pt idx="111">
                  <c:v>1.61</c:v>
                </c:pt>
                <c:pt idx="112">
                  <c:v>1.66</c:v>
                </c:pt>
                <c:pt idx="113">
                  <c:v>1.63</c:v>
                </c:pt>
                <c:pt idx="114">
                  <c:v>1.59</c:v>
                </c:pt>
                <c:pt idx="115">
                  <c:v>1.6</c:v>
                </c:pt>
                <c:pt idx="116">
                  <c:v>1.62</c:v>
                </c:pt>
                <c:pt idx="117">
                  <c:v>1.65</c:v>
                </c:pt>
                <c:pt idx="118">
                  <c:v>1.68</c:v>
                </c:pt>
                <c:pt idx="119">
                  <c:v>1.68</c:v>
                </c:pt>
                <c:pt idx="120">
                  <c:v>1.71</c:v>
                </c:pt>
                <c:pt idx="121">
                  <c:v>1.75</c:v>
                </c:pt>
                <c:pt idx="122">
                  <c:v>1.7600000000000009</c:v>
                </c:pt>
                <c:pt idx="123">
                  <c:v>1.75</c:v>
                </c:pt>
                <c:pt idx="124">
                  <c:v>1.74</c:v>
                </c:pt>
                <c:pt idx="125">
                  <c:v>1.7</c:v>
                </c:pt>
                <c:pt idx="126">
                  <c:v>1.65</c:v>
                </c:pt>
                <c:pt idx="127">
                  <c:v>1.62</c:v>
                </c:pt>
                <c:pt idx="128">
                  <c:v>1.62</c:v>
                </c:pt>
                <c:pt idx="129">
                  <c:v>1.59</c:v>
                </c:pt>
                <c:pt idx="130">
                  <c:v>1.600000000000001</c:v>
                </c:pt>
                <c:pt idx="131">
                  <c:v>1.590000000000001</c:v>
                </c:pt>
                <c:pt idx="132">
                  <c:v>1.61</c:v>
                </c:pt>
                <c:pt idx="133">
                  <c:v>1.63</c:v>
                </c:pt>
                <c:pt idx="134">
                  <c:v>1.71</c:v>
                </c:pt>
                <c:pt idx="135">
                  <c:v>1.71</c:v>
                </c:pt>
                <c:pt idx="136">
                  <c:v>1.66</c:v>
                </c:pt>
                <c:pt idx="137">
                  <c:v>1.71</c:v>
                </c:pt>
                <c:pt idx="138">
                  <c:v>1.64</c:v>
                </c:pt>
                <c:pt idx="139">
                  <c:v>1.66</c:v>
                </c:pt>
                <c:pt idx="140">
                  <c:v>1.680000000000001</c:v>
                </c:pt>
                <c:pt idx="141">
                  <c:v>1.71</c:v>
                </c:pt>
                <c:pt idx="142">
                  <c:v>1.7200000000000011</c:v>
                </c:pt>
                <c:pt idx="143">
                  <c:v>1.73</c:v>
                </c:pt>
                <c:pt idx="144">
                  <c:v>1.76</c:v>
                </c:pt>
                <c:pt idx="145">
                  <c:v>1.77</c:v>
                </c:pt>
                <c:pt idx="146">
                  <c:v>1.75</c:v>
                </c:pt>
                <c:pt idx="147">
                  <c:v>1.77</c:v>
                </c:pt>
                <c:pt idx="148">
                  <c:v>1.7799999999999989</c:v>
                </c:pt>
                <c:pt idx="149">
                  <c:v>1.76</c:v>
                </c:pt>
                <c:pt idx="150">
                  <c:v>1.75</c:v>
                </c:pt>
                <c:pt idx="151">
                  <c:v>1.73</c:v>
                </c:pt>
                <c:pt idx="152">
                  <c:v>1.82</c:v>
                </c:pt>
                <c:pt idx="153">
                  <c:v>1.82</c:v>
                </c:pt>
                <c:pt idx="154">
                  <c:v>1.83</c:v>
                </c:pt>
                <c:pt idx="155">
                  <c:v>1.82</c:v>
                </c:pt>
                <c:pt idx="156">
                  <c:v>1.86</c:v>
                </c:pt>
                <c:pt idx="157">
                  <c:v>1.819999999999999</c:v>
                </c:pt>
                <c:pt idx="158">
                  <c:v>1.829999999999999</c:v>
                </c:pt>
                <c:pt idx="159">
                  <c:v>1.82</c:v>
                </c:pt>
                <c:pt idx="160">
                  <c:v>1.84</c:v>
                </c:pt>
                <c:pt idx="161">
                  <c:v>1.83</c:v>
                </c:pt>
                <c:pt idx="162">
                  <c:v>1.84</c:v>
                </c:pt>
                <c:pt idx="163">
                  <c:v>1.83</c:v>
                </c:pt>
                <c:pt idx="164">
                  <c:v>1.79</c:v>
                </c:pt>
                <c:pt idx="165">
                  <c:v>1.79</c:v>
                </c:pt>
                <c:pt idx="166">
                  <c:v>1.78</c:v>
                </c:pt>
                <c:pt idx="167">
                  <c:v>1.77</c:v>
                </c:pt>
                <c:pt idx="168">
                  <c:v>1.75</c:v>
                </c:pt>
                <c:pt idx="169">
                  <c:v>1.69</c:v>
                </c:pt>
                <c:pt idx="170">
                  <c:v>1.61</c:v>
                </c:pt>
                <c:pt idx="171">
                  <c:v>1.630000000000001</c:v>
                </c:pt>
                <c:pt idx="172">
                  <c:v>1.63</c:v>
                </c:pt>
                <c:pt idx="173">
                  <c:v>1.640000000000001</c:v>
                </c:pt>
                <c:pt idx="174">
                  <c:v>1.63</c:v>
                </c:pt>
                <c:pt idx="175">
                  <c:v>1.64</c:v>
                </c:pt>
                <c:pt idx="176">
                  <c:v>1.6</c:v>
                </c:pt>
                <c:pt idx="177">
                  <c:v>1.649999999999999</c:v>
                </c:pt>
                <c:pt idx="178">
                  <c:v>1.56</c:v>
                </c:pt>
                <c:pt idx="179">
                  <c:v>1.63</c:v>
                </c:pt>
                <c:pt idx="180">
                  <c:v>1.65</c:v>
                </c:pt>
                <c:pt idx="181">
                  <c:v>1.67</c:v>
                </c:pt>
                <c:pt idx="182">
                  <c:v>1.67</c:v>
                </c:pt>
                <c:pt idx="183">
                  <c:v>1.67</c:v>
                </c:pt>
                <c:pt idx="184">
                  <c:v>1.64</c:v>
                </c:pt>
                <c:pt idx="185">
                  <c:v>1.55</c:v>
                </c:pt>
                <c:pt idx="186">
                  <c:v>1.54</c:v>
                </c:pt>
                <c:pt idx="187">
                  <c:v>1.55</c:v>
                </c:pt>
                <c:pt idx="188">
                  <c:v>1.54</c:v>
                </c:pt>
                <c:pt idx="189">
                  <c:v>1.56</c:v>
                </c:pt>
                <c:pt idx="190">
                  <c:v>1.56</c:v>
                </c:pt>
                <c:pt idx="191">
                  <c:v>1.6</c:v>
                </c:pt>
                <c:pt idx="192">
                  <c:v>1.59</c:v>
                </c:pt>
                <c:pt idx="193">
                  <c:v>1.57</c:v>
                </c:pt>
                <c:pt idx="194">
                  <c:v>1.59</c:v>
                </c:pt>
                <c:pt idx="195">
                  <c:v>1.61</c:v>
                </c:pt>
                <c:pt idx="196">
                  <c:v>1.63</c:v>
                </c:pt>
                <c:pt idx="197">
                  <c:v>1.649999999999999</c:v>
                </c:pt>
                <c:pt idx="198">
                  <c:v>1.680000000000001</c:v>
                </c:pt>
                <c:pt idx="199">
                  <c:v>1.680000000000001</c:v>
                </c:pt>
                <c:pt idx="200">
                  <c:v>1.649999999999999</c:v>
                </c:pt>
                <c:pt idx="201">
                  <c:v>1.66</c:v>
                </c:pt>
                <c:pt idx="202">
                  <c:v>1.66</c:v>
                </c:pt>
                <c:pt idx="203">
                  <c:v>1.670000000000001</c:v>
                </c:pt>
                <c:pt idx="204">
                  <c:v>1.67</c:v>
                </c:pt>
                <c:pt idx="205">
                  <c:v>1.76</c:v>
                </c:pt>
                <c:pt idx="206">
                  <c:v>1.84</c:v>
                </c:pt>
                <c:pt idx="207">
                  <c:v>1.89</c:v>
                </c:pt>
                <c:pt idx="208">
                  <c:v>1.77</c:v>
                </c:pt>
                <c:pt idx="209">
                  <c:v>1.78</c:v>
                </c:pt>
                <c:pt idx="210">
                  <c:v>1.8</c:v>
                </c:pt>
                <c:pt idx="211">
                  <c:v>1.82</c:v>
                </c:pt>
                <c:pt idx="212">
                  <c:v>1.82</c:v>
                </c:pt>
                <c:pt idx="213">
                  <c:v>1.850000000000001</c:v>
                </c:pt>
                <c:pt idx="214">
                  <c:v>1.91</c:v>
                </c:pt>
                <c:pt idx="215">
                  <c:v>1.82</c:v>
                </c:pt>
                <c:pt idx="216">
                  <c:v>1.819999999999999</c:v>
                </c:pt>
                <c:pt idx="217">
                  <c:v>2.11</c:v>
                </c:pt>
                <c:pt idx="218">
                  <c:v>1.75</c:v>
                </c:pt>
                <c:pt idx="219">
                  <c:v>1.63</c:v>
                </c:pt>
                <c:pt idx="220">
                  <c:v>1.649999999999999</c:v>
                </c:pt>
                <c:pt idx="221">
                  <c:v>1.569999999999999</c:v>
                </c:pt>
                <c:pt idx="222">
                  <c:v>1.54</c:v>
                </c:pt>
                <c:pt idx="223">
                  <c:v>1.62</c:v>
                </c:pt>
                <c:pt idx="224">
                  <c:v>1.62</c:v>
                </c:pt>
                <c:pt idx="225">
                  <c:v>1.55</c:v>
                </c:pt>
                <c:pt idx="226">
                  <c:v>1.56</c:v>
                </c:pt>
                <c:pt idx="227">
                  <c:v>1.56</c:v>
                </c:pt>
                <c:pt idx="228">
                  <c:v>1.59</c:v>
                </c:pt>
                <c:pt idx="229">
                  <c:v>1.58</c:v>
                </c:pt>
                <c:pt idx="230">
                  <c:v>1.56</c:v>
                </c:pt>
                <c:pt idx="231">
                  <c:v>1.57</c:v>
                </c:pt>
                <c:pt idx="232">
                  <c:v>1.54</c:v>
                </c:pt>
                <c:pt idx="233">
                  <c:v>1.48</c:v>
                </c:pt>
                <c:pt idx="234">
                  <c:v>1.409999999999999</c:v>
                </c:pt>
                <c:pt idx="235">
                  <c:v>1.39</c:v>
                </c:pt>
                <c:pt idx="236">
                  <c:v>1.38</c:v>
                </c:pt>
                <c:pt idx="237">
                  <c:v>1.37</c:v>
                </c:pt>
                <c:pt idx="238">
                  <c:v>1.33</c:v>
                </c:pt>
                <c:pt idx="239">
                  <c:v>1.31</c:v>
                </c:pt>
                <c:pt idx="240">
                  <c:v>1.2799999999999989</c:v>
                </c:pt>
                <c:pt idx="241">
                  <c:v>1.2600000000000009</c:v>
                </c:pt>
                <c:pt idx="242">
                  <c:v>1.31</c:v>
                </c:pt>
                <c:pt idx="243">
                  <c:v>1.2799999999999989</c:v>
                </c:pt>
                <c:pt idx="244">
                  <c:v>1.25</c:v>
                </c:pt>
                <c:pt idx="245">
                  <c:v>1.25</c:v>
                </c:pt>
                <c:pt idx="246">
                  <c:v>1.2</c:v>
                </c:pt>
                <c:pt idx="247">
                  <c:v>1.2</c:v>
                </c:pt>
                <c:pt idx="248">
                  <c:v>1.180000000000001</c:v>
                </c:pt>
                <c:pt idx="249">
                  <c:v>1.24</c:v>
                </c:pt>
                <c:pt idx="250">
                  <c:v>1.2399999999999991</c:v>
                </c:pt>
                <c:pt idx="251">
                  <c:v>1.26</c:v>
                </c:pt>
                <c:pt idx="252">
                  <c:v>1.26</c:v>
                </c:pt>
                <c:pt idx="253">
                  <c:v>1.2399999999999991</c:v>
                </c:pt>
                <c:pt idx="254">
                  <c:v>1.2399999999999991</c:v>
                </c:pt>
                <c:pt idx="255">
                  <c:v>1.2399999999999991</c:v>
                </c:pt>
                <c:pt idx="256">
                  <c:v>1.23</c:v>
                </c:pt>
                <c:pt idx="257">
                  <c:v>1.21</c:v>
                </c:pt>
                <c:pt idx="258">
                  <c:v>1.170000000000001</c:v>
                </c:pt>
                <c:pt idx="259">
                  <c:v>1.1499999999999999</c:v>
                </c:pt>
                <c:pt idx="260">
                  <c:v>1.1499999999999999</c:v>
                </c:pt>
                <c:pt idx="261">
                  <c:v>1.1299999999999999</c:v>
                </c:pt>
                <c:pt idx="262">
                  <c:v>1.1000000000000001</c:v>
                </c:pt>
                <c:pt idx="263">
                  <c:v>1.1100000000000001</c:v>
                </c:pt>
                <c:pt idx="264">
                  <c:v>1.07</c:v>
                </c:pt>
                <c:pt idx="265">
                  <c:v>1.1200000000000001</c:v>
                </c:pt>
                <c:pt idx="266">
                  <c:v>1.1000000000000001</c:v>
                </c:pt>
                <c:pt idx="267">
                  <c:v>1.1299999999999999</c:v>
                </c:pt>
                <c:pt idx="268">
                  <c:v>1.1200000000000001</c:v>
                </c:pt>
                <c:pt idx="269">
                  <c:v>1.1299999999999999</c:v>
                </c:pt>
                <c:pt idx="270">
                  <c:v>1.03</c:v>
                </c:pt>
                <c:pt idx="271">
                  <c:v>0.99000000000000021</c:v>
                </c:pt>
                <c:pt idx="272">
                  <c:v>0.96</c:v>
                </c:pt>
                <c:pt idx="273">
                  <c:v>0.94999999999999929</c:v>
                </c:pt>
                <c:pt idx="274">
                  <c:v>1.01</c:v>
                </c:pt>
                <c:pt idx="275">
                  <c:v>1.02</c:v>
                </c:pt>
                <c:pt idx="276">
                  <c:v>1.07</c:v>
                </c:pt>
                <c:pt idx="277">
                  <c:v>1.08</c:v>
                </c:pt>
                <c:pt idx="278">
                  <c:v>1.06</c:v>
                </c:pt>
                <c:pt idx="279">
                  <c:v>1.1200000000000001</c:v>
                </c:pt>
                <c:pt idx="280">
                  <c:v>1.01</c:v>
                </c:pt>
                <c:pt idx="281">
                  <c:v>1</c:v>
                </c:pt>
                <c:pt idx="282">
                  <c:v>1</c:v>
                </c:pt>
                <c:pt idx="283">
                  <c:v>1</c:v>
                </c:pt>
                <c:pt idx="284">
                  <c:v>1.01</c:v>
                </c:pt>
                <c:pt idx="285">
                  <c:v>1.02</c:v>
                </c:pt>
                <c:pt idx="286">
                  <c:v>0.96999999999999975</c:v>
                </c:pt>
                <c:pt idx="287">
                  <c:v>0.96000000000000085</c:v>
                </c:pt>
                <c:pt idx="288">
                  <c:v>0.96999999999999975</c:v>
                </c:pt>
                <c:pt idx="289">
                  <c:v>0.98999999999999932</c:v>
                </c:pt>
                <c:pt idx="290">
                  <c:v>0.97000000000000064</c:v>
                </c:pt>
                <c:pt idx="291">
                  <c:v>0.89000000000000057</c:v>
                </c:pt>
                <c:pt idx="292">
                  <c:v>0.97000000000000064</c:v>
                </c:pt>
                <c:pt idx="293">
                  <c:v>0.96999999999999975</c:v>
                </c:pt>
                <c:pt idx="294">
                  <c:v>0.95000000000000018</c:v>
                </c:pt>
                <c:pt idx="295">
                  <c:v>0.96</c:v>
                </c:pt>
                <c:pt idx="296">
                  <c:v>0.97000000000000064</c:v>
                </c:pt>
                <c:pt idx="297">
                  <c:v>0.97000000000000064</c:v>
                </c:pt>
                <c:pt idx="298">
                  <c:v>0.98999999999999932</c:v>
                </c:pt>
                <c:pt idx="299">
                  <c:v>0.97999999999999954</c:v>
                </c:pt>
                <c:pt idx="300">
                  <c:v>0.97999999999999954</c:v>
                </c:pt>
                <c:pt idx="301">
                  <c:v>0.97000000000000064</c:v>
                </c:pt>
                <c:pt idx="302">
                  <c:v>0.9399999999999995</c:v>
                </c:pt>
                <c:pt idx="303">
                  <c:v>0.91999999999999993</c:v>
                </c:pt>
                <c:pt idx="304">
                  <c:v>0.89000000000000057</c:v>
                </c:pt>
                <c:pt idx="305">
                  <c:v>0.87000000000000011</c:v>
                </c:pt>
                <c:pt idx="306">
                  <c:v>0.87999999999999989</c:v>
                </c:pt>
                <c:pt idx="307">
                  <c:v>0.89999999999999947</c:v>
                </c:pt>
                <c:pt idx="308">
                  <c:v>0.88999999999999968</c:v>
                </c:pt>
                <c:pt idx="309">
                  <c:v>0.87000000000000011</c:v>
                </c:pt>
                <c:pt idx="310">
                  <c:v>0.91000000000000014</c:v>
                </c:pt>
                <c:pt idx="311">
                  <c:v>0.91000000000000014</c:v>
                </c:pt>
                <c:pt idx="312">
                  <c:v>0.91999999999999993</c:v>
                </c:pt>
                <c:pt idx="313">
                  <c:v>0.91000000000000014</c:v>
                </c:pt>
                <c:pt idx="314">
                  <c:v>0.91000000000000014</c:v>
                </c:pt>
                <c:pt idx="315">
                  <c:v>0.91000000000000014</c:v>
                </c:pt>
                <c:pt idx="316">
                  <c:v>0.89000000000000057</c:v>
                </c:pt>
                <c:pt idx="317">
                  <c:v>0.89999999999999947</c:v>
                </c:pt>
                <c:pt idx="318">
                  <c:v>0.91999999999999993</c:v>
                </c:pt>
                <c:pt idx="319">
                  <c:v>0.91000000000000014</c:v>
                </c:pt>
                <c:pt idx="320">
                  <c:v>0.94000000000000039</c:v>
                </c:pt>
                <c:pt idx="321">
                  <c:v>0.95000000000000018</c:v>
                </c:pt>
                <c:pt idx="322">
                  <c:v>0.91999999999999993</c:v>
                </c:pt>
                <c:pt idx="323">
                  <c:v>0.91999999999999993</c:v>
                </c:pt>
                <c:pt idx="324">
                  <c:v>0.91000000000000014</c:v>
                </c:pt>
                <c:pt idx="325">
                  <c:v>0.96</c:v>
                </c:pt>
                <c:pt idx="326">
                  <c:v>0.98000000000000043</c:v>
                </c:pt>
                <c:pt idx="327">
                  <c:v>0.95000000000000018</c:v>
                </c:pt>
                <c:pt idx="328">
                  <c:v>0.99000000000000021</c:v>
                </c:pt>
                <c:pt idx="329">
                  <c:v>0.94000000000000039</c:v>
                </c:pt>
                <c:pt idx="330">
                  <c:v>0.94000000000000039</c:v>
                </c:pt>
                <c:pt idx="331">
                  <c:v>0.90999999999999925</c:v>
                </c:pt>
                <c:pt idx="332">
                  <c:v>0.89999999999999947</c:v>
                </c:pt>
                <c:pt idx="333">
                  <c:v>0.89999999999999947</c:v>
                </c:pt>
                <c:pt idx="334">
                  <c:v>0.89999999999999947</c:v>
                </c:pt>
                <c:pt idx="335">
                  <c:v>0.89999999999999947</c:v>
                </c:pt>
                <c:pt idx="336">
                  <c:v>0.90000000000000036</c:v>
                </c:pt>
                <c:pt idx="337">
                  <c:v>0.83000000000000007</c:v>
                </c:pt>
                <c:pt idx="338">
                  <c:v>0.78000000000000025</c:v>
                </c:pt>
                <c:pt idx="339">
                  <c:v>0.76999999999999957</c:v>
                </c:pt>
                <c:pt idx="340">
                  <c:v>0.77999999999999936</c:v>
                </c:pt>
                <c:pt idx="341">
                  <c:v>0.76999999999999957</c:v>
                </c:pt>
                <c:pt idx="342">
                  <c:v>0.76000000000000068</c:v>
                </c:pt>
                <c:pt idx="343">
                  <c:v>0.80999999999999961</c:v>
                </c:pt>
                <c:pt idx="344">
                  <c:v>0.76999999999999957</c:v>
                </c:pt>
                <c:pt idx="345">
                  <c:v>0.73999999999999932</c:v>
                </c:pt>
                <c:pt idx="346">
                  <c:v>0.73999999999999932</c:v>
                </c:pt>
                <c:pt idx="347">
                  <c:v>0.82000000000000028</c:v>
                </c:pt>
                <c:pt idx="348">
                  <c:v>0.77000000000000046</c:v>
                </c:pt>
                <c:pt idx="349">
                  <c:v>0.77999999999999936</c:v>
                </c:pt>
                <c:pt idx="350">
                  <c:v>0.80000000000000071</c:v>
                </c:pt>
                <c:pt idx="351">
                  <c:v>0.79999999999999982</c:v>
                </c:pt>
                <c:pt idx="352">
                  <c:v>0.79</c:v>
                </c:pt>
                <c:pt idx="353">
                  <c:v>0.79</c:v>
                </c:pt>
                <c:pt idx="354">
                  <c:v>0.79999999999999982</c:v>
                </c:pt>
                <c:pt idx="355">
                  <c:v>0.78000000000000025</c:v>
                </c:pt>
                <c:pt idx="356">
                  <c:v>0.77000000000000046</c:v>
                </c:pt>
                <c:pt idx="357">
                  <c:v>0.84999999999999964</c:v>
                </c:pt>
                <c:pt idx="358">
                  <c:v>0.86000000000000032</c:v>
                </c:pt>
                <c:pt idx="359">
                  <c:v>0.84999999999999964</c:v>
                </c:pt>
                <c:pt idx="360">
                  <c:v>0.76999999999999957</c:v>
                </c:pt>
                <c:pt idx="361">
                  <c:v>0.8199999999999994</c:v>
                </c:pt>
                <c:pt idx="362">
                  <c:v>0.86000000000000032</c:v>
                </c:pt>
                <c:pt idx="363">
                  <c:v>0.86000000000000032</c:v>
                </c:pt>
                <c:pt idx="364">
                  <c:v>0.88000000000000078</c:v>
                </c:pt>
                <c:pt idx="365">
                  <c:v>0.8199999999999994</c:v>
                </c:pt>
                <c:pt idx="366">
                  <c:v>0.82000000000000028</c:v>
                </c:pt>
                <c:pt idx="367">
                  <c:v>0.83999999999999986</c:v>
                </c:pt>
                <c:pt idx="368">
                  <c:v>0.82000000000000028</c:v>
                </c:pt>
                <c:pt idx="369">
                  <c:v>0.83999999999999986</c:v>
                </c:pt>
                <c:pt idx="370">
                  <c:v>0.87999999999999989</c:v>
                </c:pt>
                <c:pt idx="371">
                  <c:v>0.94999999999999929</c:v>
                </c:pt>
                <c:pt idx="372">
                  <c:v>0.95000000000000018</c:v>
                </c:pt>
                <c:pt idx="373">
                  <c:v>0.9399999999999995</c:v>
                </c:pt>
                <c:pt idx="374">
                  <c:v>0.87000000000000011</c:v>
                </c:pt>
                <c:pt idx="375">
                  <c:v>0.87000000000000011</c:v>
                </c:pt>
                <c:pt idx="376">
                  <c:v>0.87000000000000011</c:v>
                </c:pt>
                <c:pt idx="377">
                  <c:v>0.85999999999999943</c:v>
                </c:pt>
                <c:pt idx="378">
                  <c:v>0.88999999999999968</c:v>
                </c:pt>
                <c:pt idx="379">
                  <c:v>0.87999999999999989</c:v>
                </c:pt>
                <c:pt idx="380">
                  <c:v>0.87999999999999989</c:v>
                </c:pt>
                <c:pt idx="381">
                  <c:v>0.90999999999999925</c:v>
                </c:pt>
                <c:pt idx="382">
                  <c:v>0.88999999999999968</c:v>
                </c:pt>
                <c:pt idx="383">
                  <c:v>0.86999999999999922</c:v>
                </c:pt>
                <c:pt idx="384">
                  <c:v>0.83000000000000007</c:v>
                </c:pt>
                <c:pt idx="385">
                  <c:v>0.80999999999999961</c:v>
                </c:pt>
                <c:pt idx="386">
                  <c:v>0.82000000000000028</c:v>
                </c:pt>
                <c:pt idx="387">
                  <c:v>0.82000000000000028</c:v>
                </c:pt>
                <c:pt idx="388">
                  <c:v>0.83000000000000007</c:v>
                </c:pt>
                <c:pt idx="389">
                  <c:v>0.83000000000000007</c:v>
                </c:pt>
                <c:pt idx="390">
                  <c:v>0.85000000000000053</c:v>
                </c:pt>
                <c:pt idx="391">
                  <c:v>0.78000000000000025</c:v>
                </c:pt>
                <c:pt idx="392">
                  <c:v>0.85000000000000053</c:v>
                </c:pt>
                <c:pt idx="393">
                  <c:v>0.82000000000000028</c:v>
                </c:pt>
                <c:pt idx="394">
                  <c:v>0.83000000000000007</c:v>
                </c:pt>
                <c:pt idx="395">
                  <c:v>0.79999999999999982</c:v>
                </c:pt>
                <c:pt idx="396">
                  <c:v>0.80999999999999961</c:v>
                </c:pt>
                <c:pt idx="397">
                  <c:v>0.80999999999999961</c:v>
                </c:pt>
                <c:pt idx="398">
                  <c:v>0.83000000000000007</c:v>
                </c:pt>
                <c:pt idx="399">
                  <c:v>0.80999999999999961</c:v>
                </c:pt>
                <c:pt idx="400">
                  <c:v>0.83000000000000007</c:v>
                </c:pt>
                <c:pt idx="401">
                  <c:v>0.82000000000000028</c:v>
                </c:pt>
                <c:pt idx="402">
                  <c:v>0.80000000000000071</c:v>
                </c:pt>
                <c:pt idx="403">
                  <c:v>0.76000000000000068</c:v>
                </c:pt>
                <c:pt idx="404">
                  <c:v>0.75999999999999979</c:v>
                </c:pt>
                <c:pt idx="405">
                  <c:v>0.79</c:v>
                </c:pt>
                <c:pt idx="406">
                  <c:v>0.78000000000000025</c:v>
                </c:pt>
                <c:pt idx="407">
                  <c:v>0.82000000000000028</c:v>
                </c:pt>
                <c:pt idx="408">
                  <c:v>0.82000000000000028</c:v>
                </c:pt>
                <c:pt idx="409">
                  <c:v>0.83999999999999986</c:v>
                </c:pt>
                <c:pt idx="410">
                  <c:v>0.83999999999999986</c:v>
                </c:pt>
                <c:pt idx="411">
                  <c:v>0.82000000000000028</c:v>
                </c:pt>
                <c:pt idx="412">
                  <c:v>0.82999999999999918</c:v>
                </c:pt>
                <c:pt idx="413">
                  <c:v>0.84999999999999964</c:v>
                </c:pt>
                <c:pt idx="414">
                  <c:v>0.83000000000000007</c:v>
                </c:pt>
                <c:pt idx="415">
                  <c:v>0.86000000000000032</c:v>
                </c:pt>
                <c:pt idx="416">
                  <c:v>0.84999999999999964</c:v>
                </c:pt>
                <c:pt idx="417">
                  <c:v>0.82999999999999918</c:v>
                </c:pt>
                <c:pt idx="418">
                  <c:v>0.84999999999999964</c:v>
                </c:pt>
                <c:pt idx="419">
                  <c:v>0.85999999999999943</c:v>
                </c:pt>
                <c:pt idx="420">
                  <c:v>0.86000000000000032</c:v>
                </c:pt>
                <c:pt idx="421">
                  <c:v>0.87000000000000011</c:v>
                </c:pt>
                <c:pt idx="422">
                  <c:v>0.87000000000000011</c:v>
                </c:pt>
                <c:pt idx="423">
                  <c:v>0.84999999999999964</c:v>
                </c:pt>
                <c:pt idx="424">
                  <c:v>0.84999999999999964</c:v>
                </c:pt>
                <c:pt idx="425">
                  <c:v>0.83000000000000007</c:v>
                </c:pt>
                <c:pt idx="426">
                  <c:v>0.82000000000000028</c:v>
                </c:pt>
                <c:pt idx="427">
                  <c:v>0.80999999999999961</c:v>
                </c:pt>
                <c:pt idx="428">
                  <c:v>0.79999999999999982</c:v>
                </c:pt>
                <c:pt idx="429">
                  <c:v>0.82000000000000028</c:v>
                </c:pt>
                <c:pt idx="430">
                  <c:v>0.80999999999999961</c:v>
                </c:pt>
                <c:pt idx="431">
                  <c:v>0.80999999999999961</c:v>
                </c:pt>
                <c:pt idx="432">
                  <c:v>0.79</c:v>
                </c:pt>
                <c:pt idx="433">
                  <c:v>0.79</c:v>
                </c:pt>
                <c:pt idx="434">
                  <c:v>0.78000000000000025</c:v>
                </c:pt>
                <c:pt idx="435">
                  <c:v>0.79</c:v>
                </c:pt>
                <c:pt idx="436">
                  <c:v>0.80999999999999961</c:v>
                </c:pt>
                <c:pt idx="437">
                  <c:v>0.79999999999999982</c:v>
                </c:pt>
                <c:pt idx="438">
                  <c:v>0.78000000000000025</c:v>
                </c:pt>
                <c:pt idx="439">
                  <c:v>0.77000000000000046</c:v>
                </c:pt>
                <c:pt idx="440">
                  <c:v>0.79</c:v>
                </c:pt>
                <c:pt idx="441">
                  <c:v>0.78000000000000025</c:v>
                </c:pt>
                <c:pt idx="442">
                  <c:v>0.79</c:v>
                </c:pt>
                <c:pt idx="443">
                  <c:v>0.80000000000000071</c:v>
                </c:pt>
                <c:pt idx="444">
                  <c:v>0.79</c:v>
                </c:pt>
                <c:pt idx="445">
                  <c:v>0.79999999999999982</c:v>
                </c:pt>
                <c:pt idx="446">
                  <c:v>0.77000000000000046</c:v>
                </c:pt>
                <c:pt idx="447">
                  <c:v>0.77999999999999936</c:v>
                </c:pt>
                <c:pt idx="448">
                  <c:v>0.76999999999999957</c:v>
                </c:pt>
                <c:pt idx="449">
                  <c:v>0.76999999999999957</c:v>
                </c:pt>
                <c:pt idx="450">
                  <c:v>0.78999999999999915</c:v>
                </c:pt>
                <c:pt idx="451">
                  <c:v>0.79999999999999982</c:v>
                </c:pt>
                <c:pt idx="452">
                  <c:v>0.79</c:v>
                </c:pt>
                <c:pt idx="453">
                  <c:v>0.78000000000000025</c:v>
                </c:pt>
                <c:pt idx="454">
                  <c:v>0.77000000000000046</c:v>
                </c:pt>
                <c:pt idx="455">
                  <c:v>0.79</c:v>
                </c:pt>
                <c:pt idx="456">
                  <c:v>0.79999999999999982</c:v>
                </c:pt>
                <c:pt idx="457">
                  <c:v>0.77000000000000046</c:v>
                </c:pt>
                <c:pt idx="458">
                  <c:v>0.75</c:v>
                </c:pt>
                <c:pt idx="459">
                  <c:v>0.75</c:v>
                </c:pt>
                <c:pt idx="460">
                  <c:v>0.74000000000000021</c:v>
                </c:pt>
                <c:pt idx="461">
                  <c:v>0.75</c:v>
                </c:pt>
                <c:pt idx="462">
                  <c:v>0.75</c:v>
                </c:pt>
                <c:pt idx="463">
                  <c:v>0.76000000000000068</c:v>
                </c:pt>
                <c:pt idx="464">
                  <c:v>0.75999999999999979</c:v>
                </c:pt>
                <c:pt idx="465">
                  <c:v>0.79999999999999982</c:v>
                </c:pt>
                <c:pt idx="466">
                  <c:v>0.75999999999999979</c:v>
                </c:pt>
                <c:pt idx="467">
                  <c:v>0.75999999999999979</c:v>
                </c:pt>
                <c:pt idx="468">
                  <c:v>0.75999999999999979</c:v>
                </c:pt>
                <c:pt idx="469">
                  <c:v>0.75999999999999979</c:v>
                </c:pt>
                <c:pt idx="470">
                  <c:v>0.75999999999999979</c:v>
                </c:pt>
                <c:pt idx="471">
                  <c:v>0.77000000000000046</c:v>
                </c:pt>
                <c:pt idx="472">
                  <c:v>0.75999999999999979</c:v>
                </c:pt>
                <c:pt idx="473">
                  <c:v>0.75</c:v>
                </c:pt>
                <c:pt idx="474">
                  <c:v>0.73999999999999932</c:v>
                </c:pt>
                <c:pt idx="475">
                  <c:v>0.75</c:v>
                </c:pt>
                <c:pt idx="476">
                  <c:v>0.75</c:v>
                </c:pt>
                <c:pt idx="477">
                  <c:v>0.75</c:v>
                </c:pt>
                <c:pt idx="478">
                  <c:v>0.75</c:v>
                </c:pt>
                <c:pt idx="479">
                  <c:v>0.75</c:v>
                </c:pt>
                <c:pt idx="480">
                  <c:v>0.74000000000000021</c:v>
                </c:pt>
                <c:pt idx="481">
                  <c:v>0.72999999999999954</c:v>
                </c:pt>
                <c:pt idx="482">
                  <c:v>0.73000000000000043</c:v>
                </c:pt>
                <c:pt idx="483">
                  <c:v>0.71999999999999975</c:v>
                </c:pt>
                <c:pt idx="484">
                  <c:v>0.71</c:v>
                </c:pt>
                <c:pt idx="485">
                  <c:v>0.73000000000000043</c:v>
                </c:pt>
                <c:pt idx="486">
                  <c:v>0.71</c:v>
                </c:pt>
                <c:pt idx="487">
                  <c:v>0.71999999999999975</c:v>
                </c:pt>
                <c:pt idx="488">
                  <c:v>0.71</c:v>
                </c:pt>
                <c:pt idx="489">
                  <c:v>0.72000000000000064</c:v>
                </c:pt>
                <c:pt idx="490">
                  <c:v>0.71</c:v>
                </c:pt>
                <c:pt idx="491">
                  <c:v>0.70000000000000018</c:v>
                </c:pt>
                <c:pt idx="492">
                  <c:v>0.69999999999999929</c:v>
                </c:pt>
                <c:pt idx="493">
                  <c:v>0.71999999999999975</c:v>
                </c:pt>
                <c:pt idx="494">
                  <c:v>0.69999999999999929</c:v>
                </c:pt>
                <c:pt idx="495">
                  <c:v>0.71</c:v>
                </c:pt>
                <c:pt idx="496">
                  <c:v>0.70000000000000018</c:v>
                </c:pt>
                <c:pt idx="497">
                  <c:v>0.6899999999999995</c:v>
                </c:pt>
                <c:pt idx="498">
                  <c:v>0.69000000000000039</c:v>
                </c:pt>
                <c:pt idx="499">
                  <c:v>0.6800000000000006</c:v>
                </c:pt>
                <c:pt idx="500">
                  <c:v>0.71</c:v>
                </c:pt>
                <c:pt idx="501">
                  <c:v>0.70000000000000018</c:v>
                </c:pt>
                <c:pt idx="502">
                  <c:v>0.64999999999999947</c:v>
                </c:pt>
                <c:pt idx="503">
                  <c:v>0.70000000000000018</c:v>
                </c:pt>
                <c:pt idx="504">
                  <c:v>0.6899999999999995</c:v>
                </c:pt>
                <c:pt idx="505">
                  <c:v>0.6800000000000006</c:v>
                </c:pt>
                <c:pt idx="506">
                  <c:v>0.66000000000000014</c:v>
                </c:pt>
                <c:pt idx="507">
                  <c:v>0.64999999999999947</c:v>
                </c:pt>
                <c:pt idx="508">
                  <c:v>0.62999999999999989</c:v>
                </c:pt>
                <c:pt idx="509">
                  <c:v>0.59999999999999964</c:v>
                </c:pt>
                <c:pt idx="510">
                  <c:v>0.62000000000000011</c:v>
                </c:pt>
                <c:pt idx="511">
                  <c:v>0.62999999999999989</c:v>
                </c:pt>
                <c:pt idx="512">
                  <c:v>0.63000000000000078</c:v>
                </c:pt>
                <c:pt idx="513">
                  <c:v>0.65000000000000036</c:v>
                </c:pt>
                <c:pt idx="514">
                  <c:v>0.62000000000000011</c:v>
                </c:pt>
                <c:pt idx="515">
                  <c:v>0.61000000000000032</c:v>
                </c:pt>
                <c:pt idx="516">
                  <c:v>0.61000000000000032</c:v>
                </c:pt>
                <c:pt idx="517">
                  <c:v>0.61000000000000032</c:v>
                </c:pt>
                <c:pt idx="518">
                  <c:v>0.62000000000000011</c:v>
                </c:pt>
                <c:pt idx="519">
                  <c:v>0.58999999999999986</c:v>
                </c:pt>
                <c:pt idx="520">
                  <c:v>0.59999999999999964</c:v>
                </c:pt>
                <c:pt idx="521">
                  <c:v>0.59999999999999964</c:v>
                </c:pt>
                <c:pt idx="522">
                  <c:v>0.58999999999999986</c:v>
                </c:pt>
                <c:pt idx="523">
                  <c:v>0.54999999999999982</c:v>
                </c:pt>
                <c:pt idx="524">
                  <c:v>0.53000000000000025</c:v>
                </c:pt>
                <c:pt idx="525">
                  <c:v>0.55999999999999961</c:v>
                </c:pt>
                <c:pt idx="526">
                  <c:v>0.5600000000000005</c:v>
                </c:pt>
                <c:pt idx="527">
                  <c:v>0.52999999999999936</c:v>
                </c:pt>
                <c:pt idx="528">
                  <c:v>0.55000000000000071</c:v>
                </c:pt>
                <c:pt idx="529">
                  <c:v>0.53000000000000025</c:v>
                </c:pt>
                <c:pt idx="530">
                  <c:v>0.54999999999999982</c:v>
                </c:pt>
                <c:pt idx="531">
                  <c:v>0.54999999999999982</c:v>
                </c:pt>
                <c:pt idx="532">
                  <c:v>0.53000000000000025</c:v>
                </c:pt>
                <c:pt idx="533">
                  <c:v>0.54</c:v>
                </c:pt>
                <c:pt idx="534">
                  <c:v>0.52999999999999936</c:v>
                </c:pt>
                <c:pt idx="535">
                  <c:v>0.52999999999999936</c:v>
                </c:pt>
                <c:pt idx="536">
                  <c:v>0.53000000000000025</c:v>
                </c:pt>
                <c:pt idx="537">
                  <c:v>0.50999999999999979</c:v>
                </c:pt>
                <c:pt idx="538">
                  <c:v>0.53000000000000025</c:v>
                </c:pt>
                <c:pt idx="539">
                  <c:v>0.54999999999999982</c:v>
                </c:pt>
                <c:pt idx="540">
                  <c:v>0.54999999999999982</c:v>
                </c:pt>
                <c:pt idx="541">
                  <c:v>0.54999999999999982</c:v>
                </c:pt>
                <c:pt idx="542">
                  <c:v>0.5600000000000005</c:v>
                </c:pt>
                <c:pt idx="543">
                  <c:v>0.5600000000000005</c:v>
                </c:pt>
                <c:pt idx="544">
                  <c:v>0.55999999999999961</c:v>
                </c:pt>
                <c:pt idx="545">
                  <c:v>0.54999999999999982</c:v>
                </c:pt>
                <c:pt idx="546">
                  <c:v>0.5600000000000005</c:v>
                </c:pt>
                <c:pt idx="547">
                  <c:v>0.5600000000000005</c:v>
                </c:pt>
                <c:pt idx="548">
                  <c:v>0.58000000000000007</c:v>
                </c:pt>
                <c:pt idx="549">
                  <c:v>0.58000000000000007</c:v>
                </c:pt>
                <c:pt idx="550">
                  <c:v>0.58999999999999986</c:v>
                </c:pt>
                <c:pt idx="551">
                  <c:v>0.57999999999999918</c:v>
                </c:pt>
                <c:pt idx="552">
                  <c:v>0.58999999999999986</c:v>
                </c:pt>
                <c:pt idx="553">
                  <c:v>0.57000000000000028</c:v>
                </c:pt>
                <c:pt idx="554">
                  <c:v>0.58000000000000007</c:v>
                </c:pt>
                <c:pt idx="555">
                  <c:v>0.5600000000000005</c:v>
                </c:pt>
                <c:pt idx="556">
                  <c:v>0.58000000000000007</c:v>
                </c:pt>
                <c:pt idx="557">
                  <c:v>0.58000000000000007</c:v>
                </c:pt>
                <c:pt idx="558">
                  <c:v>0.58000000000000007</c:v>
                </c:pt>
                <c:pt idx="559">
                  <c:v>0.57000000000000028</c:v>
                </c:pt>
                <c:pt idx="560">
                  <c:v>0.58000000000000007</c:v>
                </c:pt>
                <c:pt idx="561">
                  <c:v>0.62000000000000011</c:v>
                </c:pt>
                <c:pt idx="562">
                  <c:v>0.59000000000000075</c:v>
                </c:pt>
                <c:pt idx="563">
                  <c:v>0.60000000000000053</c:v>
                </c:pt>
                <c:pt idx="564">
                  <c:v>0.61000000000000032</c:v>
                </c:pt>
                <c:pt idx="565">
                  <c:v>0.61000000000000032</c:v>
                </c:pt>
                <c:pt idx="566">
                  <c:v>0.61000000000000032</c:v>
                </c:pt>
                <c:pt idx="567">
                  <c:v>0.59999999999999964</c:v>
                </c:pt>
                <c:pt idx="568">
                  <c:v>0.60000000000000053</c:v>
                </c:pt>
                <c:pt idx="569">
                  <c:v>0.59999999999999964</c:v>
                </c:pt>
                <c:pt idx="570">
                  <c:v>0.58999999999999986</c:v>
                </c:pt>
                <c:pt idx="571">
                  <c:v>0.58999999999999986</c:v>
                </c:pt>
                <c:pt idx="572">
                  <c:v>0.59999999999999964</c:v>
                </c:pt>
                <c:pt idx="573">
                  <c:v>0.58000000000000007</c:v>
                </c:pt>
                <c:pt idx="574">
                  <c:v>0.59999999999999964</c:v>
                </c:pt>
                <c:pt idx="575">
                  <c:v>0.60999999999999943</c:v>
                </c:pt>
                <c:pt idx="576">
                  <c:v>0.61999999999999922</c:v>
                </c:pt>
                <c:pt idx="577">
                  <c:v>0.60999999999999943</c:v>
                </c:pt>
                <c:pt idx="578">
                  <c:v>0.62999999999999989</c:v>
                </c:pt>
                <c:pt idx="579">
                  <c:v>0.63999999999999968</c:v>
                </c:pt>
                <c:pt idx="580">
                  <c:v>0.64000000000000057</c:v>
                </c:pt>
                <c:pt idx="581">
                  <c:v>0.62999999999999989</c:v>
                </c:pt>
                <c:pt idx="582">
                  <c:v>0.62999999999999989</c:v>
                </c:pt>
                <c:pt idx="583">
                  <c:v>0.61000000000000032</c:v>
                </c:pt>
                <c:pt idx="584">
                  <c:v>0.59000000000000075</c:v>
                </c:pt>
                <c:pt idx="585">
                  <c:v>0.60000000000000053</c:v>
                </c:pt>
                <c:pt idx="586">
                  <c:v>0.59999999999999964</c:v>
                </c:pt>
                <c:pt idx="587">
                  <c:v>0.59999999999999964</c:v>
                </c:pt>
                <c:pt idx="588">
                  <c:v>0.61000000000000032</c:v>
                </c:pt>
                <c:pt idx="589">
                  <c:v>0.60999999999999943</c:v>
                </c:pt>
                <c:pt idx="590">
                  <c:v>0.58999999999999986</c:v>
                </c:pt>
                <c:pt idx="591">
                  <c:v>0.58999999999999986</c:v>
                </c:pt>
                <c:pt idx="592">
                  <c:v>0.57000000000000028</c:v>
                </c:pt>
                <c:pt idx="593">
                  <c:v>0.5600000000000005</c:v>
                </c:pt>
                <c:pt idx="594">
                  <c:v>0.55999999999999961</c:v>
                </c:pt>
                <c:pt idx="595">
                  <c:v>0.55999999999999961</c:v>
                </c:pt>
                <c:pt idx="596">
                  <c:v>0.55999999999999961</c:v>
                </c:pt>
                <c:pt idx="597">
                  <c:v>0.54999999999999982</c:v>
                </c:pt>
                <c:pt idx="598">
                  <c:v>0.54999999999999982</c:v>
                </c:pt>
                <c:pt idx="599">
                  <c:v>0.54</c:v>
                </c:pt>
                <c:pt idx="600">
                  <c:v>0.53000000000000025</c:v>
                </c:pt>
                <c:pt idx="601">
                  <c:v>0.52000000000000046</c:v>
                </c:pt>
                <c:pt idx="602">
                  <c:v>0.51999999999999957</c:v>
                </c:pt>
                <c:pt idx="603">
                  <c:v>0.53000000000000025</c:v>
                </c:pt>
                <c:pt idx="604">
                  <c:v>0.53000000000000025</c:v>
                </c:pt>
                <c:pt idx="605">
                  <c:v>0.52999999999999936</c:v>
                </c:pt>
                <c:pt idx="606">
                  <c:v>0.54</c:v>
                </c:pt>
                <c:pt idx="607">
                  <c:v>0.54</c:v>
                </c:pt>
                <c:pt idx="608">
                  <c:v>0.51000000000000068</c:v>
                </c:pt>
                <c:pt idx="609">
                  <c:v>0.54999999999999982</c:v>
                </c:pt>
                <c:pt idx="610">
                  <c:v>0.52000000000000046</c:v>
                </c:pt>
                <c:pt idx="611">
                  <c:v>0.52000000000000046</c:v>
                </c:pt>
                <c:pt idx="612">
                  <c:v>0.52000000000000046</c:v>
                </c:pt>
                <c:pt idx="613">
                  <c:v>0.52000000000000046</c:v>
                </c:pt>
                <c:pt idx="614">
                  <c:v>0.52999999999999936</c:v>
                </c:pt>
                <c:pt idx="615">
                  <c:v>0.53000000000000025</c:v>
                </c:pt>
                <c:pt idx="616">
                  <c:v>0.53000000000000025</c:v>
                </c:pt>
                <c:pt idx="617">
                  <c:v>0.52000000000000046</c:v>
                </c:pt>
                <c:pt idx="618">
                  <c:v>0.5</c:v>
                </c:pt>
                <c:pt idx="619">
                  <c:v>0.47999999999999948</c:v>
                </c:pt>
                <c:pt idx="620">
                  <c:v>0.46</c:v>
                </c:pt>
                <c:pt idx="621">
                  <c:v>0.28999999999999998</c:v>
                </c:pt>
                <c:pt idx="622">
                  <c:v>0.46999999999999981</c:v>
                </c:pt>
                <c:pt idx="623">
                  <c:v>0.45000000000000018</c:v>
                </c:pt>
                <c:pt idx="624">
                  <c:v>0.46</c:v>
                </c:pt>
                <c:pt idx="625">
                  <c:v>0.45000000000000018</c:v>
                </c:pt>
                <c:pt idx="626">
                  <c:v>0.46</c:v>
                </c:pt>
                <c:pt idx="627">
                  <c:v>0.4399999999999995</c:v>
                </c:pt>
                <c:pt idx="628">
                  <c:v>0.46</c:v>
                </c:pt>
                <c:pt idx="629">
                  <c:v>0.47999999999999948</c:v>
                </c:pt>
                <c:pt idx="630">
                  <c:v>0.45000000000000018</c:v>
                </c:pt>
                <c:pt idx="631">
                  <c:v>0.49000000000000021</c:v>
                </c:pt>
                <c:pt idx="632">
                  <c:v>0.47000000000000058</c:v>
                </c:pt>
                <c:pt idx="633">
                  <c:v>0.48000000000000043</c:v>
                </c:pt>
                <c:pt idx="634">
                  <c:v>0.46</c:v>
                </c:pt>
                <c:pt idx="635">
                  <c:v>0.46</c:v>
                </c:pt>
                <c:pt idx="636">
                  <c:v>0.46000000000000091</c:v>
                </c:pt>
                <c:pt idx="637">
                  <c:v>0.46</c:v>
                </c:pt>
                <c:pt idx="638">
                  <c:v>0.44999999999999929</c:v>
                </c:pt>
                <c:pt idx="639">
                  <c:v>0.45000000000000018</c:v>
                </c:pt>
                <c:pt idx="640">
                  <c:v>0.45000000000000018</c:v>
                </c:pt>
                <c:pt idx="641">
                  <c:v>0.47999999999999948</c:v>
                </c:pt>
                <c:pt idx="642">
                  <c:v>0.47999999999999948</c:v>
                </c:pt>
                <c:pt idx="643">
                  <c:v>0.47999999999999948</c:v>
                </c:pt>
                <c:pt idx="644">
                  <c:v>0.49000000000000021</c:v>
                </c:pt>
                <c:pt idx="645">
                  <c:v>0.53000000000000025</c:v>
                </c:pt>
                <c:pt idx="646">
                  <c:v>0.5</c:v>
                </c:pt>
                <c:pt idx="647">
                  <c:v>0.52000000000000046</c:v>
                </c:pt>
                <c:pt idx="648">
                  <c:v>0.51999999999999957</c:v>
                </c:pt>
                <c:pt idx="649">
                  <c:v>0.52000000000000046</c:v>
                </c:pt>
                <c:pt idx="650">
                  <c:v>0.52000000000000046</c:v>
                </c:pt>
                <c:pt idx="651">
                  <c:v>0.50999999999999979</c:v>
                </c:pt>
                <c:pt idx="652">
                  <c:v>0.5</c:v>
                </c:pt>
                <c:pt idx="653">
                  <c:v>0.50999999999999979</c:v>
                </c:pt>
                <c:pt idx="654">
                  <c:v>0.5</c:v>
                </c:pt>
                <c:pt idx="655">
                  <c:v>0.48000000000000043</c:v>
                </c:pt>
                <c:pt idx="656">
                  <c:v>0.5</c:v>
                </c:pt>
                <c:pt idx="657">
                  <c:v>0.48000000000000043</c:v>
                </c:pt>
                <c:pt idx="658">
                  <c:v>0.5</c:v>
                </c:pt>
                <c:pt idx="659">
                  <c:v>0.47999999999999948</c:v>
                </c:pt>
                <c:pt idx="660">
                  <c:v>0.50999999999999979</c:v>
                </c:pt>
                <c:pt idx="661">
                  <c:v>0.50999999999999979</c:v>
                </c:pt>
                <c:pt idx="662">
                  <c:v>0.5</c:v>
                </c:pt>
                <c:pt idx="663">
                  <c:v>0.5</c:v>
                </c:pt>
                <c:pt idx="664">
                  <c:v>0.5</c:v>
                </c:pt>
                <c:pt idx="665">
                  <c:v>0.50999999999999979</c:v>
                </c:pt>
                <c:pt idx="666">
                  <c:v>0.50999999999999979</c:v>
                </c:pt>
                <c:pt idx="667">
                  <c:v>0.48999999999999932</c:v>
                </c:pt>
                <c:pt idx="668">
                  <c:v>0.50999999999999979</c:v>
                </c:pt>
                <c:pt idx="669">
                  <c:v>0.51000000000000068</c:v>
                </c:pt>
                <c:pt idx="670">
                  <c:v>0.5</c:v>
                </c:pt>
                <c:pt idx="671">
                  <c:v>0.5</c:v>
                </c:pt>
                <c:pt idx="672">
                  <c:v>0.50999999999999979</c:v>
                </c:pt>
                <c:pt idx="673">
                  <c:v>0.5</c:v>
                </c:pt>
                <c:pt idx="674">
                  <c:v>0.48999999999999932</c:v>
                </c:pt>
                <c:pt idx="675">
                  <c:v>0.5</c:v>
                </c:pt>
                <c:pt idx="676">
                  <c:v>0.49000000000000021</c:v>
                </c:pt>
                <c:pt idx="677">
                  <c:v>0.5</c:v>
                </c:pt>
                <c:pt idx="678">
                  <c:v>0.51000000000000068</c:v>
                </c:pt>
                <c:pt idx="679">
                  <c:v>0.51999999999999957</c:v>
                </c:pt>
                <c:pt idx="680">
                  <c:v>0.50999999999999979</c:v>
                </c:pt>
                <c:pt idx="681">
                  <c:v>0.50999999999999979</c:v>
                </c:pt>
                <c:pt idx="682">
                  <c:v>0.52000000000000046</c:v>
                </c:pt>
                <c:pt idx="683">
                  <c:v>0.53000000000000025</c:v>
                </c:pt>
                <c:pt idx="684">
                  <c:v>0.50999999999999979</c:v>
                </c:pt>
                <c:pt idx="685">
                  <c:v>0.5</c:v>
                </c:pt>
                <c:pt idx="686">
                  <c:v>0.52999999999999936</c:v>
                </c:pt>
                <c:pt idx="687">
                  <c:v>0.50999999999999979</c:v>
                </c:pt>
                <c:pt idx="688">
                  <c:v>0.50999999999999979</c:v>
                </c:pt>
                <c:pt idx="689">
                  <c:v>0.49000000000000021</c:v>
                </c:pt>
                <c:pt idx="690">
                  <c:v>0.48999999999999932</c:v>
                </c:pt>
                <c:pt idx="691">
                  <c:v>0.49000000000000021</c:v>
                </c:pt>
                <c:pt idx="692">
                  <c:v>0.49000000000000021</c:v>
                </c:pt>
                <c:pt idx="693">
                  <c:v>0.49000000000000021</c:v>
                </c:pt>
                <c:pt idx="694">
                  <c:v>0.49000000000000021</c:v>
                </c:pt>
                <c:pt idx="695">
                  <c:v>0.49000000000000021</c:v>
                </c:pt>
                <c:pt idx="696">
                  <c:v>0.48000000000000043</c:v>
                </c:pt>
                <c:pt idx="697">
                  <c:v>0.48000000000000043</c:v>
                </c:pt>
                <c:pt idx="698">
                  <c:v>0.47999999999999948</c:v>
                </c:pt>
                <c:pt idx="699">
                  <c:v>0.46</c:v>
                </c:pt>
                <c:pt idx="700">
                  <c:v>0.46999999999999981</c:v>
                </c:pt>
                <c:pt idx="701">
                  <c:v>0.47999999999999948</c:v>
                </c:pt>
                <c:pt idx="702">
                  <c:v>0.46999999999999981</c:v>
                </c:pt>
                <c:pt idx="703">
                  <c:v>0.51999999999999957</c:v>
                </c:pt>
                <c:pt idx="704">
                  <c:v>0.52000000000000046</c:v>
                </c:pt>
                <c:pt idx="705">
                  <c:v>0.50999999999999979</c:v>
                </c:pt>
                <c:pt idx="706">
                  <c:v>0.54999999999999982</c:v>
                </c:pt>
                <c:pt idx="707">
                  <c:v>0.52000000000000046</c:v>
                </c:pt>
                <c:pt idx="708">
                  <c:v>0.5</c:v>
                </c:pt>
                <c:pt idx="709">
                  <c:v>0.50999999999999979</c:v>
                </c:pt>
                <c:pt idx="710">
                  <c:v>0.49000000000000021</c:v>
                </c:pt>
                <c:pt idx="711">
                  <c:v>0.50999999999999979</c:v>
                </c:pt>
                <c:pt idx="712">
                  <c:v>0.49000000000000021</c:v>
                </c:pt>
                <c:pt idx="713">
                  <c:v>0.5</c:v>
                </c:pt>
                <c:pt idx="714">
                  <c:v>0.49000000000000021</c:v>
                </c:pt>
                <c:pt idx="715">
                  <c:v>0.5</c:v>
                </c:pt>
                <c:pt idx="716">
                  <c:v>0.48000000000000043</c:v>
                </c:pt>
                <c:pt idx="717">
                  <c:v>0.48000000000000043</c:v>
                </c:pt>
                <c:pt idx="718">
                  <c:v>0.53000000000000025</c:v>
                </c:pt>
                <c:pt idx="719">
                  <c:v>0.47999999999999948</c:v>
                </c:pt>
                <c:pt idx="720">
                  <c:v>0.47000000000000058</c:v>
                </c:pt>
                <c:pt idx="721">
                  <c:v>0.47999999999999948</c:v>
                </c:pt>
                <c:pt idx="722">
                  <c:v>0.5</c:v>
                </c:pt>
                <c:pt idx="723">
                  <c:v>0.48000000000000043</c:v>
                </c:pt>
                <c:pt idx="724">
                  <c:v>0.46</c:v>
                </c:pt>
                <c:pt idx="725">
                  <c:v>0.47000000000000058</c:v>
                </c:pt>
                <c:pt idx="726">
                  <c:v>0.46999999999999981</c:v>
                </c:pt>
                <c:pt idx="727">
                  <c:v>0.47000000000000058</c:v>
                </c:pt>
                <c:pt idx="728">
                  <c:v>0.46</c:v>
                </c:pt>
                <c:pt idx="729">
                  <c:v>0.46999999999999981</c:v>
                </c:pt>
                <c:pt idx="730">
                  <c:v>0.47999999999999948</c:v>
                </c:pt>
                <c:pt idx="731">
                  <c:v>0.46999999999999981</c:v>
                </c:pt>
                <c:pt idx="732">
                  <c:v>0.46</c:v>
                </c:pt>
                <c:pt idx="733">
                  <c:v>0.44999999999999929</c:v>
                </c:pt>
                <c:pt idx="734">
                  <c:v>0.45000000000000018</c:v>
                </c:pt>
                <c:pt idx="735">
                  <c:v>0.45000000000000018</c:v>
                </c:pt>
                <c:pt idx="736">
                  <c:v>0.46</c:v>
                </c:pt>
                <c:pt idx="737">
                  <c:v>0.46999999999999981</c:v>
                </c:pt>
                <c:pt idx="738">
                  <c:v>0.46999999999999981</c:v>
                </c:pt>
                <c:pt idx="739">
                  <c:v>0.46999999999999981</c:v>
                </c:pt>
                <c:pt idx="740">
                  <c:v>0.47999999999999948</c:v>
                </c:pt>
                <c:pt idx="741">
                  <c:v>0.46999999999999981</c:v>
                </c:pt>
                <c:pt idx="742">
                  <c:v>0.49000000000000021</c:v>
                </c:pt>
                <c:pt idx="743">
                  <c:v>0.47999999999999948</c:v>
                </c:pt>
                <c:pt idx="744">
                  <c:v>0.46</c:v>
                </c:pt>
                <c:pt idx="745">
                  <c:v>0.46</c:v>
                </c:pt>
                <c:pt idx="746">
                  <c:v>0.46</c:v>
                </c:pt>
                <c:pt idx="747">
                  <c:v>0.46999999999999981</c:v>
                </c:pt>
                <c:pt idx="748">
                  <c:v>0.46999999999999981</c:v>
                </c:pt>
                <c:pt idx="749">
                  <c:v>0.42999999999999972</c:v>
                </c:pt>
                <c:pt idx="750">
                  <c:v>0.41000000000000009</c:v>
                </c:pt>
                <c:pt idx="751">
                  <c:v>0.4300000000000006</c:v>
                </c:pt>
                <c:pt idx="752">
                  <c:v>0.41999999999999987</c:v>
                </c:pt>
                <c:pt idx="753">
                  <c:v>0.4300000000000006</c:v>
                </c:pt>
                <c:pt idx="754">
                  <c:v>0.4399999999999995</c:v>
                </c:pt>
                <c:pt idx="755">
                  <c:v>0.44000000000000039</c:v>
                </c:pt>
                <c:pt idx="756">
                  <c:v>0.42999999999999972</c:v>
                </c:pt>
                <c:pt idx="757">
                  <c:v>0.45000000000000018</c:v>
                </c:pt>
                <c:pt idx="758">
                  <c:v>0.42999999999999972</c:v>
                </c:pt>
                <c:pt idx="759">
                  <c:v>0.4399999999999995</c:v>
                </c:pt>
                <c:pt idx="760">
                  <c:v>0.45000000000000018</c:v>
                </c:pt>
                <c:pt idx="761">
                  <c:v>0.45000000000000018</c:v>
                </c:pt>
                <c:pt idx="762">
                  <c:v>0.44000000000000039</c:v>
                </c:pt>
                <c:pt idx="763">
                  <c:v>0.46</c:v>
                </c:pt>
                <c:pt idx="764">
                  <c:v>0.4399999999999995</c:v>
                </c:pt>
                <c:pt idx="765">
                  <c:v>0.41999999999999987</c:v>
                </c:pt>
                <c:pt idx="766">
                  <c:v>0.40000000000000041</c:v>
                </c:pt>
                <c:pt idx="767">
                  <c:v>0.40000000000000041</c:v>
                </c:pt>
                <c:pt idx="768">
                  <c:v>0.41000000000000009</c:v>
                </c:pt>
                <c:pt idx="769">
                  <c:v>0.40000000000000041</c:v>
                </c:pt>
                <c:pt idx="770">
                  <c:v>0.37000000000000011</c:v>
                </c:pt>
                <c:pt idx="771">
                  <c:v>0.39999999999999952</c:v>
                </c:pt>
                <c:pt idx="772">
                  <c:v>0.37000000000000011</c:v>
                </c:pt>
                <c:pt idx="773">
                  <c:v>0.36000000000000032</c:v>
                </c:pt>
                <c:pt idx="774">
                  <c:v>0.38000000000000078</c:v>
                </c:pt>
                <c:pt idx="775">
                  <c:v>0.37000000000000011</c:v>
                </c:pt>
                <c:pt idx="776">
                  <c:v>0.37000000000000011</c:v>
                </c:pt>
                <c:pt idx="777">
                  <c:v>0.37000000000000011</c:v>
                </c:pt>
                <c:pt idx="778">
                  <c:v>0.37000000000000011</c:v>
                </c:pt>
                <c:pt idx="779">
                  <c:v>0.35000000000000048</c:v>
                </c:pt>
                <c:pt idx="780">
                  <c:v>0.35000000000000048</c:v>
                </c:pt>
                <c:pt idx="781">
                  <c:v>0.36000000000000032</c:v>
                </c:pt>
                <c:pt idx="782">
                  <c:v>0.36000000000000032</c:v>
                </c:pt>
                <c:pt idx="783">
                  <c:v>0.33999999999999991</c:v>
                </c:pt>
                <c:pt idx="784">
                  <c:v>0.30999999999999961</c:v>
                </c:pt>
                <c:pt idx="785">
                  <c:v>0.33000000000000013</c:v>
                </c:pt>
                <c:pt idx="786">
                  <c:v>0.33999999999999991</c:v>
                </c:pt>
                <c:pt idx="787">
                  <c:v>0.33999999999999991</c:v>
                </c:pt>
                <c:pt idx="788">
                  <c:v>0.33999999999999991</c:v>
                </c:pt>
                <c:pt idx="789">
                  <c:v>0.33000000000000013</c:v>
                </c:pt>
                <c:pt idx="790">
                  <c:v>0.36000000000000032</c:v>
                </c:pt>
                <c:pt idx="791">
                  <c:v>0.40000000000000041</c:v>
                </c:pt>
                <c:pt idx="792">
                  <c:v>0.39000000000000062</c:v>
                </c:pt>
                <c:pt idx="793">
                  <c:v>0.38999999999999968</c:v>
                </c:pt>
                <c:pt idx="794">
                  <c:v>0.40000000000000041</c:v>
                </c:pt>
                <c:pt idx="795">
                  <c:v>0.40000000000000041</c:v>
                </c:pt>
                <c:pt idx="796">
                  <c:v>0.37999999999999989</c:v>
                </c:pt>
                <c:pt idx="797">
                  <c:v>0.41000000000000009</c:v>
                </c:pt>
                <c:pt idx="798">
                  <c:v>0.40000000000000041</c:v>
                </c:pt>
                <c:pt idx="799">
                  <c:v>0.39000000000000062</c:v>
                </c:pt>
                <c:pt idx="800">
                  <c:v>0.37999999999999989</c:v>
                </c:pt>
                <c:pt idx="801">
                  <c:v>0.38999999999999968</c:v>
                </c:pt>
                <c:pt idx="802">
                  <c:v>0.39000000000000062</c:v>
                </c:pt>
                <c:pt idx="803">
                  <c:v>0.37999999999999989</c:v>
                </c:pt>
                <c:pt idx="804">
                  <c:v>0.38999999999999968</c:v>
                </c:pt>
                <c:pt idx="805">
                  <c:v>0.37999999999999989</c:v>
                </c:pt>
                <c:pt idx="806">
                  <c:v>0.38000000000000078</c:v>
                </c:pt>
                <c:pt idx="807">
                  <c:v>0.38999999999999968</c:v>
                </c:pt>
                <c:pt idx="808">
                  <c:v>0.38000000000000078</c:v>
                </c:pt>
                <c:pt idx="809">
                  <c:v>0.41000000000000009</c:v>
                </c:pt>
                <c:pt idx="810">
                  <c:v>0.41000000000000009</c:v>
                </c:pt>
                <c:pt idx="811">
                  <c:v>0.41000000000000009</c:v>
                </c:pt>
                <c:pt idx="812">
                  <c:v>0.41999999999999987</c:v>
                </c:pt>
                <c:pt idx="813">
                  <c:v>0.37999999999999989</c:v>
                </c:pt>
                <c:pt idx="814">
                  <c:v>0.37999999999999989</c:v>
                </c:pt>
                <c:pt idx="815">
                  <c:v>0.37999999999999989</c:v>
                </c:pt>
                <c:pt idx="816">
                  <c:v>0.38999999999999968</c:v>
                </c:pt>
                <c:pt idx="817">
                  <c:v>0.37999999999999989</c:v>
                </c:pt>
                <c:pt idx="818">
                  <c:v>0.37999999999999989</c:v>
                </c:pt>
                <c:pt idx="819">
                  <c:v>0.37999999999999989</c:v>
                </c:pt>
                <c:pt idx="820">
                  <c:v>0.38999999999999968</c:v>
                </c:pt>
                <c:pt idx="821">
                  <c:v>0.38999999999999968</c:v>
                </c:pt>
                <c:pt idx="822">
                  <c:v>0.37000000000000011</c:v>
                </c:pt>
                <c:pt idx="823">
                  <c:v>0.37999999999999989</c:v>
                </c:pt>
                <c:pt idx="824">
                  <c:v>0.37999999999999989</c:v>
                </c:pt>
                <c:pt idx="825">
                  <c:v>0.35999999999999938</c:v>
                </c:pt>
                <c:pt idx="826">
                  <c:v>0.35999999999999938</c:v>
                </c:pt>
                <c:pt idx="827">
                  <c:v>0.39999999999999952</c:v>
                </c:pt>
                <c:pt idx="828">
                  <c:v>0.33999999999999991</c:v>
                </c:pt>
                <c:pt idx="829">
                  <c:v>0.34000000000000069</c:v>
                </c:pt>
                <c:pt idx="830">
                  <c:v>0.35999999999999938</c:v>
                </c:pt>
                <c:pt idx="831">
                  <c:v>0.33999999999999991</c:v>
                </c:pt>
                <c:pt idx="832">
                  <c:v>0.34999999999999959</c:v>
                </c:pt>
                <c:pt idx="833">
                  <c:v>0.36000000000000032</c:v>
                </c:pt>
                <c:pt idx="834">
                  <c:v>0.37000000000000011</c:v>
                </c:pt>
                <c:pt idx="835">
                  <c:v>0.35999999999999938</c:v>
                </c:pt>
                <c:pt idx="836">
                  <c:v>0.37999999999999989</c:v>
                </c:pt>
                <c:pt idx="837">
                  <c:v>0.33999999999999991</c:v>
                </c:pt>
                <c:pt idx="838">
                  <c:v>0.34999999999999959</c:v>
                </c:pt>
                <c:pt idx="839">
                  <c:v>0.33999999999999991</c:v>
                </c:pt>
                <c:pt idx="840">
                  <c:v>0.35000000000000048</c:v>
                </c:pt>
                <c:pt idx="841">
                  <c:v>0.30000000000000071</c:v>
                </c:pt>
                <c:pt idx="842">
                  <c:v>0.33999999999999991</c:v>
                </c:pt>
                <c:pt idx="843">
                  <c:v>0.33999999999999991</c:v>
                </c:pt>
                <c:pt idx="844">
                  <c:v>0.33999999999999991</c:v>
                </c:pt>
                <c:pt idx="845">
                  <c:v>0.33999999999999991</c:v>
                </c:pt>
                <c:pt idx="846">
                  <c:v>0.33999999999999991</c:v>
                </c:pt>
                <c:pt idx="847">
                  <c:v>0.33999999999999991</c:v>
                </c:pt>
                <c:pt idx="848">
                  <c:v>0.33999999999999991</c:v>
                </c:pt>
                <c:pt idx="849">
                  <c:v>0.33999999999999991</c:v>
                </c:pt>
                <c:pt idx="850">
                  <c:v>0.34000000000000069</c:v>
                </c:pt>
                <c:pt idx="851">
                  <c:v>0.36000000000000032</c:v>
                </c:pt>
                <c:pt idx="852">
                  <c:v>0.35000000000000048</c:v>
                </c:pt>
                <c:pt idx="853">
                  <c:v>0.36000000000000032</c:v>
                </c:pt>
                <c:pt idx="854">
                  <c:v>0.36000000000000032</c:v>
                </c:pt>
                <c:pt idx="855">
                  <c:v>0.36000000000000032</c:v>
                </c:pt>
                <c:pt idx="856">
                  <c:v>0.35999999999999938</c:v>
                </c:pt>
                <c:pt idx="857">
                  <c:v>0.37000000000000011</c:v>
                </c:pt>
                <c:pt idx="858">
                  <c:v>0.34999999999999959</c:v>
                </c:pt>
                <c:pt idx="859">
                  <c:v>0.34999999999999959</c:v>
                </c:pt>
                <c:pt idx="860">
                  <c:v>0.33999999999999991</c:v>
                </c:pt>
                <c:pt idx="861">
                  <c:v>0.33999999999999991</c:v>
                </c:pt>
                <c:pt idx="862">
                  <c:v>0.35999999999999938</c:v>
                </c:pt>
                <c:pt idx="863">
                  <c:v>0.35000000000000048</c:v>
                </c:pt>
                <c:pt idx="864">
                  <c:v>0.34000000000000069</c:v>
                </c:pt>
                <c:pt idx="865">
                  <c:v>0.34999999999999959</c:v>
                </c:pt>
                <c:pt idx="866">
                  <c:v>0.36000000000000032</c:v>
                </c:pt>
                <c:pt idx="867">
                  <c:v>0.35999999999999938</c:v>
                </c:pt>
                <c:pt idx="868">
                  <c:v>0.35999999999999938</c:v>
                </c:pt>
                <c:pt idx="869">
                  <c:v>0.34999999999999959</c:v>
                </c:pt>
                <c:pt idx="870">
                  <c:v>0.30999999999999961</c:v>
                </c:pt>
                <c:pt idx="871">
                  <c:v>0.34999999999999959</c:v>
                </c:pt>
                <c:pt idx="872">
                  <c:v>0.38999999999999968</c:v>
                </c:pt>
                <c:pt idx="873">
                  <c:v>0.35000000000000048</c:v>
                </c:pt>
                <c:pt idx="874">
                  <c:v>0.34999999999999959</c:v>
                </c:pt>
                <c:pt idx="875">
                  <c:v>0.34999999999999959</c:v>
                </c:pt>
                <c:pt idx="876">
                  <c:v>0.35000000000000048</c:v>
                </c:pt>
                <c:pt idx="877">
                  <c:v>0.33999999999999991</c:v>
                </c:pt>
                <c:pt idx="878">
                  <c:v>0.34999999999999959</c:v>
                </c:pt>
                <c:pt idx="879">
                  <c:v>0.33000000000000013</c:v>
                </c:pt>
                <c:pt idx="880">
                  <c:v>0.33999999999999991</c:v>
                </c:pt>
                <c:pt idx="881">
                  <c:v>0.33999999999999991</c:v>
                </c:pt>
                <c:pt idx="882">
                  <c:v>0.3199999999999994</c:v>
                </c:pt>
                <c:pt idx="883">
                  <c:v>0.33999999999999991</c:v>
                </c:pt>
                <c:pt idx="884">
                  <c:v>0.33999999999999991</c:v>
                </c:pt>
                <c:pt idx="885">
                  <c:v>0.34000000000000069</c:v>
                </c:pt>
                <c:pt idx="886">
                  <c:v>0.33999999999999991</c:v>
                </c:pt>
                <c:pt idx="887">
                  <c:v>0.3199999999999994</c:v>
                </c:pt>
                <c:pt idx="888">
                  <c:v>0.32000000000000028</c:v>
                </c:pt>
                <c:pt idx="889">
                  <c:v>0.33999999999999991</c:v>
                </c:pt>
                <c:pt idx="890">
                  <c:v>0.33999999999999991</c:v>
                </c:pt>
                <c:pt idx="891">
                  <c:v>0.33000000000000013</c:v>
                </c:pt>
                <c:pt idx="892">
                  <c:v>0.33999999999999991</c:v>
                </c:pt>
                <c:pt idx="893">
                  <c:v>0.33000000000000013</c:v>
                </c:pt>
                <c:pt idx="894">
                  <c:v>0.34000000000000069</c:v>
                </c:pt>
                <c:pt idx="895">
                  <c:v>0.34999999999999959</c:v>
                </c:pt>
                <c:pt idx="896">
                  <c:v>0.33999999999999991</c:v>
                </c:pt>
                <c:pt idx="897">
                  <c:v>0.35000000000000048</c:v>
                </c:pt>
                <c:pt idx="898">
                  <c:v>0.33999999999999991</c:v>
                </c:pt>
                <c:pt idx="899">
                  <c:v>0.33000000000000013</c:v>
                </c:pt>
                <c:pt idx="900">
                  <c:v>0.32999999999999918</c:v>
                </c:pt>
                <c:pt idx="901">
                  <c:v>0.34999999999999959</c:v>
                </c:pt>
                <c:pt idx="902">
                  <c:v>0.33999999999999991</c:v>
                </c:pt>
                <c:pt idx="903">
                  <c:v>0.34999999999999959</c:v>
                </c:pt>
                <c:pt idx="904">
                  <c:v>0.33999999999999991</c:v>
                </c:pt>
                <c:pt idx="905">
                  <c:v>0.35999999999999938</c:v>
                </c:pt>
                <c:pt idx="906">
                  <c:v>0.37999999999999989</c:v>
                </c:pt>
                <c:pt idx="907">
                  <c:v>0.33999999999999991</c:v>
                </c:pt>
                <c:pt idx="908">
                  <c:v>0.33999999999999991</c:v>
                </c:pt>
                <c:pt idx="909">
                  <c:v>0.34999999999999959</c:v>
                </c:pt>
                <c:pt idx="910">
                  <c:v>0.33999999999999991</c:v>
                </c:pt>
                <c:pt idx="911">
                  <c:v>0.36000000000000032</c:v>
                </c:pt>
                <c:pt idx="912">
                  <c:v>0.34999999999999959</c:v>
                </c:pt>
                <c:pt idx="913">
                  <c:v>0.33999999999999991</c:v>
                </c:pt>
                <c:pt idx="914">
                  <c:v>0.35000000000000048</c:v>
                </c:pt>
                <c:pt idx="915">
                  <c:v>0.34999999999999959</c:v>
                </c:pt>
                <c:pt idx="916">
                  <c:v>0.33999999999999991</c:v>
                </c:pt>
                <c:pt idx="917">
                  <c:v>0.33999999999999991</c:v>
                </c:pt>
                <c:pt idx="918">
                  <c:v>0.32999999999999918</c:v>
                </c:pt>
                <c:pt idx="919">
                  <c:v>0.33999999999999991</c:v>
                </c:pt>
                <c:pt idx="920">
                  <c:v>0.33000000000000013</c:v>
                </c:pt>
                <c:pt idx="921">
                  <c:v>0.33000000000000013</c:v>
                </c:pt>
                <c:pt idx="922">
                  <c:v>0.34000000000000069</c:v>
                </c:pt>
                <c:pt idx="923">
                  <c:v>0.35000000000000048</c:v>
                </c:pt>
                <c:pt idx="924">
                  <c:v>0.33999999999999991</c:v>
                </c:pt>
                <c:pt idx="925">
                  <c:v>0.33999999999999991</c:v>
                </c:pt>
                <c:pt idx="926">
                  <c:v>0.33999999999999991</c:v>
                </c:pt>
                <c:pt idx="927">
                  <c:v>0.33999999999999991</c:v>
                </c:pt>
                <c:pt idx="928">
                  <c:v>0.36000000000000032</c:v>
                </c:pt>
                <c:pt idx="929">
                  <c:v>0.33999999999999991</c:v>
                </c:pt>
                <c:pt idx="930">
                  <c:v>0.36000000000000032</c:v>
                </c:pt>
                <c:pt idx="931">
                  <c:v>0.37000000000000011</c:v>
                </c:pt>
                <c:pt idx="932">
                  <c:v>0.36000000000000032</c:v>
                </c:pt>
                <c:pt idx="933">
                  <c:v>0.37999999999999989</c:v>
                </c:pt>
                <c:pt idx="934">
                  <c:v>0.34999999999999959</c:v>
                </c:pt>
                <c:pt idx="935">
                  <c:v>0.34999999999999959</c:v>
                </c:pt>
                <c:pt idx="936">
                  <c:v>0.34999999999999959</c:v>
                </c:pt>
                <c:pt idx="937">
                  <c:v>0.33000000000000013</c:v>
                </c:pt>
                <c:pt idx="938">
                  <c:v>0.35999999999999938</c:v>
                </c:pt>
                <c:pt idx="939">
                  <c:v>0.36000000000000032</c:v>
                </c:pt>
                <c:pt idx="940">
                  <c:v>0.35999999999999938</c:v>
                </c:pt>
                <c:pt idx="941">
                  <c:v>0.35999999999999938</c:v>
                </c:pt>
                <c:pt idx="942">
                  <c:v>0.37000000000000011</c:v>
                </c:pt>
                <c:pt idx="943">
                  <c:v>0.37000000000000011</c:v>
                </c:pt>
                <c:pt idx="944">
                  <c:v>0.33999999999999991</c:v>
                </c:pt>
                <c:pt idx="945">
                  <c:v>0.36000000000000032</c:v>
                </c:pt>
                <c:pt idx="946">
                  <c:v>0.37000000000000011</c:v>
                </c:pt>
                <c:pt idx="947">
                  <c:v>0.34999999999999959</c:v>
                </c:pt>
                <c:pt idx="948">
                  <c:v>0.36000000000000032</c:v>
                </c:pt>
                <c:pt idx="949">
                  <c:v>0.33999999999999991</c:v>
                </c:pt>
                <c:pt idx="950">
                  <c:v>0.33000000000000013</c:v>
                </c:pt>
                <c:pt idx="951">
                  <c:v>0.33999999999999991</c:v>
                </c:pt>
                <c:pt idx="952">
                  <c:v>0.33999999999999991</c:v>
                </c:pt>
                <c:pt idx="953">
                  <c:v>0.33999999999999991</c:v>
                </c:pt>
                <c:pt idx="954">
                  <c:v>0.36000000000000032</c:v>
                </c:pt>
                <c:pt idx="955">
                  <c:v>0.35999999999999938</c:v>
                </c:pt>
                <c:pt idx="956">
                  <c:v>0.34999999999999959</c:v>
                </c:pt>
                <c:pt idx="957">
                  <c:v>0.33999999999999991</c:v>
                </c:pt>
                <c:pt idx="958">
                  <c:v>0.34999999999999959</c:v>
                </c:pt>
                <c:pt idx="959">
                  <c:v>0.34999999999999959</c:v>
                </c:pt>
                <c:pt idx="960">
                  <c:v>0.34999999999999959</c:v>
                </c:pt>
                <c:pt idx="961">
                  <c:v>0.29999999999999982</c:v>
                </c:pt>
                <c:pt idx="962">
                  <c:v>0.35999999999999938</c:v>
                </c:pt>
                <c:pt idx="963">
                  <c:v>0.34999999999999959</c:v>
                </c:pt>
                <c:pt idx="964">
                  <c:v>0.33999999999999991</c:v>
                </c:pt>
                <c:pt idx="965">
                  <c:v>0.35999999999999938</c:v>
                </c:pt>
                <c:pt idx="966">
                  <c:v>0.3100000000000005</c:v>
                </c:pt>
                <c:pt idx="967">
                  <c:v>0.35999999999999938</c:v>
                </c:pt>
                <c:pt idx="968">
                  <c:v>0.33999999999999991</c:v>
                </c:pt>
                <c:pt idx="969">
                  <c:v>0.32000000000000028</c:v>
                </c:pt>
                <c:pt idx="970">
                  <c:v>0.35000000000000048</c:v>
                </c:pt>
                <c:pt idx="971">
                  <c:v>0.33999999999999991</c:v>
                </c:pt>
                <c:pt idx="972">
                  <c:v>0.34999999999999959</c:v>
                </c:pt>
                <c:pt idx="973">
                  <c:v>0.37000000000000011</c:v>
                </c:pt>
                <c:pt idx="974">
                  <c:v>0.33999999999999991</c:v>
                </c:pt>
                <c:pt idx="975">
                  <c:v>0.34999999999999959</c:v>
                </c:pt>
                <c:pt idx="976">
                  <c:v>0.36000000000000032</c:v>
                </c:pt>
                <c:pt idx="977">
                  <c:v>0.36000000000000032</c:v>
                </c:pt>
                <c:pt idx="978">
                  <c:v>0.36000000000000032</c:v>
                </c:pt>
                <c:pt idx="979">
                  <c:v>0.35000000000000048</c:v>
                </c:pt>
                <c:pt idx="980">
                  <c:v>0.35000000000000048</c:v>
                </c:pt>
                <c:pt idx="981">
                  <c:v>0.34000000000000069</c:v>
                </c:pt>
                <c:pt idx="982">
                  <c:v>0.33000000000000013</c:v>
                </c:pt>
                <c:pt idx="983">
                  <c:v>0.33999999999999991</c:v>
                </c:pt>
                <c:pt idx="984">
                  <c:v>0.34999999999999959</c:v>
                </c:pt>
                <c:pt idx="985">
                  <c:v>0.33999999999999991</c:v>
                </c:pt>
                <c:pt idx="986">
                  <c:v>0.33000000000000013</c:v>
                </c:pt>
                <c:pt idx="987">
                  <c:v>0.35000000000000048</c:v>
                </c:pt>
                <c:pt idx="988">
                  <c:v>0.33000000000000013</c:v>
                </c:pt>
                <c:pt idx="989">
                  <c:v>0.30999999999999961</c:v>
                </c:pt>
                <c:pt idx="990">
                  <c:v>0.33000000000000013</c:v>
                </c:pt>
                <c:pt idx="991">
                  <c:v>0.3199999999999994</c:v>
                </c:pt>
                <c:pt idx="992">
                  <c:v>0.3199999999999994</c:v>
                </c:pt>
                <c:pt idx="993">
                  <c:v>0.3199999999999994</c:v>
                </c:pt>
                <c:pt idx="994">
                  <c:v>0.29999999999999982</c:v>
                </c:pt>
                <c:pt idx="995">
                  <c:v>0.3100000000000005</c:v>
                </c:pt>
                <c:pt idx="996">
                  <c:v>0.36000000000000032</c:v>
                </c:pt>
                <c:pt idx="997">
                  <c:v>0.30999999999999961</c:v>
                </c:pt>
                <c:pt idx="998">
                  <c:v>0.32000000000000028</c:v>
                </c:pt>
                <c:pt idx="999">
                  <c:v>0.3100000000000005</c:v>
                </c:pt>
                <c:pt idx="1000">
                  <c:v>0.3100000000000005</c:v>
                </c:pt>
                <c:pt idx="1001">
                  <c:v>0.29999999999999982</c:v>
                </c:pt>
                <c:pt idx="1002">
                  <c:v>0.29999999999999982</c:v>
                </c:pt>
                <c:pt idx="1003">
                  <c:v>0.28999999999999998</c:v>
                </c:pt>
                <c:pt idx="1004">
                  <c:v>0.28999999999999998</c:v>
                </c:pt>
                <c:pt idx="1005">
                  <c:v>0.27999999999999942</c:v>
                </c:pt>
                <c:pt idx="1006">
                  <c:v>0.28999999999999998</c:v>
                </c:pt>
                <c:pt idx="1007">
                  <c:v>0.28999999999999998</c:v>
                </c:pt>
                <c:pt idx="1008">
                  <c:v>0.28999999999999998</c:v>
                </c:pt>
                <c:pt idx="1009">
                  <c:v>0.28000000000000019</c:v>
                </c:pt>
                <c:pt idx="1010">
                  <c:v>0.27000000000000052</c:v>
                </c:pt>
                <c:pt idx="1011">
                  <c:v>0.28000000000000019</c:v>
                </c:pt>
                <c:pt idx="1012">
                  <c:v>0.28000000000000019</c:v>
                </c:pt>
                <c:pt idx="1013">
                  <c:v>0.28000000000000019</c:v>
                </c:pt>
                <c:pt idx="1014">
                  <c:v>0.28999999999999998</c:v>
                </c:pt>
                <c:pt idx="1015">
                  <c:v>0.28000000000000019</c:v>
                </c:pt>
                <c:pt idx="1016">
                  <c:v>0.26999999999999957</c:v>
                </c:pt>
                <c:pt idx="1017">
                  <c:v>0.26999999999999957</c:v>
                </c:pt>
                <c:pt idx="1018">
                  <c:v>0.25</c:v>
                </c:pt>
                <c:pt idx="1019">
                  <c:v>0.26000000000000068</c:v>
                </c:pt>
                <c:pt idx="1020">
                  <c:v>0.25</c:v>
                </c:pt>
                <c:pt idx="1021">
                  <c:v>0.26999999999999957</c:v>
                </c:pt>
                <c:pt idx="1022">
                  <c:v>0.25999999999999979</c:v>
                </c:pt>
                <c:pt idx="1023">
                  <c:v>0.27000000000000052</c:v>
                </c:pt>
                <c:pt idx="1024">
                  <c:v>0.25</c:v>
                </c:pt>
                <c:pt idx="1025">
                  <c:v>0.22999999999999951</c:v>
                </c:pt>
                <c:pt idx="1026">
                  <c:v>0.25</c:v>
                </c:pt>
                <c:pt idx="1027">
                  <c:v>0.25999999999999979</c:v>
                </c:pt>
                <c:pt idx="1028">
                  <c:v>0.25999999999999979</c:v>
                </c:pt>
                <c:pt idx="1029">
                  <c:v>0.25</c:v>
                </c:pt>
                <c:pt idx="1030">
                  <c:v>0.27000000000000052</c:v>
                </c:pt>
                <c:pt idx="1031">
                  <c:v>0.25</c:v>
                </c:pt>
                <c:pt idx="1032">
                  <c:v>0.25</c:v>
                </c:pt>
                <c:pt idx="1033">
                  <c:v>0.25</c:v>
                </c:pt>
                <c:pt idx="1034">
                  <c:v>0.25</c:v>
                </c:pt>
                <c:pt idx="1035">
                  <c:v>0.25</c:v>
                </c:pt>
                <c:pt idx="1036">
                  <c:v>0.25</c:v>
                </c:pt>
                <c:pt idx="1037">
                  <c:v>0.25999999999999979</c:v>
                </c:pt>
                <c:pt idx="1038">
                  <c:v>0.25999999999999979</c:v>
                </c:pt>
                <c:pt idx="1039">
                  <c:v>0.25999999999999979</c:v>
                </c:pt>
                <c:pt idx="1040">
                  <c:v>0.25</c:v>
                </c:pt>
                <c:pt idx="1041">
                  <c:v>0.25</c:v>
                </c:pt>
                <c:pt idx="1042">
                  <c:v>0.24000000000000021</c:v>
                </c:pt>
                <c:pt idx="1043">
                  <c:v>0.24000000000000021</c:v>
                </c:pt>
                <c:pt idx="1044">
                  <c:v>0.24000000000000021</c:v>
                </c:pt>
                <c:pt idx="1045">
                  <c:v>0.24000000000000021</c:v>
                </c:pt>
                <c:pt idx="1046">
                  <c:v>0.20000000000000021</c:v>
                </c:pt>
                <c:pt idx="1047">
                  <c:v>0.22000000000000061</c:v>
                </c:pt>
                <c:pt idx="1048">
                  <c:v>0.1899999999999995</c:v>
                </c:pt>
                <c:pt idx="1049">
                  <c:v>0.1899999999999995</c:v>
                </c:pt>
                <c:pt idx="1050">
                  <c:v>0.20000000000000021</c:v>
                </c:pt>
                <c:pt idx="1051">
                  <c:v>0.21</c:v>
                </c:pt>
                <c:pt idx="1052">
                  <c:v>0.28000000000000019</c:v>
                </c:pt>
                <c:pt idx="1053">
                  <c:v>0.28999999999999998</c:v>
                </c:pt>
                <c:pt idx="1054">
                  <c:v>0.29999999999999982</c:v>
                </c:pt>
                <c:pt idx="1055">
                  <c:v>0.27999999999999942</c:v>
                </c:pt>
                <c:pt idx="1056">
                  <c:v>0.28999999999999998</c:v>
                </c:pt>
                <c:pt idx="1057">
                  <c:v>0.28000000000000019</c:v>
                </c:pt>
                <c:pt idx="1058">
                  <c:v>0.28999999999999998</c:v>
                </c:pt>
                <c:pt idx="1059">
                  <c:v>0.26999999999999957</c:v>
                </c:pt>
                <c:pt idx="1060">
                  <c:v>0.25</c:v>
                </c:pt>
                <c:pt idx="1061">
                  <c:v>0.25999999999999979</c:v>
                </c:pt>
                <c:pt idx="1062">
                  <c:v>0.26999999999999957</c:v>
                </c:pt>
                <c:pt idx="1063">
                  <c:v>0.28000000000000019</c:v>
                </c:pt>
                <c:pt idx="1064">
                  <c:v>0.28000000000000019</c:v>
                </c:pt>
                <c:pt idx="1065">
                  <c:v>0.27999999999999942</c:v>
                </c:pt>
                <c:pt idx="1066">
                  <c:v>0.28999999999999998</c:v>
                </c:pt>
                <c:pt idx="1067">
                  <c:v>0.28999999999999998</c:v>
                </c:pt>
                <c:pt idx="1068">
                  <c:v>0.30999999999999961</c:v>
                </c:pt>
                <c:pt idx="1069">
                  <c:v>0.3100000000000005</c:v>
                </c:pt>
                <c:pt idx="1070">
                  <c:v>0.30000000000000071</c:v>
                </c:pt>
                <c:pt idx="1071">
                  <c:v>0.28999999999999998</c:v>
                </c:pt>
                <c:pt idx="1072">
                  <c:v>0.28999999999999998</c:v>
                </c:pt>
                <c:pt idx="1073">
                  <c:v>0.28000000000000019</c:v>
                </c:pt>
                <c:pt idx="1074">
                  <c:v>0.2799999999999998</c:v>
                </c:pt>
                <c:pt idx="1075">
                  <c:v>0.28000000000000019</c:v>
                </c:pt>
                <c:pt idx="1076">
                  <c:v>0.2799999999999998</c:v>
                </c:pt>
                <c:pt idx="1077">
                  <c:v>0.2799999999999998</c:v>
                </c:pt>
                <c:pt idx="1078">
                  <c:v>0.27000000000000052</c:v>
                </c:pt>
                <c:pt idx="1079">
                  <c:v>0.2799999999999998</c:v>
                </c:pt>
                <c:pt idx="1080">
                  <c:v>0.28000000000000019</c:v>
                </c:pt>
                <c:pt idx="1081">
                  <c:v>0.28000000000000019</c:v>
                </c:pt>
                <c:pt idx="1082">
                  <c:v>0.28000000000000019</c:v>
                </c:pt>
                <c:pt idx="1083">
                  <c:v>0.28000000000000019</c:v>
                </c:pt>
                <c:pt idx="1084">
                  <c:v>0.28000000000000019</c:v>
                </c:pt>
                <c:pt idx="1085">
                  <c:v>0.2799999999999998</c:v>
                </c:pt>
                <c:pt idx="1086">
                  <c:v>0.2799999999999998</c:v>
                </c:pt>
                <c:pt idx="1087">
                  <c:v>0.2799999999999998</c:v>
                </c:pt>
                <c:pt idx="1088">
                  <c:v>0.27</c:v>
                </c:pt>
                <c:pt idx="1089">
                  <c:v>0.28000000000000019</c:v>
                </c:pt>
                <c:pt idx="1090">
                  <c:v>0.25999999999999979</c:v>
                </c:pt>
                <c:pt idx="1091">
                  <c:v>0.29999999999999982</c:v>
                </c:pt>
                <c:pt idx="1092">
                  <c:v>0.25999999999999979</c:v>
                </c:pt>
                <c:pt idx="1093">
                  <c:v>0.2399999999999998</c:v>
                </c:pt>
                <c:pt idx="1094">
                  <c:v>0.27</c:v>
                </c:pt>
                <c:pt idx="1095">
                  <c:v>0.25999999999999979</c:v>
                </c:pt>
                <c:pt idx="1096">
                  <c:v>0.24999999999999961</c:v>
                </c:pt>
                <c:pt idx="1097">
                  <c:v>0.25</c:v>
                </c:pt>
                <c:pt idx="1098">
                  <c:v>0.36000000000000032</c:v>
                </c:pt>
                <c:pt idx="1099">
                  <c:v>0.2399999999999993</c:v>
                </c:pt>
                <c:pt idx="1100">
                  <c:v>0.24000000000000021</c:v>
                </c:pt>
                <c:pt idx="1101">
                  <c:v>0.2399999999999993</c:v>
                </c:pt>
                <c:pt idx="1102">
                  <c:v>0.28999999999999998</c:v>
                </c:pt>
                <c:pt idx="1103">
                  <c:v>0.25999999999999979</c:v>
                </c:pt>
                <c:pt idx="1104">
                  <c:v>0.25999999999999979</c:v>
                </c:pt>
                <c:pt idx="1105">
                  <c:v>0.25</c:v>
                </c:pt>
                <c:pt idx="1106">
                  <c:v>0.25</c:v>
                </c:pt>
                <c:pt idx="1107">
                  <c:v>0.25</c:v>
                </c:pt>
                <c:pt idx="1108">
                  <c:v>0.25</c:v>
                </c:pt>
                <c:pt idx="1109">
                  <c:v>0.28000000000000019</c:v>
                </c:pt>
                <c:pt idx="1110">
                  <c:v>0.25</c:v>
                </c:pt>
                <c:pt idx="1111">
                  <c:v>0.24000000000000021</c:v>
                </c:pt>
                <c:pt idx="1112">
                  <c:v>0.25</c:v>
                </c:pt>
                <c:pt idx="1113">
                  <c:v>0.24000000000000021</c:v>
                </c:pt>
                <c:pt idx="1114">
                  <c:v>0.25</c:v>
                </c:pt>
                <c:pt idx="1115">
                  <c:v>0.25</c:v>
                </c:pt>
                <c:pt idx="1116">
                  <c:v>0.2300000000000004</c:v>
                </c:pt>
                <c:pt idx="1117">
                  <c:v>0.21999999999999981</c:v>
                </c:pt>
                <c:pt idx="1118">
                  <c:v>0.21</c:v>
                </c:pt>
                <c:pt idx="1119">
                  <c:v>0.21</c:v>
                </c:pt>
                <c:pt idx="1120">
                  <c:v>0.2300000000000004</c:v>
                </c:pt>
                <c:pt idx="1121">
                  <c:v>0.24000000000000021</c:v>
                </c:pt>
                <c:pt idx="1122">
                  <c:v>0.20000000000000021</c:v>
                </c:pt>
                <c:pt idx="1123">
                  <c:v>0.1899999999999995</c:v>
                </c:pt>
                <c:pt idx="1124">
                  <c:v>0.19000000000000039</c:v>
                </c:pt>
                <c:pt idx="1125">
                  <c:v>0.24000000000000021</c:v>
                </c:pt>
                <c:pt idx="1126">
                  <c:v>0.25</c:v>
                </c:pt>
                <c:pt idx="1127">
                  <c:v>0.19000000000000039</c:v>
                </c:pt>
                <c:pt idx="1128">
                  <c:v>0.1899999999999995</c:v>
                </c:pt>
                <c:pt idx="1129">
                  <c:v>0.1899999999999995</c:v>
                </c:pt>
                <c:pt idx="1130">
                  <c:v>0.20000000000000021</c:v>
                </c:pt>
                <c:pt idx="1131">
                  <c:v>0.19999999999999929</c:v>
                </c:pt>
                <c:pt idx="1132">
                  <c:v>0.19000000000000039</c:v>
                </c:pt>
                <c:pt idx="1133">
                  <c:v>0.20000000000000021</c:v>
                </c:pt>
                <c:pt idx="1134">
                  <c:v>0.19999999999999971</c:v>
                </c:pt>
                <c:pt idx="1135">
                  <c:v>0.20999999999999949</c:v>
                </c:pt>
                <c:pt idx="1136">
                  <c:v>0.21000000000000041</c:v>
                </c:pt>
                <c:pt idx="1137">
                  <c:v>0.20999999999999949</c:v>
                </c:pt>
                <c:pt idx="1138">
                  <c:v>0.2200000000000002</c:v>
                </c:pt>
                <c:pt idx="1139">
                  <c:v>0.19999999999999971</c:v>
                </c:pt>
                <c:pt idx="1140">
                  <c:v>0.20000000000000021</c:v>
                </c:pt>
                <c:pt idx="1141">
                  <c:v>0.18999999999999989</c:v>
                </c:pt>
                <c:pt idx="1142">
                  <c:v>0.20000000000000021</c:v>
                </c:pt>
                <c:pt idx="1143">
                  <c:v>0.18999999999999989</c:v>
                </c:pt>
                <c:pt idx="1144">
                  <c:v>0.20000000000000021</c:v>
                </c:pt>
                <c:pt idx="1145">
                  <c:v>0.19999999999999971</c:v>
                </c:pt>
                <c:pt idx="1146">
                  <c:v>0.18999999999999989</c:v>
                </c:pt>
                <c:pt idx="1147">
                  <c:v>0.20000000000000021</c:v>
                </c:pt>
                <c:pt idx="1148">
                  <c:v>0.23</c:v>
                </c:pt>
                <c:pt idx="1149">
                  <c:v>0.18000000000000019</c:v>
                </c:pt>
                <c:pt idx="1150">
                  <c:v>0.18999999999999989</c:v>
                </c:pt>
                <c:pt idx="1151">
                  <c:v>0.25</c:v>
                </c:pt>
                <c:pt idx="1152">
                  <c:v>0.12000000000000011</c:v>
                </c:pt>
                <c:pt idx="1153">
                  <c:v>0.20000000000000021</c:v>
                </c:pt>
                <c:pt idx="1154">
                  <c:v>0.21999999999999981</c:v>
                </c:pt>
                <c:pt idx="1155">
                  <c:v>0.19999999999999971</c:v>
                </c:pt>
                <c:pt idx="1156">
                  <c:v>0.19999999999999971</c:v>
                </c:pt>
                <c:pt idx="1157">
                  <c:v>0.1700000000000004</c:v>
                </c:pt>
                <c:pt idx="1158">
                  <c:v>0.15000000000000041</c:v>
                </c:pt>
                <c:pt idx="1159">
                  <c:v>0.16000000000000009</c:v>
                </c:pt>
                <c:pt idx="1160">
                  <c:v>0.16000000000000009</c:v>
                </c:pt>
                <c:pt idx="1161">
                  <c:v>0.21</c:v>
                </c:pt>
                <c:pt idx="1162">
                  <c:v>0.1599999999999997</c:v>
                </c:pt>
                <c:pt idx="1163">
                  <c:v>0.21</c:v>
                </c:pt>
                <c:pt idx="1164">
                  <c:v>0.1599999999999997</c:v>
                </c:pt>
                <c:pt idx="1165">
                  <c:v>0.1699999999999999</c:v>
                </c:pt>
                <c:pt idx="1166">
                  <c:v>0.1599999999999997</c:v>
                </c:pt>
                <c:pt idx="1167">
                  <c:v>0.1699999999999999</c:v>
                </c:pt>
                <c:pt idx="1168">
                  <c:v>0.1699999999999999</c:v>
                </c:pt>
                <c:pt idx="1169">
                  <c:v>0.18000000000000019</c:v>
                </c:pt>
                <c:pt idx="1170">
                  <c:v>0.1700000000000004</c:v>
                </c:pt>
                <c:pt idx="1171">
                  <c:v>0.1699999999999999</c:v>
                </c:pt>
                <c:pt idx="1172">
                  <c:v>0.1700000000000004</c:v>
                </c:pt>
                <c:pt idx="1173">
                  <c:v>0.15000000000000041</c:v>
                </c:pt>
                <c:pt idx="1174">
                  <c:v>0.11000000000000031</c:v>
                </c:pt>
                <c:pt idx="1175">
                  <c:v>0.12000000000000011</c:v>
                </c:pt>
                <c:pt idx="1176">
                  <c:v>0.12999999999999989</c:v>
                </c:pt>
                <c:pt idx="1177">
                  <c:v>0.12000000000000011</c:v>
                </c:pt>
                <c:pt idx="1178">
                  <c:v>0.13999999999999971</c:v>
                </c:pt>
                <c:pt idx="1179">
                  <c:v>0.12999999999999989</c:v>
                </c:pt>
                <c:pt idx="1180">
                  <c:v>0.1400000000000001</c:v>
                </c:pt>
                <c:pt idx="1181">
                  <c:v>0.14999999999999991</c:v>
                </c:pt>
                <c:pt idx="1182">
                  <c:v>0.16000000000000009</c:v>
                </c:pt>
                <c:pt idx="1183">
                  <c:v>0.15000000000000041</c:v>
                </c:pt>
                <c:pt idx="1184">
                  <c:v>0.15000000000000041</c:v>
                </c:pt>
                <c:pt idx="1185">
                  <c:v>0.1699999999999999</c:v>
                </c:pt>
                <c:pt idx="1186">
                  <c:v>0.1699999999999999</c:v>
                </c:pt>
                <c:pt idx="1187">
                  <c:v>0.17000000000000079</c:v>
                </c:pt>
                <c:pt idx="1188">
                  <c:v>0.16000000000000009</c:v>
                </c:pt>
                <c:pt idx="1189">
                  <c:v>0.18000000000000019</c:v>
                </c:pt>
                <c:pt idx="1190">
                  <c:v>0.16000000000000009</c:v>
                </c:pt>
                <c:pt idx="1191">
                  <c:v>0.1899999999999995</c:v>
                </c:pt>
                <c:pt idx="1192">
                  <c:v>0.1400000000000006</c:v>
                </c:pt>
                <c:pt idx="1193">
                  <c:v>0.1699999999999999</c:v>
                </c:pt>
                <c:pt idx="1194">
                  <c:v>0.1699999999999999</c:v>
                </c:pt>
                <c:pt idx="1195">
                  <c:v>0.15000000000000041</c:v>
                </c:pt>
                <c:pt idx="1196">
                  <c:v>0.17999999999999969</c:v>
                </c:pt>
                <c:pt idx="1197">
                  <c:v>0.19000000000000039</c:v>
                </c:pt>
                <c:pt idx="1198">
                  <c:v>0.17999999999999969</c:v>
                </c:pt>
                <c:pt idx="1199">
                  <c:v>0.1699999999999999</c:v>
                </c:pt>
                <c:pt idx="1200">
                  <c:v>0.17999999999999969</c:v>
                </c:pt>
                <c:pt idx="1201">
                  <c:v>0.1800000000000006</c:v>
                </c:pt>
                <c:pt idx="1202">
                  <c:v>0.16000000000000009</c:v>
                </c:pt>
                <c:pt idx="1203">
                  <c:v>0.16000000000000009</c:v>
                </c:pt>
                <c:pt idx="1204">
                  <c:v>0.17999999999999969</c:v>
                </c:pt>
                <c:pt idx="1205">
                  <c:v>0.17999999999999969</c:v>
                </c:pt>
                <c:pt idx="1206">
                  <c:v>0.15000000000000041</c:v>
                </c:pt>
                <c:pt idx="1207">
                  <c:v>0.16000000000000009</c:v>
                </c:pt>
                <c:pt idx="1208">
                  <c:v>0.16000000000000009</c:v>
                </c:pt>
                <c:pt idx="1209">
                  <c:v>0.1699999999999999</c:v>
                </c:pt>
                <c:pt idx="1210">
                  <c:v>0.1699999999999999</c:v>
                </c:pt>
                <c:pt idx="1211">
                  <c:v>0.16000000000000009</c:v>
                </c:pt>
                <c:pt idx="1212">
                  <c:v>0.16000000000000009</c:v>
                </c:pt>
                <c:pt idx="1213">
                  <c:v>0.14999999999999949</c:v>
                </c:pt>
                <c:pt idx="1214">
                  <c:v>0.14999999999999949</c:v>
                </c:pt>
                <c:pt idx="1215">
                  <c:v>0.15000000000000041</c:v>
                </c:pt>
                <c:pt idx="1216">
                  <c:v>0.15000000000000041</c:v>
                </c:pt>
                <c:pt idx="1217">
                  <c:v>0.16000000000000009</c:v>
                </c:pt>
                <c:pt idx="1218">
                  <c:v>0.12999999999999989</c:v>
                </c:pt>
                <c:pt idx="1219">
                  <c:v>0.12999999999999989</c:v>
                </c:pt>
                <c:pt idx="1220">
                  <c:v>0.16000000000000009</c:v>
                </c:pt>
                <c:pt idx="1221">
                  <c:v>0.15000000000000041</c:v>
                </c:pt>
                <c:pt idx="1222">
                  <c:v>0.1400000000000006</c:v>
                </c:pt>
                <c:pt idx="1223">
                  <c:v>0.13999999999999971</c:v>
                </c:pt>
                <c:pt idx="1224">
                  <c:v>0.12999999999999989</c:v>
                </c:pt>
                <c:pt idx="1225">
                  <c:v>0.1400000000000006</c:v>
                </c:pt>
                <c:pt idx="1226">
                  <c:v>0.14999999999999949</c:v>
                </c:pt>
                <c:pt idx="1227">
                  <c:v>0.14999999999999949</c:v>
                </c:pt>
                <c:pt idx="1228">
                  <c:v>0.13999999999999971</c:v>
                </c:pt>
                <c:pt idx="1229">
                  <c:v>0.14999999999999949</c:v>
                </c:pt>
                <c:pt idx="1230">
                  <c:v>0.14999999999999949</c:v>
                </c:pt>
                <c:pt idx="1231">
                  <c:v>0.16000000000000009</c:v>
                </c:pt>
                <c:pt idx="1232">
                  <c:v>0.16000000000000009</c:v>
                </c:pt>
                <c:pt idx="1233">
                  <c:v>0.16000000000000009</c:v>
                </c:pt>
                <c:pt idx="1234">
                  <c:v>0.16000000000000009</c:v>
                </c:pt>
                <c:pt idx="1235">
                  <c:v>0.16000000000000009</c:v>
                </c:pt>
                <c:pt idx="1236">
                  <c:v>0.1699999999999999</c:v>
                </c:pt>
                <c:pt idx="1237">
                  <c:v>0.16000000000000009</c:v>
                </c:pt>
                <c:pt idx="1238">
                  <c:v>0.16999999999999951</c:v>
                </c:pt>
                <c:pt idx="1239">
                  <c:v>0.22000000000000061</c:v>
                </c:pt>
                <c:pt idx="1240">
                  <c:v>0.17999999999999969</c:v>
                </c:pt>
                <c:pt idx="1241">
                  <c:v>0.16000000000000009</c:v>
                </c:pt>
                <c:pt idx="1242">
                  <c:v>0.1899999999999995</c:v>
                </c:pt>
                <c:pt idx="1243">
                  <c:v>0.12999999999999989</c:v>
                </c:pt>
                <c:pt idx="1244">
                  <c:v>0.1699999999999999</c:v>
                </c:pt>
                <c:pt idx="1245">
                  <c:v>0.15000000000000041</c:v>
                </c:pt>
                <c:pt idx="1246">
                  <c:v>0.15000000000000041</c:v>
                </c:pt>
                <c:pt idx="1247">
                  <c:v>0.15000000000000041</c:v>
                </c:pt>
                <c:pt idx="1248">
                  <c:v>0.14999999999999949</c:v>
                </c:pt>
                <c:pt idx="1249">
                  <c:v>0.15000000000000041</c:v>
                </c:pt>
                <c:pt idx="1250">
                  <c:v>0.16000000000000009</c:v>
                </c:pt>
                <c:pt idx="1251">
                  <c:v>0.15000000000000041</c:v>
                </c:pt>
                <c:pt idx="1252">
                  <c:v>0.12999999999999989</c:v>
                </c:pt>
                <c:pt idx="1253">
                  <c:v>0.1400000000000006</c:v>
                </c:pt>
                <c:pt idx="1254">
                  <c:v>0.1400000000000006</c:v>
                </c:pt>
                <c:pt idx="1255">
                  <c:v>0.14999999999999949</c:v>
                </c:pt>
                <c:pt idx="1256">
                  <c:v>0.16000000000000009</c:v>
                </c:pt>
                <c:pt idx="1257">
                  <c:v>0.14999999999999949</c:v>
                </c:pt>
                <c:pt idx="1258">
                  <c:v>0.16000000000000009</c:v>
                </c:pt>
                <c:pt idx="1259">
                  <c:v>0.1400000000000006</c:v>
                </c:pt>
                <c:pt idx="1260">
                  <c:v>0.1400000000000006</c:v>
                </c:pt>
                <c:pt idx="1261">
                  <c:v>0.14999999999999949</c:v>
                </c:pt>
                <c:pt idx="1262">
                  <c:v>0.15000000000000041</c:v>
                </c:pt>
                <c:pt idx="1263">
                  <c:v>0.15000000000000041</c:v>
                </c:pt>
                <c:pt idx="1264">
                  <c:v>0.16000000000000009</c:v>
                </c:pt>
                <c:pt idx="1265">
                  <c:v>0.17999999999999969</c:v>
                </c:pt>
                <c:pt idx="1266">
                  <c:v>0.13999999999999971</c:v>
                </c:pt>
                <c:pt idx="1267">
                  <c:v>0.1400000000000006</c:v>
                </c:pt>
                <c:pt idx="1268">
                  <c:v>0.14999999999999949</c:v>
                </c:pt>
                <c:pt idx="1269">
                  <c:v>0.1400000000000006</c:v>
                </c:pt>
                <c:pt idx="1270">
                  <c:v>0.1699999999999999</c:v>
                </c:pt>
                <c:pt idx="1271">
                  <c:v>0.14999999999999949</c:v>
                </c:pt>
                <c:pt idx="1272">
                  <c:v>0.15000000000000041</c:v>
                </c:pt>
                <c:pt idx="1273">
                  <c:v>0.1699999999999999</c:v>
                </c:pt>
                <c:pt idx="1274">
                  <c:v>0.16000000000000009</c:v>
                </c:pt>
                <c:pt idx="1275">
                  <c:v>0.1699999999999999</c:v>
                </c:pt>
                <c:pt idx="1276">
                  <c:v>0.15000000000000041</c:v>
                </c:pt>
                <c:pt idx="1277">
                  <c:v>0.17999999999999969</c:v>
                </c:pt>
                <c:pt idx="1278">
                  <c:v>0.16000000000000009</c:v>
                </c:pt>
                <c:pt idx="1279">
                  <c:v>0.15999999999999931</c:v>
                </c:pt>
                <c:pt idx="1280">
                  <c:v>0.16000000000000009</c:v>
                </c:pt>
                <c:pt idx="1281">
                  <c:v>0.1699999999999999</c:v>
                </c:pt>
                <c:pt idx="1282">
                  <c:v>0.1699999999999999</c:v>
                </c:pt>
                <c:pt idx="1283">
                  <c:v>0.16000000000000009</c:v>
                </c:pt>
                <c:pt idx="1284">
                  <c:v>0.16000000000000009</c:v>
                </c:pt>
                <c:pt idx="1285">
                  <c:v>0.16000000000000009</c:v>
                </c:pt>
                <c:pt idx="1286">
                  <c:v>0.16000000000000009</c:v>
                </c:pt>
                <c:pt idx="1287">
                  <c:v>0.1699999999999999</c:v>
                </c:pt>
                <c:pt idx="1288">
                  <c:v>0.16000000000000009</c:v>
                </c:pt>
                <c:pt idx="1289">
                  <c:v>0.16000000000000009</c:v>
                </c:pt>
                <c:pt idx="1290">
                  <c:v>0.1699999999999999</c:v>
                </c:pt>
                <c:pt idx="1291">
                  <c:v>0.16000000000000009</c:v>
                </c:pt>
                <c:pt idx="1292">
                  <c:v>0.17999999999999969</c:v>
                </c:pt>
                <c:pt idx="1293">
                  <c:v>0.1699999999999999</c:v>
                </c:pt>
                <c:pt idx="1294">
                  <c:v>0.17999999999999969</c:v>
                </c:pt>
                <c:pt idx="1295">
                  <c:v>0.19000000000000039</c:v>
                </c:pt>
                <c:pt idx="1296">
                  <c:v>0.17999999999999969</c:v>
                </c:pt>
                <c:pt idx="1297">
                  <c:v>0.1899999999999995</c:v>
                </c:pt>
                <c:pt idx="1298">
                  <c:v>0.1899999999999995</c:v>
                </c:pt>
                <c:pt idx="1299">
                  <c:v>0.1899999999999995</c:v>
                </c:pt>
                <c:pt idx="1300">
                  <c:v>0.1899999999999995</c:v>
                </c:pt>
                <c:pt idx="1301">
                  <c:v>0.19000000000000039</c:v>
                </c:pt>
                <c:pt idx="1302">
                  <c:v>0.14999999999999949</c:v>
                </c:pt>
                <c:pt idx="1303">
                  <c:v>0.13999999999999971</c:v>
                </c:pt>
                <c:pt idx="1304">
                  <c:v>0.13999999999999971</c:v>
                </c:pt>
                <c:pt idx="1305">
                  <c:v>0.14999999999999949</c:v>
                </c:pt>
                <c:pt idx="1306">
                  <c:v>0.15000000000000041</c:v>
                </c:pt>
                <c:pt idx="1307">
                  <c:v>0.19000000000000039</c:v>
                </c:pt>
                <c:pt idx="1308">
                  <c:v>0.20000000000000021</c:v>
                </c:pt>
                <c:pt idx="1309">
                  <c:v>0.12999999999999989</c:v>
                </c:pt>
                <c:pt idx="1310">
                  <c:v>0.12000000000000011</c:v>
                </c:pt>
                <c:pt idx="1311">
                  <c:v>0.22999999999999951</c:v>
                </c:pt>
                <c:pt idx="1312">
                  <c:v>0.21999999999999981</c:v>
                </c:pt>
                <c:pt idx="1313">
                  <c:v>0.2300000000000004</c:v>
                </c:pt>
                <c:pt idx="1314">
                  <c:v>0.22999999999999951</c:v>
                </c:pt>
                <c:pt idx="1315">
                  <c:v>0.1899999999999995</c:v>
                </c:pt>
                <c:pt idx="1316">
                  <c:v>0.21999999999999981</c:v>
                </c:pt>
                <c:pt idx="1317">
                  <c:v>0.2300000000000004</c:v>
                </c:pt>
                <c:pt idx="1318">
                  <c:v>0.24000000000000021</c:v>
                </c:pt>
                <c:pt idx="1319">
                  <c:v>0.21999999999999981</c:v>
                </c:pt>
                <c:pt idx="1320">
                  <c:v>0.22999999999999951</c:v>
                </c:pt>
                <c:pt idx="1321">
                  <c:v>0.22999999999999951</c:v>
                </c:pt>
                <c:pt idx="1322">
                  <c:v>0.21999999999999981</c:v>
                </c:pt>
                <c:pt idx="1323">
                  <c:v>0.2300000000000004</c:v>
                </c:pt>
                <c:pt idx="1324">
                  <c:v>0.22999999999999951</c:v>
                </c:pt>
                <c:pt idx="1325">
                  <c:v>0.24000000000000021</c:v>
                </c:pt>
                <c:pt idx="1326">
                  <c:v>0.2300000000000004</c:v>
                </c:pt>
                <c:pt idx="1327">
                  <c:v>0.22000000000000061</c:v>
                </c:pt>
                <c:pt idx="1328">
                  <c:v>0.21999999999999981</c:v>
                </c:pt>
                <c:pt idx="1329">
                  <c:v>0.2300000000000004</c:v>
                </c:pt>
                <c:pt idx="1330">
                  <c:v>0.21999999999999981</c:v>
                </c:pt>
                <c:pt idx="1331">
                  <c:v>0.2399999999999993</c:v>
                </c:pt>
                <c:pt idx="1332">
                  <c:v>0.25</c:v>
                </c:pt>
                <c:pt idx="1333">
                  <c:v>0.24000000000000021</c:v>
                </c:pt>
                <c:pt idx="1334">
                  <c:v>0.24000000000000021</c:v>
                </c:pt>
                <c:pt idx="1335">
                  <c:v>0.2300000000000004</c:v>
                </c:pt>
                <c:pt idx="1336">
                  <c:v>0.25999999999999979</c:v>
                </c:pt>
                <c:pt idx="1337">
                  <c:v>0.24000000000000021</c:v>
                </c:pt>
                <c:pt idx="1338">
                  <c:v>0.25</c:v>
                </c:pt>
                <c:pt idx="1339">
                  <c:v>0.24000000000000021</c:v>
                </c:pt>
                <c:pt idx="1340">
                  <c:v>0.2300000000000004</c:v>
                </c:pt>
                <c:pt idx="1341">
                  <c:v>0.21</c:v>
                </c:pt>
                <c:pt idx="1342">
                  <c:v>0.24000000000000021</c:v>
                </c:pt>
                <c:pt idx="1343">
                  <c:v>0.22999999999999951</c:v>
                </c:pt>
                <c:pt idx="1344">
                  <c:v>0.24000000000000021</c:v>
                </c:pt>
                <c:pt idx="1345">
                  <c:v>0.2399999999999993</c:v>
                </c:pt>
                <c:pt idx="1346">
                  <c:v>0.25</c:v>
                </c:pt>
                <c:pt idx="1347">
                  <c:v>0.22999999999999951</c:v>
                </c:pt>
                <c:pt idx="1348">
                  <c:v>0.22999999999999951</c:v>
                </c:pt>
                <c:pt idx="1349">
                  <c:v>0.2300000000000004</c:v>
                </c:pt>
                <c:pt idx="1350">
                  <c:v>0.2399999999999993</c:v>
                </c:pt>
                <c:pt idx="1351">
                  <c:v>0.2399999999999998</c:v>
                </c:pt>
                <c:pt idx="1352">
                  <c:v>0.24000000000000021</c:v>
                </c:pt>
                <c:pt idx="1353">
                  <c:v>0.25000000000000039</c:v>
                </c:pt>
                <c:pt idx="1354">
                  <c:v>0.21</c:v>
                </c:pt>
                <c:pt idx="1355">
                  <c:v>0.25</c:v>
                </c:pt>
                <c:pt idx="1356">
                  <c:v>0.24999999999999961</c:v>
                </c:pt>
                <c:pt idx="1357">
                  <c:v>0.26000000000000018</c:v>
                </c:pt>
                <c:pt idx="1358">
                  <c:v>0.24000000000000021</c:v>
                </c:pt>
                <c:pt idx="1359">
                  <c:v>0.25000000000000039</c:v>
                </c:pt>
                <c:pt idx="1360">
                  <c:v>0.25</c:v>
                </c:pt>
                <c:pt idx="1361">
                  <c:v>0.26000000000000018</c:v>
                </c:pt>
                <c:pt idx="1362">
                  <c:v>0.26000000000000018</c:v>
                </c:pt>
                <c:pt idx="1363">
                  <c:v>0.24000000000000021</c:v>
                </c:pt>
                <c:pt idx="1364">
                  <c:v>0.25</c:v>
                </c:pt>
                <c:pt idx="1365">
                  <c:v>0.26000000000000018</c:v>
                </c:pt>
                <c:pt idx="1366">
                  <c:v>0.27000000000000052</c:v>
                </c:pt>
                <c:pt idx="1367">
                  <c:v>0.25999999999999979</c:v>
                </c:pt>
                <c:pt idx="1368">
                  <c:v>0.27000000000000052</c:v>
                </c:pt>
                <c:pt idx="1369">
                  <c:v>0.25000000000000039</c:v>
                </c:pt>
                <c:pt idx="1370">
                  <c:v>0.26000000000000018</c:v>
                </c:pt>
                <c:pt idx="1371">
                  <c:v>0.25999999999999979</c:v>
                </c:pt>
                <c:pt idx="1372">
                  <c:v>0.26000000000000068</c:v>
                </c:pt>
                <c:pt idx="1373">
                  <c:v>0.25999999999999979</c:v>
                </c:pt>
                <c:pt idx="1374">
                  <c:v>0.25</c:v>
                </c:pt>
                <c:pt idx="1375">
                  <c:v>0.25</c:v>
                </c:pt>
                <c:pt idx="1376">
                  <c:v>0.25</c:v>
                </c:pt>
                <c:pt idx="1377">
                  <c:v>0.24000000000000021</c:v>
                </c:pt>
                <c:pt idx="1378">
                  <c:v>0.25999999999999979</c:v>
                </c:pt>
                <c:pt idx="1379">
                  <c:v>0.25</c:v>
                </c:pt>
                <c:pt idx="1380">
                  <c:v>0.2399999999999993</c:v>
                </c:pt>
                <c:pt idx="1381">
                  <c:v>0.25</c:v>
                </c:pt>
                <c:pt idx="1382">
                  <c:v>0.24000000000000021</c:v>
                </c:pt>
                <c:pt idx="1383">
                  <c:v>0.25</c:v>
                </c:pt>
                <c:pt idx="1384">
                  <c:v>0.24000000000000021</c:v>
                </c:pt>
                <c:pt idx="1385">
                  <c:v>0.24000000000000021</c:v>
                </c:pt>
                <c:pt idx="1386">
                  <c:v>0.25</c:v>
                </c:pt>
                <c:pt idx="1387">
                  <c:v>0.25</c:v>
                </c:pt>
                <c:pt idx="1388">
                  <c:v>0.24000000000000021</c:v>
                </c:pt>
                <c:pt idx="1389">
                  <c:v>0.25</c:v>
                </c:pt>
                <c:pt idx="1390">
                  <c:v>0.25</c:v>
                </c:pt>
                <c:pt idx="1391">
                  <c:v>0.25</c:v>
                </c:pt>
                <c:pt idx="1392">
                  <c:v>0.25</c:v>
                </c:pt>
                <c:pt idx="1393">
                  <c:v>0.24000000000000021</c:v>
                </c:pt>
                <c:pt idx="1394">
                  <c:v>0.25999999999999979</c:v>
                </c:pt>
                <c:pt idx="1395">
                  <c:v>0.25</c:v>
                </c:pt>
                <c:pt idx="1396">
                  <c:v>0.25999999999999979</c:v>
                </c:pt>
                <c:pt idx="1397">
                  <c:v>0.2399999999999993</c:v>
                </c:pt>
                <c:pt idx="1398">
                  <c:v>0.24000000000000021</c:v>
                </c:pt>
                <c:pt idx="1399">
                  <c:v>0.22999999999999951</c:v>
                </c:pt>
                <c:pt idx="1400">
                  <c:v>0.24000000000000021</c:v>
                </c:pt>
                <c:pt idx="1401">
                  <c:v>0.24000000000000021</c:v>
                </c:pt>
                <c:pt idx="1402">
                  <c:v>0.2300000000000004</c:v>
                </c:pt>
                <c:pt idx="1403">
                  <c:v>0.2300000000000004</c:v>
                </c:pt>
                <c:pt idx="1404">
                  <c:v>0.24000000000000021</c:v>
                </c:pt>
                <c:pt idx="1405">
                  <c:v>0.2300000000000004</c:v>
                </c:pt>
                <c:pt idx="1406">
                  <c:v>0.22999999999999951</c:v>
                </c:pt>
                <c:pt idx="1407">
                  <c:v>0.24000000000000021</c:v>
                </c:pt>
                <c:pt idx="1408">
                  <c:v>0.21</c:v>
                </c:pt>
                <c:pt idx="1409">
                  <c:v>0.2300000000000004</c:v>
                </c:pt>
                <c:pt idx="1410">
                  <c:v>0.24000000000000021</c:v>
                </c:pt>
                <c:pt idx="1411">
                  <c:v>0.22000000000000061</c:v>
                </c:pt>
                <c:pt idx="1412">
                  <c:v>0.25</c:v>
                </c:pt>
                <c:pt idx="1413">
                  <c:v>0.24000000000000021</c:v>
                </c:pt>
                <c:pt idx="1414">
                  <c:v>0.24000000000000021</c:v>
                </c:pt>
                <c:pt idx="1415">
                  <c:v>0.2399999999999993</c:v>
                </c:pt>
                <c:pt idx="1416">
                  <c:v>0.2300000000000004</c:v>
                </c:pt>
                <c:pt idx="1417">
                  <c:v>0.2399999999999993</c:v>
                </c:pt>
                <c:pt idx="1418">
                  <c:v>0.24000000000000021</c:v>
                </c:pt>
                <c:pt idx="1419">
                  <c:v>0.24000000000000021</c:v>
                </c:pt>
                <c:pt idx="1420">
                  <c:v>0.2399999999999993</c:v>
                </c:pt>
                <c:pt idx="1421">
                  <c:v>0.2300000000000004</c:v>
                </c:pt>
                <c:pt idx="1422">
                  <c:v>0.2300000000000004</c:v>
                </c:pt>
                <c:pt idx="1423">
                  <c:v>0.22999999999999951</c:v>
                </c:pt>
                <c:pt idx="1424">
                  <c:v>0.24000000000000021</c:v>
                </c:pt>
                <c:pt idx="1425">
                  <c:v>0.21999999999999981</c:v>
                </c:pt>
                <c:pt idx="1426">
                  <c:v>0.2300000000000004</c:v>
                </c:pt>
                <c:pt idx="1427">
                  <c:v>0.24000000000000021</c:v>
                </c:pt>
                <c:pt idx="1428">
                  <c:v>0.24000000000000021</c:v>
                </c:pt>
                <c:pt idx="1429">
                  <c:v>0.24000000000000021</c:v>
                </c:pt>
                <c:pt idx="1430">
                  <c:v>0.24000000000000021</c:v>
                </c:pt>
                <c:pt idx="1431">
                  <c:v>0.24000000000000021</c:v>
                </c:pt>
                <c:pt idx="1432">
                  <c:v>0.24000000000000021</c:v>
                </c:pt>
                <c:pt idx="1433">
                  <c:v>0.25</c:v>
                </c:pt>
                <c:pt idx="1434">
                  <c:v>0.21</c:v>
                </c:pt>
                <c:pt idx="1435">
                  <c:v>0.21000000000000091</c:v>
                </c:pt>
                <c:pt idx="1436">
                  <c:v>0.21</c:v>
                </c:pt>
                <c:pt idx="1437">
                  <c:v>0.20000000000000021</c:v>
                </c:pt>
                <c:pt idx="1438">
                  <c:v>0.20000000000000021</c:v>
                </c:pt>
                <c:pt idx="1439">
                  <c:v>0.21999999999999981</c:v>
                </c:pt>
                <c:pt idx="1440">
                  <c:v>0.20000000000000021</c:v>
                </c:pt>
                <c:pt idx="1441">
                  <c:v>0.20000000000000021</c:v>
                </c:pt>
                <c:pt idx="1442">
                  <c:v>0.19999999999999929</c:v>
                </c:pt>
                <c:pt idx="1443">
                  <c:v>0.21</c:v>
                </c:pt>
                <c:pt idx="1444">
                  <c:v>0.20000000000000021</c:v>
                </c:pt>
                <c:pt idx="1445">
                  <c:v>0.21</c:v>
                </c:pt>
                <c:pt idx="1446">
                  <c:v>0.21</c:v>
                </c:pt>
                <c:pt idx="1447">
                  <c:v>0.2300000000000004</c:v>
                </c:pt>
                <c:pt idx="1448">
                  <c:v>0.21</c:v>
                </c:pt>
                <c:pt idx="1449">
                  <c:v>0.21</c:v>
                </c:pt>
                <c:pt idx="1450">
                  <c:v>0.21</c:v>
                </c:pt>
                <c:pt idx="1451">
                  <c:v>0.21</c:v>
                </c:pt>
                <c:pt idx="1452">
                  <c:v>0.20000000000000021</c:v>
                </c:pt>
                <c:pt idx="1453">
                  <c:v>0.20000000000000021</c:v>
                </c:pt>
                <c:pt idx="1454">
                  <c:v>0.1899999999999995</c:v>
                </c:pt>
                <c:pt idx="1455">
                  <c:v>0.19999999999999929</c:v>
                </c:pt>
                <c:pt idx="1456">
                  <c:v>0.17999999999999969</c:v>
                </c:pt>
                <c:pt idx="1457">
                  <c:v>0.19999999999999929</c:v>
                </c:pt>
                <c:pt idx="1458">
                  <c:v>0.20000000000000021</c:v>
                </c:pt>
                <c:pt idx="1459">
                  <c:v>0.19999999999999929</c:v>
                </c:pt>
                <c:pt idx="1460">
                  <c:v>0.20000000000000021</c:v>
                </c:pt>
                <c:pt idx="1461">
                  <c:v>0.20000000000000021</c:v>
                </c:pt>
                <c:pt idx="1462">
                  <c:v>0.21</c:v>
                </c:pt>
                <c:pt idx="1463">
                  <c:v>0.20000000000000021</c:v>
                </c:pt>
                <c:pt idx="1464">
                  <c:v>0.1899999999999995</c:v>
                </c:pt>
                <c:pt idx="1465">
                  <c:v>0.22999999999999951</c:v>
                </c:pt>
                <c:pt idx="1466">
                  <c:v>0.20000000000000021</c:v>
                </c:pt>
                <c:pt idx="1467">
                  <c:v>0.21</c:v>
                </c:pt>
                <c:pt idx="1468">
                  <c:v>0.20000000000000021</c:v>
                </c:pt>
                <c:pt idx="1469">
                  <c:v>0.20000000000000021</c:v>
                </c:pt>
                <c:pt idx="1470">
                  <c:v>0.20000000000000021</c:v>
                </c:pt>
                <c:pt idx="1471">
                  <c:v>0.19999999999999929</c:v>
                </c:pt>
                <c:pt idx="1472">
                  <c:v>0.20000000000000021</c:v>
                </c:pt>
                <c:pt idx="1473">
                  <c:v>0.21</c:v>
                </c:pt>
                <c:pt idx="1474">
                  <c:v>0.20000000000000021</c:v>
                </c:pt>
                <c:pt idx="1475">
                  <c:v>0.20000000000000021</c:v>
                </c:pt>
                <c:pt idx="1476">
                  <c:v>0.19000000000000039</c:v>
                </c:pt>
                <c:pt idx="1477">
                  <c:v>0.20000000000000021</c:v>
                </c:pt>
                <c:pt idx="1478">
                  <c:v>0.20000000000000021</c:v>
                </c:pt>
                <c:pt idx="1479">
                  <c:v>0.21</c:v>
                </c:pt>
                <c:pt idx="1480">
                  <c:v>0.21</c:v>
                </c:pt>
                <c:pt idx="1481">
                  <c:v>0.19000000000000039</c:v>
                </c:pt>
                <c:pt idx="1482">
                  <c:v>0.19999999999999929</c:v>
                </c:pt>
                <c:pt idx="1483">
                  <c:v>0.20000000000000021</c:v>
                </c:pt>
                <c:pt idx="1484">
                  <c:v>0.19999999999999929</c:v>
                </c:pt>
                <c:pt idx="1485">
                  <c:v>0.20000000000000021</c:v>
                </c:pt>
                <c:pt idx="1486">
                  <c:v>0.19000000000000039</c:v>
                </c:pt>
                <c:pt idx="1487">
                  <c:v>0.17999999999999969</c:v>
                </c:pt>
                <c:pt idx="1488">
                  <c:v>0.20000000000000021</c:v>
                </c:pt>
                <c:pt idx="1489">
                  <c:v>0.19000000000000039</c:v>
                </c:pt>
                <c:pt idx="1490">
                  <c:v>0.20000000000000021</c:v>
                </c:pt>
                <c:pt idx="1491">
                  <c:v>0.19000000000000039</c:v>
                </c:pt>
                <c:pt idx="1492">
                  <c:v>0.19000000000000039</c:v>
                </c:pt>
                <c:pt idx="1493">
                  <c:v>0.18999999999999989</c:v>
                </c:pt>
                <c:pt idx="1494">
                  <c:v>0.18999999999999989</c:v>
                </c:pt>
                <c:pt idx="1495">
                  <c:v>0.2200000000000002</c:v>
                </c:pt>
                <c:pt idx="1496">
                  <c:v>0.2200000000000002</c:v>
                </c:pt>
                <c:pt idx="1497">
                  <c:v>0.21999999999999981</c:v>
                </c:pt>
                <c:pt idx="1498">
                  <c:v>0.21999999999999981</c:v>
                </c:pt>
                <c:pt idx="1499">
                  <c:v>0.2200000000000002</c:v>
                </c:pt>
                <c:pt idx="1500">
                  <c:v>0.2200000000000002</c:v>
                </c:pt>
                <c:pt idx="1501">
                  <c:v>0.21999999999999981</c:v>
                </c:pt>
                <c:pt idx="1502">
                  <c:v>0.21</c:v>
                </c:pt>
                <c:pt idx="1503">
                  <c:v>0.20999999999999949</c:v>
                </c:pt>
                <c:pt idx="1504">
                  <c:v>0.21999999999999981</c:v>
                </c:pt>
                <c:pt idx="1505">
                  <c:v>0.20999999999999949</c:v>
                </c:pt>
                <c:pt idx="1506">
                  <c:v>0.2200000000000002</c:v>
                </c:pt>
                <c:pt idx="1507">
                  <c:v>0.2200000000000002</c:v>
                </c:pt>
                <c:pt idx="1508">
                  <c:v>0.2200000000000002</c:v>
                </c:pt>
                <c:pt idx="1509">
                  <c:v>0.21999999999999981</c:v>
                </c:pt>
                <c:pt idx="1510">
                  <c:v>0.19999999999999971</c:v>
                </c:pt>
                <c:pt idx="1511">
                  <c:v>0.21</c:v>
                </c:pt>
                <c:pt idx="1512">
                  <c:v>0.20000000000000021</c:v>
                </c:pt>
                <c:pt idx="1513">
                  <c:v>0.19999999999999971</c:v>
                </c:pt>
                <c:pt idx="1514">
                  <c:v>0.21999999999999981</c:v>
                </c:pt>
                <c:pt idx="1515">
                  <c:v>0.20999999999999949</c:v>
                </c:pt>
                <c:pt idx="1516">
                  <c:v>0.19999999999999971</c:v>
                </c:pt>
                <c:pt idx="1517">
                  <c:v>0.21</c:v>
                </c:pt>
                <c:pt idx="1518">
                  <c:v>0.20999999999999949</c:v>
                </c:pt>
                <c:pt idx="1519">
                  <c:v>0.1599999999999997</c:v>
                </c:pt>
                <c:pt idx="1520">
                  <c:v>0.21000000000000041</c:v>
                </c:pt>
                <c:pt idx="1521">
                  <c:v>0.19999999999999971</c:v>
                </c:pt>
                <c:pt idx="1522">
                  <c:v>0.21999999999999981</c:v>
                </c:pt>
                <c:pt idx="1523">
                  <c:v>0.19999999999999971</c:v>
                </c:pt>
                <c:pt idx="1524">
                  <c:v>0.18000000000000019</c:v>
                </c:pt>
                <c:pt idx="1525">
                  <c:v>0.1899999999999995</c:v>
                </c:pt>
                <c:pt idx="1526">
                  <c:v>0.19000000000000039</c:v>
                </c:pt>
                <c:pt idx="1527">
                  <c:v>0.17999999999999969</c:v>
                </c:pt>
                <c:pt idx="1528">
                  <c:v>0.19000000000000039</c:v>
                </c:pt>
                <c:pt idx="1529">
                  <c:v>0.17999999999999969</c:v>
                </c:pt>
                <c:pt idx="1530">
                  <c:v>0.18999999999999989</c:v>
                </c:pt>
                <c:pt idx="1531">
                  <c:v>0.18000000000000019</c:v>
                </c:pt>
                <c:pt idx="1532">
                  <c:v>0.18999999999999989</c:v>
                </c:pt>
                <c:pt idx="1533">
                  <c:v>0.19999999999999971</c:v>
                </c:pt>
                <c:pt idx="1534">
                  <c:v>0.21</c:v>
                </c:pt>
                <c:pt idx="1535">
                  <c:v>0.18999999999999989</c:v>
                </c:pt>
                <c:pt idx="1536">
                  <c:v>0.18999999999999989</c:v>
                </c:pt>
                <c:pt idx="1537">
                  <c:v>0.18999999999999989</c:v>
                </c:pt>
                <c:pt idx="1538">
                  <c:v>0.17999999999999969</c:v>
                </c:pt>
                <c:pt idx="1539">
                  <c:v>0.19999999999999971</c:v>
                </c:pt>
                <c:pt idx="1540">
                  <c:v>0.18999999999999989</c:v>
                </c:pt>
                <c:pt idx="1541">
                  <c:v>0.25</c:v>
                </c:pt>
                <c:pt idx="1542">
                  <c:v>0.19999999999999971</c:v>
                </c:pt>
                <c:pt idx="1543">
                  <c:v>0.18000000000000019</c:v>
                </c:pt>
                <c:pt idx="1544">
                  <c:v>0.27</c:v>
                </c:pt>
                <c:pt idx="1545">
                  <c:v>0.20000000000000021</c:v>
                </c:pt>
                <c:pt idx="1546">
                  <c:v>0.18999999999999989</c:v>
                </c:pt>
                <c:pt idx="1547">
                  <c:v>0.20000000000000021</c:v>
                </c:pt>
                <c:pt idx="1548">
                  <c:v>0.20000000000000021</c:v>
                </c:pt>
                <c:pt idx="1549">
                  <c:v>0.18999999999999989</c:v>
                </c:pt>
                <c:pt idx="1550">
                  <c:v>0.18999999999999989</c:v>
                </c:pt>
                <c:pt idx="1551">
                  <c:v>0.18999999999999989</c:v>
                </c:pt>
                <c:pt idx="1552">
                  <c:v>0.18000000000000019</c:v>
                </c:pt>
                <c:pt idx="1553">
                  <c:v>0.17999999999999969</c:v>
                </c:pt>
                <c:pt idx="1554">
                  <c:v>0.18999999999999989</c:v>
                </c:pt>
                <c:pt idx="1555">
                  <c:v>0.21</c:v>
                </c:pt>
                <c:pt idx="1556">
                  <c:v>0.20000000000000021</c:v>
                </c:pt>
                <c:pt idx="1557">
                  <c:v>0.19000000000000039</c:v>
                </c:pt>
                <c:pt idx="1558">
                  <c:v>0.20000000000000021</c:v>
                </c:pt>
                <c:pt idx="1559">
                  <c:v>0.20000000000000021</c:v>
                </c:pt>
                <c:pt idx="1560">
                  <c:v>0.19000000000000039</c:v>
                </c:pt>
                <c:pt idx="1561">
                  <c:v>0.20000000000000021</c:v>
                </c:pt>
                <c:pt idx="1562">
                  <c:v>0.19000000000000039</c:v>
                </c:pt>
                <c:pt idx="1563">
                  <c:v>0.18999999999999989</c:v>
                </c:pt>
                <c:pt idx="1564">
                  <c:v>0.1699999999999999</c:v>
                </c:pt>
                <c:pt idx="1565">
                  <c:v>0.13999999999999971</c:v>
                </c:pt>
                <c:pt idx="1566">
                  <c:v>0.14999999999999991</c:v>
                </c:pt>
                <c:pt idx="1567">
                  <c:v>0.12000000000000011</c:v>
                </c:pt>
                <c:pt idx="1568">
                  <c:v>0.14999999999999991</c:v>
                </c:pt>
                <c:pt idx="1569">
                  <c:v>0.14999999999999991</c:v>
                </c:pt>
                <c:pt idx="1570">
                  <c:v>0.13000000000000031</c:v>
                </c:pt>
                <c:pt idx="1571">
                  <c:v>0.12000000000000011</c:v>
                </c:pt>
                <c:pt idx="1572">
                  <c:v>0.13000000000000031</c:v>
                </c:pt>
                <c:pt idx="1573">
                  <c:v>0.13000000000000031</c:v>
                </c:pt>
                <c:pt idx="1574">
                  <c:v>0.12999999999999989</c:v>
                </c:pt>
                <c:pt idx="1575">
                  <c:v>0.13000000000000031</c:v>
                </c:pt>
                <c:pt idx="1576">
                  <c:v>0.12000000000000011</c:v>
                </c:pt>
                <c:pt idx="1577">
                  <c:v>0.12000000000000011</c:v>
                </c:pt>
                <c:pt idx="1578">
                  <c:v>0.1099999999999999</c:v>
                </c:pt>
                <c:pt idx="1579">
                  <c:v>0.12000000000000011</c:v>
                </c:pt>
                <c:pt idx="1580">
                  <c:v>0.13000000000000031</c:v>
                </c:pt>
                <c:pt idx="1581">
                  <c:v>0.1099999999999999</c:v>
                </c:pt>
                <c:pt idx="1582">
                  <c:v>0.11000000000000031</c:v>
                </c:pt>
                <c:pt idx="1583">
                  <c:v>0.13000000000000031</c:v>
                </c:pt>
                <c:pt idx="1584">
                  <c:v>0.12000000000000011</c:v>
                </c:pt>
                <c:pt idx="1585">
                  <c:v>0.11000000000000031</c:v>
                </c:pt>
                <c:pt idx="1586">
                  <c:v>0.11000000000000031</c:v>
                </c:pt>
                <c:pt idx="1587">
                  <c:v>0.11000000000000031</c:v>
                </c:pt>
                <c:pt idx="1588">
                  <c:v>0.12000000000000011</c:v>
                </c:pt>
                <c:pt idx="1589">
                  <c:v>0.1099999999999999</c:v>
                </c:pt>
                <c:pt idx="1590">
                  <c:v>0.12000000000000011</c:v>
                </c:pt>
                <c:pt idx="1591">
                  <c:v>0.12000000000000011</c:v>
                </c:pt>
                <c:pt idx="1592">
                  <c:v>0.1099999999999999</c:v>
                </c:pt>
                <c:pt idx="1593">
                  <c:v>0.1099999999999999</c:v>
                </c:pt>
                <c:pt idx="1594">
                  <c:v>0.1199999999999997</c:v>
                </c:pt>
                <c:pt idx="1595">
                  <c:v>0.1199999999999997</c:v>
                </c:pt>
                <c:pt idx="1596">
                  <c:v>0.1199999999999997</c:v>
                </c:pt>
                <c:pt idx="1597">
                  <c:v>0.1199999999999997</c:v>
                </c:pt>
                <c:pt idx="1598">
                  <c:v>0.1099999999999999</c:v>
                </c:pt>
                <c:pt idx="1599">
                  <c:v>0.12000000000000011</c:v>
                </c:pt>
                <c:pt idx="1600">
                  <c:v>0.18999999999999989</c:v>
                </c:pt>
                <c:pt idx="1601">
                  <c:v>0.19999999999999971</c:v>
                </c:pt>
                <c:pt idx="1602">
                  <c:v>0.20000000000000021</c:v>
                </c:pt>
                <c:pt idx="1603">
                  <c:v>0.20000000000000021</c:v>
                </c:pt>
                <c:pt idx="1604">
                  <c:v>0.18999999999999989</c:v>
                </c:pt>
                <c:pt idx="1605">
                  <c:v>0.21</c:v>
                </c:pt>
                <c:pt idx="1606">
                  <c:v>0.19999999999999971</c:v>
                </c:pt>
                <c:pt idx="1607">
                  <c:v>0.21999999999999981</c:v>
                </c:pt>
                <c:pt idx="1608">
                  <c:v>0.21999999999999981</c:v>
                </c:pt>
                <c:pt idx="1609">
                  <c:v>0.21</c:v>
                </c:pt>
                <c:pt idx="1610">
                  <c:v>0.20000000000000021</c:v>
                </c:pt>
                <c:pt idx="1611">
                  <c:v>0.21999999999999981</c:v>
                </c:pt>
                <c:pt idx="1612">
                  <c:v>0.21</c:v>
                </c:pt>
                <c:pt idx="1613">
                  <c:v>0.23</c:v>
                </c:pt>
                <c:pt idx="1614">
                  <c:v>0.18000000000000019</c:v>
                </c:pt>
                <c:pt idx="1615">
                  <c:v>0.21</c:v>
                </c:pt>
                <c:pt idx="1616">
                  <c:v>0.1699999999999999</c:v>
                </c:pt>
                <c:pt idx="1617">
                  <c:v>0.19999999999999971</c:v>
                </c:pt>
                <c:pt idx="1618">
                  <c:v>0.19999999999999971</c:v>
                </c:pt>
                <c:pt idx="1619">
                  <c:v>0.21999999999999981</c:v>
                </c:pt>
                <c:pt idx="1620">
                  <c:v>0.26000000000000018</c:v>
                </c:pt>
                <c:pt idx="1621">
                  <c:v>0.23</c:v>
                </c:pt>
                <c:pt idx="1622">
                  <c:v>0.2399999999999998</c:v>
                </c:pt>
                <c:pt idx="1623">
                  <c:v>0.25999999999999979</c:v>
                </c:pt>
                <c:pt idx="1624">
                  <c:v>0.23</c:v>
                </c:pt>
                <c:pt idx="1625">
                  <c:v>0.23</c:v>
                </c:pt>
                <c:pt idx="1626">
                  <c:v>0.23</c:v>
                </c:pt>
                <c:pt idx="1627">
                  <c:v>0.23</c:v>
                </c:pt>
                <c:pt idx="1628">
                  <c:v>0.2399999999999998</c:v>
                </c:pt>
                <c:pt idx="1629">
                  <c:v>0.2399999999999998</c:v>
                </c:pt>
                <c:pt idx="1630">
                  <c:v>0.25</c:v>
                </c:pt>
                <c:pt idx="1631">
                  <c:v>0.25</c:v>
                </c:pt>
                <c:pt idx="1632">
                  <c:v>0.25</c:v>
                </c:pt>
                <c:pt idx="1633">
                  <c:v>0.2399999999999998</c:v>
                </c:pt>
                <c:pt idx="1634">
                  <c:v>0.24000000000000021</c:v>
                </c:pt>
                <c:pt idx="1635">
                  <c:v>0.25</c:v>
                </c:pt>
                <c:pt idx="1636">
                  <c:v>0.25999999999999979</c:v>
                </c:pt>
                <c:pt idx="1637">
                  <c:v>0.25999999999999979</c:v>
                </c:pt>
                <c:pt idx="1638">
                  <c:v>0.25999999999999979</c:v>
                </c:pt>
                <c:pt idx="1639">
                  <c:v>0.25999999999999979</c:v>
                </c:pt>
                <c:pt idx="1640">
                  <c:v>0.28999999999999998</c:v>
                </c:pt>
                <c:pt idx="1641">
                  <c:v>0.28999999999999998</c:v>
                </c:pt>
                <c:pt idx="1642">
                  <c:v>0.28000000000000019</c:v>
                </c:pt>
                <c:pt idx="1643">
                  <c:v>0.28999999999999998</c:v>
                </c:pt>
                <c:pt idx="1644">
                  <c:v>0.31000000000000011</c:v>
                </c:pt>
                <c:pt idx="1645">
                  <c:v>0.27</c:v>
                </c:pt>
                <c:pt idx="1646">
                  <c:v>0.2799999999999998</c:v>
                </c:pt>
                <c:pt idx="1647">
                  <c:v>0.28000000000000019</c:v>
                </c:pt>
                <c:pt idx="1648">
                  <c:v>0.28999999999999998</c:v>
                </c:pt>
                <c:pt idx="1649">
                  <c:v>0.30000000000000032</c:v>
                </c:pt>
                <c:pt idx="1650">
                  <c:v>0.32000000000000028</c:v>
                </c:pt>
                <c:pt idx="1651">
                  <c:v>0.31000000000000011</c:v>
                </c:pt>
                <c:pt idx="1652">
                  <c:v>0.28999999999999998</c:v>
                </c:pt>
                <c:pt idx="1653">
                  <c:v>0.30000000000000032</c:v>
                </c:pt>
                <c:pt idx="1654">
                  <c:v>0.28999999999999998</c:v>
                </c:pt>
                <c:pt idx="1655">
                  <c:v>0.28999999999999998</c:v>
                </c:pt>
                <c:pt idx="1656">
                  <c:v>0.28999999999999998</c:v>
                </c:pt>
                <c:pt idx="1657">
                  <c:v>0.2799999999999998</c:v>
                </c:pt>
                <c:pt idx="1658">
                  <c:v>0.2799999999999998</c:v>
                </c:pt>
                <c:pt idx="1659">
                  <c:v>0.2799999999999998</c:v>
                </c:pt>
                <c:pt idx="1660">
                  <c:v>0.28000000000000019</c:v>
                </c:pt>
                <c:pt idx="1661">
                  <c:v>0.28000000000000019</c:v>
                </c:pt>
                <c:pt idx="1662">
                  <c:v>0.28999999999999998</c:v>
                </c:pt>
                <c:pt idx="1663">
                  <c:v>0.28999999999999998</c:v>
                </c:pt>
                <c:pt idx="1664">
                  <c:v>0.30000000000000032</c:v>
                </c:pt>
                <c:pt idx="1665">
                  <c:v>0.28999999999999998</c:v>
                </c:pt>
                <c:pt idx="1666">
                  <c:v>0.29999999999999982</c:v>
                </c:pt>
                <c:pt idx="1667">
                  <c:v>0.31000000000000011</c:v>
                </c:pt>
                <c:pt idx="1668">
                  <c:v>0.31000000000000011</c:v>
                </c:pt>
                <c:pt idx="1669">
                  <c:v>0.29999999999999982</c:v>
                </c:pt>
                <c:pt idx="1670">
                  <c:v>0.30999999999999961</c:v>
                </c:pt>
                <c:pt idx="1671">
                  <c:v>0.31999999999999978</c:v>
                </c:pt>
                <c:pt idx="1672">
                  <c:v>0.31999999999999978</c:v>
                </c:pt>
                <c:pt idx="1673">
                  <c:v>0.31000000000000011</c:v>
                </c:pt>
                <c:pt idx="1674">
                  <c:v>0.33000000000000013</c:v>
                </c:pt>
                <c:pt idx="1675">
                  <c:v>0.33000000000000013</c:v>
                </c:pt>
                <c:pt idx="1676">
                  <c:v>0.33000000000000013</c:v>
                </c:pt>
                <c:pt idx="1677">
                  <c:v>0.33000000000000013</c:v>
                </c:pt>
                <c:pt idx="1678">
                  <c:v>0.31999999999999978</c:v>
                </c:pt>
                <c:pt idx="1679">
                  <c:v>0.33000000000000013</c:v>
                </c:pt>
                <c:pt idx="1680">
                  <c:v>0.31000000000000011</c:v>
                </c:pt>
                <c:pt idx="1681">
                  <c:v>0.31999999999999978</c:v>
                </c:pt>
                <c:pt idx="1682">
                  <c:v>0.31000000000000011</c:v>
                </c:pt>
                <c:pt idx="1683">
                  <c:v>0.33000000000000013</c:v>
                </c:pt>
                <c:pt idx="1684">
                  <c:v>0.30000000000000032</c:v>
                </c:pt>
                <c:pt idx="1685">
                  <c:v>0.33000000000000013</c:v>
                </c:pt>
                <c:pt idx="1686">
                  <c:v>0.31000000000000011</c:v>
                </c:pt>
                <c:pt idx="1687">
                  <c:v>0.31000000000000011</c:v>
                </c:pt>
                <c:pt idx="1688">
                  <c:v>0.31000000000000011</c:v>
                </c:pt>
                <c:pt idx="1689">
                  <c:v>0.30000000000000032</c:v>
                </c:pt>
                <c:pt idx="1690">
                  <c:v>0.29999999999999982</c:v>
                </c:pt>
                <c:pt idx="1691">
                  <c:v>0.2799999999999998</c:v>
                </c:pt>
                <c:pt idx="1692">
                  <c:v>0.32000000000000028</c:v>
                </c:pt>
                <c:pt idx="1693">
                  <c:v>0.30000000000000032</c:v>
                </c:pt>
                <c:pt idx="1694">
                  <c:v>0.31999999999999978</c:v>
                </c:pt>
                <c:pt idx="1695">
                  <c:v>0.28999999999999998</c:v>
                </c:pt>
                <c:pt idx="1696">
                  <c:v>0.2799999999999998</c:v>
                </c:pt>
                <c:pt idx="1697">
                  <c:v>0.26000000000000018</c:v>
                </c:pt>
                <c:pt idx="1698">
                  <c:v>0.26000000000000018</c:v>
                </c:pt>
                <c:pt idx="1699">
                  <c:v>0.30000000000000032</c:v>
                </c:pt>
                <c:pt idx="1700">
                  <c:v>0.26000000000000018</c:v>
                </c:pt>
                <c:pt idx="1701">
                  <c:v>0.27</c:v>
                </c:pt>
                <c:pt idx="1702">
                  <c:v>0.27</c:v>
                </c:pt>
                <c:pt idx="1703">
                  <c:v>0.27</c:v>
                </c:pt>
                <c:pt idx="1704">
                  <c:v>0.25999999999999979</c:v>
                </c:pt>
                <c:pt idx="1705">
                  <c:v>0.26000000000000018</c:v>
                </c:pt>
                <c:pt idx="1706">
                  <c:v>0.23</c:v>
                </c:pt>
                <c:pt idx="1707">
                  <c:v>0.24000000000000021</c:v>
                </c:pt>
                <c:pt idx="1708">
                  <c:v>0.25</c:v>
                </c:pt>
                <c:pt idx="1709">
                  <c:v>0.25999999999999979</c:v>
                </c:pt>
                <c:pt idx="1710">
                  <c:v>0.23</c:v>
                </c:pt>
                <c:pt idx="1711">
                  <c:v>0.24000000000000021</c:v>
                </c:pt>
                <c:pt idx="1712">
                  <c:v>0.23</c:v>
                </c:pt>
                <c:pt idx="1713">
                  <c:v>0.24000000000000021</c:v>
                </c:pt>
                <c:pt idx="1714">
                  <c:v>0.26000000000000018</c:v>
                </c:pt>
                <c:pt idx="1715">
                  <c:v>0.2399999999999998</c:v>
                </c:pt>
                <c:pt idx="1716">
                  <c:v>0.2399999999999998</c:v>
                </c:pt>
                <c:pt idx="1717">
                  <c:v>0.24000000000000021</c:v>
                </c:pt>
                <c:pt idx="1718">
                  <c:v>0.23</c:v>
                </c:pt>
                <c:pt idx="1719">
                  <c:v>0.23</c:v>
                </c:pt>
                <c:pt idx="1720">
                  <c:v>0.23</c:v>
                </c:pt>
                <c:pt idx="1721">
                  <c:v>0.21999999999999981</c:v>
                </c:pt>
                <c:pt idx="1722">
                  <c:v>0.23</c:v>
                </c:pt>
                <c:pt idx="1723">
                  <c:v>0.23</c:v>
                </c:pt>
                <c:pt idx="1724">
                  <c:v>0.23</c:v>
                </c:pt>
                <c:pt idx="1725">
                  <c:v>0.24000000000000021</c:v>
                </c:pt>
                <c:pt idx="1726">
                  <c:v>0.27</c:v>
                </c:pt>
                <c:pt idx="1727">
                  <c:v>0.24000000000000021</c:v>
                </c:pt>
                <c:pt idx="1728">
                  <c:v>0.23</c:v>
                </c:pt>
                <c:pt idx="1729">
                  <c:v>0.2399999999999998</c:v>
                </c:pt>
                <c:pt idx="1730">
                  <c:v>0.2399999999999998</c:v>
                </c:pt>
                <c:pt idx="1731">
                  <c:v>0.23</c:v>
                </c:pt>
                <c:pt idx="1732">
                  <c:v>0.25</c:v>
                </c:pt>
                <c:pt idx="1733">
                  <c:v>0.23</c:v>
                </c:pt>
                <c:pt idx="1734">
                  <c:v>0.24000000000000021</c:v>
                </c:pt>
                <c:pt idx="1735">
                  <c:v>0.23</c:v>
                </c:pt>
                <c:pt idx="1736">
                  <c:v>0.23</c:v>
                </c:pt>
                <c:pt idx="1737">
                  <c:v>0.25</c:v>
                </c:pt>
                <c:pt idx="1738">
                  <c:v>0.25</c:v>
                </c:pt>
                <c:pt idx="1739">
                  <c:v>0.23</c:v>
                </c:pt>
                <c:pt idx="1740">
                  <c:v>0.24000000000000021</c:v>
                </c:pt>
                <c:pt idx="1741">
                  <c:v>0.25</c:v>
                </c:pt>
                <c:pt idx="1742">
                  <c:v>0.26000000000000018</c:v>
                </c:pt>
                <c:pt idx="1743">
                  <c:v>0.24000000000000021</c:v>
                </c:pt>
                <c:pt idx="1744">
                  <c:v>0.25</c:v>
                </c:pt>
                <c:pt idx="1745">
                  <c:v>0.23</c:v>
                </c:pt>
                <c:pt idx="1746">
                  <c:v>0.23</c:v>
                </c:pt>
                <c:pt idx="1747">
                  <c:v>0.24000000000000021</c:v>
                </c:pt>
                <c:pt idx="1748">
                  <c:v>0.23</c:v>
                </c:pt>
                <c:pt idx="1749">
                  <c:v>0.23</c:v>
                </c:pt>
                <c:pt idx="1750">
                  <c:v>0.2200000000000002</c:v>
                </c:pt>
                <c:pt idx="1751">
                  <c:v>0.23</c:v>
                </c:pt>
                <c:pt idx="1752">
                  <c:v>0.24000000000000021</c:v>
                </c:pt>
                <c:pt idx="1753">
                  <c:v>0.23</c:v>
                </c:pt>
                <c:pt idx="1754">
                  <c:v>0.21999999999999981</c:v>
                </c:pt>
                <c:pt idx="1755">
                  <c:v>0.2399999999999998</c:v>
                </c:pt>
                <c:pt idx="1756">
                  <c:v>0.23</c:v>
                </c:pt>
                <c:pt idx="1757">
                  <c:v>0.25</c:v>
                </c:pt>
                <c:pt idx="1758">
                  <c:v>0.24000000000000021</c:v>
                </c:pt>
                <c:pt idx="1759">
                  <c:v>0.26000000000000018</c:v>
                </c:pt>
                <c:pt idx="1760">
                  <c:v>0.23</c:v>
                </c:pt>
                <c:pt idx="1761">
                  <c:v>0.21999999999999981</c:v>
                </c:pt>
                <c:pt idx="1762">
                  <c:v>0.21999999999999981</c:v>
                </c:pt>
                <c:pt idx="1763">
                  <c:v>0.21999999999999981</c:v>
                </c:pt>
                <c:pt idx="1764">
                  <c:v>0.21999999999999981</c:v>
                </c:pt>
                <c:pt idx="1765">
                  <c:v>0.2200000000000002</c:v>
                </c:pt>
                <c:pt idx="1766">
                  <c:v>0.21</c:v>
                </c:pt>
                <c:pt idx="1767">
                  <c:v>0.2200000000000002</c:v>
                </c:pt>
                <c:pt idx="1768">
                  <c:v>0.21</c:v>
                </c:pt>
                <c:pt idx="1769">
                  <c:v>0.2200000000000002</c:v>
                </c:pt>
                <c:pt idx="1770">
                  <c:v>0.2200000000000002</c:v>
                </c:pt>
                <c:pt idx="1771">
                  <c:v>0.2300000000000004</c:v>
                </c:pt>
                <c:pt idx="1772">
                  <c:v>0.20000000000000021</c:v>
                </c:pt>
                <c:pt idx="1773">
                  <c:v>0.21999999999999981</c:v>
                </c:pt>
                <c:pt idx="1774">
                  <c:v>0.21000000000000041</c:v>
                </c:pt>
                <c:pt idx="1775">
                  <c:v>0.21</c:v>
                </c:pt>
                <c:pt idx="1776">
                  <c:v>0.21999999999999981</c:v>
                </c:pt>
                <c:pt idx="1777">
                  <c:v>0.21</c:v>
                </c:pt>
                <c:pt idx="1778">
                  <c:v>0.23</c:v>
                </c:pt>
                <c:pt idx="1779">
                  <c:v>0.21999999999999981</c:v>
                </c:pt>
                <c:pt idx="1780">
                  <c:v>0.21</c:v>
                </c:pt>
                <c:pt idx="1781">
                  <c:v>0.21</c:v>
                </c:pt>
                <c:pt idx="1782">
                  <c:v>0.21</c:v>
                </c:pt>
                <c:pt idx="1783">
                  <c:v>0.24000000000000021</c:v>
                </c:pt>
                <c:pt idx="1784">
                  <c:v>0.21</c:v>
                </c:pt>
                <c:pt idx="1785">
                  <c:v>0.2200000000000002</c:v>
                </c:pt>
                <c:pt idx="1786">
                  <c:v>0.21</c:v>
                </c:pt>
                <c:pt idx="1787">
                  <c:v>0.20000000000000021</c:v>
                </c:pt>
                <c:pt idx="1788">
                  <c:v>0.2399999999999998</c:v>
                </c:pt>
                <c:pt idx="1789">
                  <c:v>0.2200000000000002</c:v>
                </c:pt>
                <c:pt idx="1790">
                  <c:v>0.23</c:v>
                </c:pt>
                <c:pt idx="1791">
                  <c:v>0.2200000000000002</c:v>
                </c:pt>
                <c:pt idx="1792">
                  <c:v>0.21000000000000041</c:v>
                </c:pt>
                <c:pt idx="1793">
                  <c:v>0.21</c:v>
                </c:pt>
                <c:pt idx="1794">
                  <c:v>0.23</c:v>
                </c:pt>
                <c:pt idx="1795">
                  <c:v>0.2200000000000002</c:v>
                </c:pt>
                <c:pt idx="1796">
                  <c:v>0.21</c:v>
                </c:pt>
                <c:pt idx="1797">
                  <c:v>0.21</c:v>
                </c:pt>
                <c:pt idx="1798">
                  <c:v>0.20000000000000021</c:v>
                </c:pt>
                <c:pt idx="1799">
                  <c:v>0.21</c:v>
                </c:pt>
                <c:pt idx="1800">
                  <c:v>0.23</c:v>
                </c:pt>
                <c:pt idx="1801">
                  <c:v>0.23</c:v>
                </c:pt>
                <c:pt idx="1802">
                  <c:v>0.2200000000000002</c:v>
                </c:pt>
                <c:pt idx="1803">
                  <c:v>0.21999999999999981</c:v>
                </c:pt>
                <c:pt idx="1804">
                  <c:v>0.21</c:v>
                </c:pt>
                <c:pt idx="1805">
                  <c:v>0.2200000000000002</c:v>
                </c:pt>
                <c:pt idx="1806">
                  <c:v>0.23</c:v>
                </c:pt>
                <c:pt idx="1807">
                  <c:v>0.23</c:v>
                </c:pt>
                <c:pt idx="1808">
                  <c:v>0.2200000000000002</c:v>
                </c:pt>
                <c:pt idx="1809">
                  <c:v>0.2200000000000002</c:v>
                </c:pt>
                <c:pt idx="1810">
                  <c:v>0.21</c:v>
                </c:pt>
                <c:pt idx="1811">
                  <c:v>0.21999999999999981</c:v>
                </c:pt>
                <c:pt idx="1812">
                  <c:v>0.21999999999999981</c:v>
                </c:pt>
                <c:pt idx="1813">
                  <c:v>0.23</c:v>
                </c:pt>
                <c:pt idx="1814">
                  <c:v>0.23</c:v>
                </c:pt>
                <c:pt idx="1815">
                  <c:v>0.23</c:v>
                </c:pt>
                <c:pt idx="1816">
                  <c:v>0.23</c:v>
                </c:pt>
                <c:pt idx="1817">
                  <c:v>0.2399999999999998</c:v>
                </c:pt>
                <c:pt idx="1818">
                  <c:v>0.23</c:v>
                </c:pt>
                <c:pt idx="1819">
                  <c:v>0.23</c:v>
                </c:pt>
                <c:pt idx="1820">
                  <c:v>0.23</c:v>
                </c:pt>
                <c:pt idx="1821">
                  <c:v>0.23</c:v>
                </c:pt>
                <c:pt idx="1822">
                  <c:v>0.23</c:v>
                </c:pt>
                <c:pt idx="1823">
                  <c:v>0.2399999999999998</c:v>
                </c:pt>
                <c:pt idx="1824">
                  <c:v>0.25</c:v>
                </c:pt>
                <c:pt idx="1825">
                  <c:v>0.25</c:v>
                </c:pt>
                <c:pt idx="1826">
                  <c:v>0.24000000000000021</c:v>
                </c:pt>
                <c:pt idx="1827">
                  <c:v>0.23</c:v>
                </c:pt>
                <c:pt idx="1828">
                  <c:v>0.24000000000000021</c:v>
                </c:pt>
                <c:pt idx="1829">
                  <c:v>0.24000000000000021</c:v>
                </c:pt>
                <c:pt idx="1830">
                  <c:v>0.26000000000000018</c:v>
                </c:pt>
                <c:pt idx="1831">
                  <c:v>0.2399999999999998</c:v>
                </c:pt>
                <c:pt idx="1832">
                  <c:v>0.2300000000000004</c:v>
                </c:pt>
                <c:pt idx="1833">
                  <c:v>0.24000000000000021</c:v>
                </c:pt>
                <c:pt idx="1834">
                  <c:v>0.21999999999999981</c:v>
                </c:pt>
                <c:pt idx="1835">
                  <c:v>0.30000000000000032</c:v>
                </c:pt>
                <c:pt idx="1836">
                  <c:v>0.28999999999999998</c:v>
                </c:pt>
                <c:pt idx="1837">
                  <c:v>0.28999999999999959</c:v>
                </c:pt>
                <c:pt idx="1838">
                  <c:v>0.29999999999999982</c:v>
                </c:pt>
                <c:pt idx="1839">
                  <c:v>0.31999999999999978</c:v>
                </c:pt>
                <c:pt idx="1840">
                  <c:v>0.31000000000000011</c:v>
                </c:pt>
                <c:pt idx="1841">
                  <c:v>0.31000000000000011</c:v>
                </c:pt>
                <c:pt idx="1842">
                  <c:v>0.28999999999999998</c:v>
                </c:pt>
                <c:pt idx="1843">
                  <c:v>0.28999999999999998</c:v>
                </c:pt>
                <c:pt idx="1844">
                  <c:v>0.29999999999999982</c:v>
                </c:pt>
                <c:pt idx="1845">
                  <c:v>0.30999999999999961</c:v>
                </c:pt>
                <c:pt idx="1846">
                  <c:v>0.29999999999999982</c:v>
                </c:pt>
                <c:pt idx="1847">
                  <c:v>0.29999999999999982</c:v>
                </c:pt>
                <c:pt idx="1848">
                  <c:v>0.31000000000000011</c:v>
                </c:pt>
                <c:pt idx="1849">
                  <c:v>0.31000000000000011</c:v>
                </c:pt>
                <c:pt idx="1850">
                  <c:v>0.29999999999999982</c:v>
                </c:pt>
                <c:pt idx="1851">
                  <c:v>0.2799999999999998</c:v>
                </c:pt>
                <c:pt idx="1852">
                  <c:v>0.29999999999999982</c:v>
                </c:pt>
                <c:pt idx="1853">
                  <c:v>0.29999999999999982</c:v>
                </c:pt>
                <c:pt idx="1854">
                  <c:v>0.29999999999999982</c:v>
                </c:pt>
                <c:pt idx="1855">
                  <c:v>0.29999999999999982</c:v>
                </c:pt>
                <c:pt idx="1856">
                  <c:v>0.28999999999999998</c:v>
                </c:pt>
                <c:pt idx="1857">
                  <c:v>0.31000000000000011</c:v>
                </c:pt>
                <c:pt idx="1858">
                  <c:v>0.29999999999999982</c:v>
                </c:pt>
                <c:pt idx="1859">
                  <c:v>0.29999999999999982</c:v>
                </c:pt>
                <c:pt idx="1860">
                  <c:v>0.31000000000000011</c:v>
                </c:pt>
                <c:pt idx="1861">
                  <c:v>0.29999999999999982</c:v>
                </c:pt>
                <c:pt idx="1862">
                  <c:v>0.28999999999999998</c:v>
                </c:pt>
                <c:pt idx="1863">
                  <c:v>0.28999999999999998</c:v>
                </c:pt>
                <c:pt idx="1864">
                  <c:v>0.28999999999999998</c:v>
                </c:pt>
                <c:pt idx="1865">
                  <c:v>0.28999999999999959</c:v>
                </c:pt>
                <c:pt idx="1866">
                  <c:v>0.29999999999999982</c:v>
                </c:pt>
                <c:pt idx="1867">
                  <c:v>0.29999999999999982</c:v>
                </c:pt>
                <c:pt idx="1868">
                  <c:v>0.29999999999999982</c:v>
                </c:pt>
                <c:pt idx="1869">
                  <c:v>0.31000000000000011</c:v>
                </c:pt>
                <c:pt idx="1870">
                  <c:v>0.28999999999999998</c:v>
                </c:pt>
                <c:pt idx="1871">
                  <c:v>0.28999999999999998</c:v>
                </c:pt>
                <c:pt idx="1872">
                  <c:v>0.31000000000000011</c:v>
                </c:pt>
                <c:pt idx="1873">
                  <c:v>0.30000000000000032</c:v>
                </c:pt>
                <c:pt idx="1874">
                  <c:v>0.28999999999999998</c:v>
                </c:pt>
                <c:pt idx="1875">
                  <c:v>0.29999999999999982</c:v>
                </c:pt>
                <c:pt idx="1876">
                  <c:v>0.30000000000000032</c:v>
                </c:pt>
                <c:pt idx="1877">
                  <c:v>0.30000000000000032</c:v>
                </c:pt>
                <c:pt idx="1878">
                  <c:v>0.31000000000000011</c:v>
                </c:pt>
                <c:pt idx="1879">
                  <c:v>0.33000000000000013</c:v>
                </c:pt>
                <c:pt idx="1880">
                  <c:v>0.32000000000000028</c:v>
                </c:pt>
                <c:pt idx="1881">
                  <c:v>0.31999999999999978</c:v>
                </c:pt>
                <c:pt idx="1882">
                  <c:v>0.29999999999999982</c:v>
                </c:pt>
                <c:pt idx="1883">
                  <c:v>0.31000000000000011</c:v>
                </c:pt>
                <c:pt idx="1884">
                  <c:v>0.31000000000000011</c:v>
                </c:pt>
                <c:pt idx="1885">
                  <c:v>0.32000000000000028</c:v>
                </c:pt>
                <c:pt idx="1886">
                  <c:v>0.31000000000000011</c:v>
                </c:pt>
                <c:pt idx="1887">
                  <c:v>0.31000000000000011</c:v>
                </c:pt>
                <c:pt idx="1888">
                  <c:v>0.3199999999999994</c:v>
                </c:pt>
                <c:pt idx="1889">
                  <c:v>0.30999999999999961</c:v>
                </c:pt>
                <c:pt idx="1890">
                  <c:v>0.3100000000000005</c:v>
                </c:pt>
                <c:pt idx="1891">
                  <c:v>0.31999999999999978</c:v>
                </c:pt>
                <c:pt idx="1892">
                  <c:v>0.32000000000000028</c:v>
                </c:pt>
                <c:pt idx="1893">
                  <c:v>0.35000000000000009</c:v>
                </c:pt>
                <c:pt idx="1894">
                  <c:v>0.33000000000000052</c:v>
                </c:pt>
                <c:pt idx="1895">
                  <c:v>0.31999999999999978</c:v>
                </c:pt>
                <c:pt idx="1896">
                  <c:v>0.34999999999999959</c:v>
                </c:pt>
                <c:pt idx="1897">
                  <c:v>0.3400000000000003</c:v>
                </c:pt>
                <c:pt idx="1898">
                  <c:v>0.32999999999999963</c:v>
                </c:pt>
                <c:pt idx="1899">
                  <c:v>0.36999999999999972</c:v>
                </c:pt>
                <c:pt idx="1900">
                  <c:v>0.36999999999999972</c:v>
                </c:pt>
                <c:pt idx="1901">
                  <c:v>0.36999999999999972</c:v>
                </c:pt>
                <c:pt idx="1902">
                  <c:v>0.33000000000000013</c:v>
                </c:pt>
                <c:pt idx="1903">
                  <c:v>0.35000000000000048</c:v>
                </c:pt>
                <c:pt idx="1904">
                  <c:v>0.32999999999999963</c:v>
                </c:pt>
                <c:pt idx="1905">
                  <c:v>0.35999999999999988</c:v>
                </c:pt>
                <c:pt idx="1906">
                  <c:v>0.33999999999999991</c:v>
                </c:pt>
                <c:pt idx="1907">
                  <c:v>0.33999999999999941</c:v>
                </c:pt>
                <c:pt idx="1908">
                  <c:v>0.35000000000000009</c:v>
                </c:pt>
                <c:pt idx="1909">
                  <c:v>0.33999999999999991</c:v>
                </c:pt>
                <c:pt idx="1910">
                  <c:v>0.3400000000000003</c:v>
                </c:pt>
                <c:pt idx="1911">
                  <c:v>0.3400000000000003</c:v>
                </c:pt>
                <c:pt idx="1912">
                  <c:v>0.30000000000000032</c:v>
                </c:pt>
                <c:pt idx="1913">
                  <c:v>0.3199999999999994</c:v>
                </c:pt>
                <c:pt idx="1914">
                  <c:v>0.32000000000000028</c:v>
                </c:pt>
                <c:pt idx="1915">
                  <c:v>0.33000000000000013</c:v>
                </c:pt>
                <c:pt idx="1916">
                  <c:v>0.32999999999999963</c:v>
                </c:pt>
                <c:pt idx="1917">
                  <c:v>0.32000000000000028</c:v>
                </c:pt>
                <c:pt idx="1918">
                  <c:v>0.30999999999999961</c:v>
                </c:pt>
                <c:pt idx="1919">
                  <c:v>0.30999999999999961</c:v>
                </c:pt>
                <c:pt idx="1920">
                  <c:v>0.30999999999999961</c:v>
                </c:pt>
                <c:pt idx="1921">
                  <c:v>0.33000000000000013</c:v>
                </c:pt>
                <c:pt idx="1922">
                  <c:v>0.33999999999999991</c:v>
                </c:pt>
                <c:pt idx="1923">
                  <c:v>0.33000000000000013</c:v>
                </c:pt>
                <c:pt idx="1924">
                  <c:v>0.33000000000000013</c:v>
                </c:pt>
                <c:pt idx="1925">
                  <c:v>0.32999999999999963</c:v>
                </c:pt>
                <c:pt idx="1926">
                  <c:v>0.33999999999999991</c:v>
                </c:pt>
                <c:pt idx="1927">
                  <c:v>0.35999999999999988</c:v>
                </c:pt>
                <c:pt idx="1928">
                  <c:v>0.33000000000000013</c:v>
                </c:pt>
                <c:pt idx="1929">
                  <c:v>0.35000000000000009</c:v>
                </c:pt>
                <c:pt idx="1930">
                  <c:v>0.35999999999999988</c:v>
                </c:pt>
                <c:pt idx="1931">
                  <c:v>0.36000000000000032</c:v>
                </c:pt>
                <c:pt idx="1932">
                  <c:v>0.37000000000000011</c:v>
                </c:pt>
                <c:pt idx="1933">
                  <c:v>0.38000000000000028</c:v>
                </c:pt>
                <c:pt idx="1934">
                  <c:v>0.35000000000000009</c:v>
                </c:pt>
                <c:pt idx="1935">
                  <c:v>0.37000000000000011</c:v>
                </c:pt>
                <c:pt idx="1936">
                  <c:v>0.36999999999999972</c:v>
                </c:pt>
                <c:pt idx="1937">
                  <c:v>0.36000000000000032</c:v>
                </c:pt>
                <c:pt idx="1938">
                  <c:v>0.36000000000000032</c:v>
                </c:pt>
                <c:pt idx="1939">
                  <c:v>0.34999999999999959</c:v>
                </c:pt>
                <c:pt idx="1940">
                  <c:v>0.3400000000000003</c:v>
                </c:pt>
                <c:pt idx="1941">
                  <c:v>0.35000000000000009</c:v>
                </c:pt>
                <c:pt idx="1942">
                  <c:v>0.35999999999999988</c:v>
                </c:pt>
                <c:pt idx="1943">
                  <c:v>0.35000000000000048</c:v>
                </c:pt>
                <c:pt idx="1944">
                  <c:v>0.35999999999999988</c:v>
                </c:pt>
                <c:pt idx="1945">
                  <c:v>0.33999999999999991</c:v>
                </c:pt>
                <c:pt idx="1946">
                  <c:v>0.35000000000000009</c:v>
                </c:pt>
                <c:pt idx="1947">
                  <c:v>0.33999999999999941</c:v>
                </c:pt>
                <c:pt idx="1948">
                  <c:v>0.3400000000000003</c:v>
                </c:pt>
                <c:pt idx="1949">
                  <c:v>0.33999999999999991</c:v>
                </c:pt>
                <c:pt idx="1950">
                  <c:v>0.33999999999999991</c:v>
                </c:pt>
                <c:pt idx="1951">
                  <c:v>0.36000000000000032</c:v>
                </c:pt>
                <c:pt idx="1952">
                  <c:v>0.33999999999999991</c:v>
                </c:pt>
                <c:pt idx="1953">
                  <c:v>0.34000000000000069</c:v>
                </c:pt>
                <c:pt idx="1954">
                  <c:v>0.35000000000000048</c:v>
                </c:pt>
                <c:pt idx="1955">
                  <c:v>0.32000000000000028</c:v>
                </c:pt>
                <c:pt idx="1956">
                  <c:v>0.33000000000000013</c:v>
                </c:pt>
                <c:pt idx="1957">
                  <c:v>0.30999999999999961</c:v>
                </c:pt>
                <c:pt idx="1958">
                  <c:v>0.32000000000000028</c:v>
                </c:pt>
                <c:pt idx="1959">
                  <c:v>0.29999999999999982</c:v>
                </c:pt>
                <c:pt idx="1960">
                  <c:v>0.3100000000000005</c:v>
                </c:pt>
                <c:pt idx="1961">
                  <c:v>0.30999999999999961</c:v>
                </c:pt>
                <c:pt idx="1962">
                  <c:v>0.3100000000000005</c:v>
                </c:pt>
                <c:pt idx="1963">
                  <c:v>0.3199999999999994</c:v>
                </c:pt>
                <c:pt idx="1964">
                  <c:v>0.3199999999999994</c:v>
                </c:pt>
                <c:pt idx="1965">
                  <c:v>0.3199999999999994</c:v>
                </c:pt>
                <c:pt idx="1966">
                  <c:v>0.31999999999999978</c:v>
                </c:pt>
                <c:pt idx="1967">
                  <c:v>0.31999999999999978</c:v>
                </c:pt>
                <c:pt idx="1968">
                  <c:v>0.32000000000000028</c:v>
                </c:pt>
                <c:pt idx="1969">
                  <c:v>0.31000000000000011</c:v>
                </c:pt>
                <c:pt idx="1970">
                  <c:v>0.33000000000000013</c:v>
                </c:pt>
                <c:pt idx="1971">
                  <c:v>0.30999999999999961</c:v>
                </c:pt>
                <c:pt idx="1972">
                  <c:v>0.31000000000000011</c:v>
                </c:pt>
                <c:pt idx="1973">
                  <c:v>0.32999999999999963</c:v>
                </c:pt>
                <c:pt idx="1974">
                  <c:v>0.31000000000000011</c:v>
                </c:pt>
                <c:pt idx="1975">
                  <c:v>0.31999999999999978</c:v>
                </c:pt>
                <c:pt idx="1976">
                  <c:v>0.33000000000000013</c:v>
                </c:pt>
                <c:pt idx="1977">
                  <c:v>0.31999999999999978</c:v>
                </c:pt>
                <c:pt idx="1978">
                  <c:v>0.32000000000000028</c:v>
                </c:pt>
                <c:pt idx="1979">
                  <c:v>0.32000000000000028</c:v>
                </c:pt>
                <c:pt idx="1980">
                  <c:v>0.31000000000000011</c:v>
                </c:pt>
                <c:pt idx="1981">
                  <c:v>0.31999999999999978</c:v>
                </c:pt>
                <c:pt idx="1982">
                  <c:v>0.31000000000000011</c:v>
                </c:pt>
                <c:pt idx="1983">
                  <c:v>0.3100000000000005</c:v>
                </c:pt>
                <c:pt idx="1984">
                  <c:v>0.31000000000000011</c:v>
                </c:pt>
                <c:pt idx="1985">
                  <c:v>0.3199999999999994</c:v>
                </c:pt>
                <c:pt idx="1986">
                  <c:v>0.30999999999999961</c:v>
                </c:pt>
                <c:pt idx="1987">
                  <c:v>0.30999999999999961</c:v>
                </c:pt>
                <c:pt idx="1988">
                  <c:v>0.30999999999999961</c:v>
                </c:pt>
                <c:pt idx="1989">
                  <c:v>0.31000000000000011</c:v>
                </c:pt>
                <c:pt idx="1990">
                  <c:v>0.29999999999999982</c:v>
                </c:pt>
                <c:pt idx="1991">
                  <c:v>0.31000000000000011</c:v>
                </c:pt>
                <c:pt idx="1992">
                  <c:v>0.31999999999999978</c:v>
                </c:pt>
                <c:pt idx="1993">
                  <c:v>0.31000000000000011</c:v>
                </c:pt>
                <c:pt idx="1994">
                  <c:v>0.31999999999999978</c:v>
                </c:pt>
                <c:pt idx="1995">
                  <c:v>0.31999999999999978</c:v>
                </c:pt>
                <c:pt idx="1996">
                  <c:v>0.32000000000000028</c:v>
                </c:pt>
                <c:pt idx="1997">
                  <c:v>0.31999999999999978</c:v>
                </c:pt>
                <c:pt idx="1998">
                  <c:v>0.32000000000000028</c:v>
                </c:pt>
                <c:pt idx="1999">
                  <c:v>0.32000000000000028</c:v>
                </c:pt>
                <c:pt idx="2000">
                  <c:v>0.32000000000000028</c:v>
                </c:pt>
                <c:pt idx="2001">
                  <c:v>0.3199999999999994</c:v>
                </c:pt>
                <c:pt idx="2002">
                  <c:v>0.31999999999999978</c:v>
                </c:pt>
                <c:pt idx="2003">
                  <c:v>0.32000000000000028</c:v>
                </c:pt>
                <c:pt idx="2004">
                  <c:v>0.31000000000000011</c:v>
                </c:pt>
                <c:pt idx="2005">
                  <c:v>0.31000000000000011</c:v>
                </c:pt>
                <c:pt idx="2006">
                  <c:v>0.28999999999999998</c:v>
                </c:pt>
                <c:pt idx="2007">
                  <c:v>0.31999999999999978</c:v>
                </c:pt>
                <c:pt idx="2008">
                  <c:v>0.30999999999999961</c:v>
                </c:pt>
                <c:pt idx="2009">
                  <c:v>0.29999999999999982</c:v>
                </c:pt>
                <c:pt idx="2010">
                  <c:v>0.29999999999999982</c:v>
                </c:pt>
                <c:pt idx="2011">
                  <c:v>0.31000000000000011</c:v>
                </c:pt>
                <c:pt idx="2012">
                  <c:v>0.33000000000000013</c:v>
                </c:pt>
                <c:pt idx="2013">
                  <c:v>0.30000000000000032</c:v>
                </c:pt>
                <c:pt idx="2014">
                  <c:v>0.31000000000000011</c:v>
                </c:pt>
                <c:pt idx="2015">
                  <c:v>0.31999999999999978</c:v>
                </c:pt>
                <c:pt idx="2016">
                  <c:v>0.31999999999999978</c:v>
                </c:pt>
                <c:pt idx="2017">
                  <c:v>0.29999999999999982</c:v>
                </c:pt>
                <c:pt idx="2018">
                  <c:v>0.28999999999999998</c:v>
                </c:pt>
                <c:pt idx="2019">
                  <c:v>0.30000000000000032</c:v>
                </c:pt>
                <c:pt idx="2020">
                  <c:v>0.31000000000000011</c:v>
                </c:pt>
                <c:pt idx="2021">
                  <c:v>0.31000000000000011</c:v>
                </c:pt>
                <c:pt idx="2022">
                  <c:v>0.31000000000000011</c:v>
                </c:pt>
                <c:pt idx="2023">
                  <c:v>0.31000000000000011</c:v>
                </c:pt>
                <c:pt idx="2024">
                  <c:v>0.30999999999999961</c:v>
                </c:pt>
                <c:pt idx="2025">
                  <c:v>0.31999999999999978</c:v>
                </c:pt>
                <c:pt idx="2026">
                  <c:v>0.30999999999999961</c:v>
                </c:pt>
                <c:pt idx="2027">
                  <c:v>0.30000000000000032</c:v>
                </c:pt>
                <c:pt idx="2028">
                  <c:v>0.28999999999999998</c:v>
                </c:pt>
                <c:pt idx="2029">
                  <c:v>0.28999999999999959</c:v>
                </c:pt>
                <c:pt idx="2030">
                  <c:v>0.28000000000000019</c:v>
                </c:pt>
                <c:pt idx="2031">
                  <c:v>0.29000000000000048</c:v>
                </c:pt>
                <c:pt idx="2032">
                  <c:v>0.28000000000000019</c:v>
                </c:pt>
                <c:pt idx="2033">
                  <c:v>0.28999999999999998</c:v>
                </c:pt>
                <c:pt idx="2034">
                  <c:v>0.30000000000000032</c:v>
                </c:pt>
                <c:pt idx="2035">
                  <c:v>0.29000000000000048</c:v>
                </c:pt>
                <c:pt idx="2036">
                  <c:v>0.30000000000000032</c:v>
                </c:pt>
                <c:pt idx="2037">
                  <c:v>0.30000000000000032</c:v>
                </c:pt>
                <c:pt idx="2038">
                  <c:v>0.28999999999999998</c:v>
                </c:pt>
                <c:pt idx="2039">
                  <c:v>0.29000000000000048</c:v>
                </c:pt>
                <c:pt idx="2040">
                  <c:v>0.28999999999999998</c:v>
                </c:pt>
                <c:pt idx="2041">
                  <c:v>0.28000000000000019</c:v>
                </c:pt>
                <c:pt idx="2042">
                  <c:v>0.27</c:v>
                </c:pt>
                <c:pt idx="2043">
                  <c:v>0.25999999999999979</c:v>
                </c:pt>
                <c:pt idx="2044">
                  <c:v>0.27</c:v>
                </c:pt>
                <c:pt idx="2045">
                  <c:v>0.28000000000000019</c:v>
                </c:pt>
                <c:pt idx="2046">
                  <c:v>0.27</c:v>
                </c:pt>
                <c:pt idx="2047">
                  <c:v>0.26999999999999957</c:v>
                </c:pt>
                <c:pt idx="2048">
                  <c:v>0.25999999999999979</c:v>
                </c:pt>
                <c:pt idx="2049">
                  <c:v>0.26999999999999957</c:v>
                </c:pt>
                <c:pt idx="2050">
                  <c:v>0.28000000000000019</c:v>
                </c:pt>
                <c:pt idx="2051">
                  <c:v>0.27</c:v>
                </c:pt>
                <c:pt idx="2052">
                  <c:v>0.27</c:v>
                </c:pt>
                <c:pt idx="2053">
                  <c:v>0.27</c:v>
                </c:pt>
                <c:pt idx="2054">
                  <c:v>0.27</c:v>
                </c:pt>
                <c:pt idx="2055">
                  <c:v>0.26999999999999957</c:v>
                </c:pt>
                <c:pt idx="2056">
                  <c:v>0.27</c:v>
                </c:pt>
                <c:pt idx="2057">
                  <c:v>0.27</c:v>
                </c:pt>
                <c:pt idx="2058">
                  <c:v>0.27</c:v>
                </c:pt>
                <c:pt idx="2059">
                  <c:v>0.27</c:v>
                </c:pt>
                <c:pt idx="2060">
                  <c:v>0.27</c:v>
                </c:pt>
                <c:pt idx="2061">
                  <c:v>0.27</c:v>
                </c:pt>
                <c:pt idx="2062">
                  <c:v>0.27</c:v>
                </c:pt>
                <c:pt idx="2063">
                  <c:v>0.26000000000000018</c:v>
                </c:pt>
                <c:pt idx="2064">
                  <c:v>0.27</c:v>
                </c:pt>
                <c:pt idx="2065">
                  <c:v>0.27</c:v>
                </c:pt>
                <c:pt idx="2066">
                  <c:v>0.28000000000000019</c:v>
                </c:pt>
                <c:pt idx="2067">
                  <c:v>0.28999999999999998</c:v>
                </c:pt>
                <c:pt idx="2068">
                  <c:v>0.2799999999999998</c:v>
                </c:pt>
                <c:pt idx="2069">
                  <c:v>0.27</c:v>
                </c:pt>
                <c:pt idx="2070">
                  <c:v>0.28000000000000019</c:v>
                </c:pt>
                <c:pt idx="2071">
                  <c:v>0.27</c:v>
                </c:pt>
                <c:pt idx="2072">
                  <c:v>0.27</c:v>
                </c:pt>
                <c:pt idx="2073">
                  <c:v>0.25999999999999979</c:v>
                </c:pt>
                <c:pt idx="2074">
                  <c:v>0.28000000000000019</c:v>
                </c:pt>
                <c:pt idx="2075">
                  <c:v>0.2799999999999998</c:v>
                </c:pt>
                <c:pt idx="2076">
                  <c:v>0.27000000000000052</c:v>
                </c:pt>
                <c:pt idx="2077">
                  <c:v>0.28000000000000019</c:v>
                </c:pt>
                <c:pt idx="2078">
                  <c:v>0.2799999999999998</c:v>
                </c:pt>
                <c:pt idx="2079">
                  <c:v>0.25999999999999979</c:v>
                </c:pt>
                <c:pt idx="2080">
                  <c:v>0.26000000000000018</c:v>
                </c:pt>
                <c:pt idx="2081">
                  <c:v>0.26000000000000018</c:v>
                </c:pt>
                <c:pt idx="2082">
                  <c:v>0.26000000000000018</c:v>
                </c:pt>
                <c:pt idx="2083">
                  <c:v>0.27000000000000052</c:v>
                </c:pt>
                <c:pt idx="2084">
                  <c:v>0.27</c:v>
                </c:pt>
                <c:pt idx="2085">
                  <c:v>0.25000000000000039</c:v>
                </c:pt>
                <c:pt idx="2086">
                  <c:v>0.25000000000000039</c:v>
                </c:pt>
                <c:pt idx="2087">
                  <c:v>0.25999999999999979</c:v>
                </c:pt>
                <c:pt idx="2088">
                  <c:v>0.2399999999999998</c:v>
                </c:pt>
                <c:pt idx="2089">
                  <c:v>0.26000000000000018</c:v>
                </c:pt>
                <c:pt idx="2090">
                  <c:v>0.25</c:v>
                </c:pt>
                <c:pt idx="2091">
                  <c:v>0.25000000000000039</c:v>
                </c:pt>
                <c:pt idx="2092">
                  <c:v>0.25000000000000039</c:v>
                </c:pt>
                <c:pt idx="2093">
                  <c:v>0.24000000000000021</c:v>
                </c:pt>
                <c:pt idx="2094">
                  <c:v>0.22000000000000061</c:v>
                </c:pt>
                <c:pt idx="2095">
                  <c:v>0.28999999999999998</c:v>
                </c:pt>
                <c:pt idx="2096">
                  <c:v>0.28000000000000019</c:v>
                </c:pt>
                <c:pt idx="2097">
                  <c:v>0.26999999999999957</c:v>
                </c:pt>
                <c:pt idx="2098">
                  <c:v>0.25999999999999979</c:v>
                </c:pt>
                <c:pt idx="2099">
                  <c:v>0.27000000000000052</c:v>
                </c:pt>
                <c:pt idx="2100">
                  <c:v>0.25</c:v>
                </c:pt>
                <c:pt idx="2101">
                  <c:v>0.2399999999999993</c:v>
                </c:pt>
                <c:pt idx="2102">
                  <c:v>0.2300000000000004</c:v>
                </c:pt>
                <c:pt idx="2103">
                  <c:v>0.25999999999999979</c:v>
                </c:pt>
                <c:pt idx="2104">
                  <c:v>0.25999999999999979</c:v>
                </c:pt>
                <c:pt idx="2105">
                  <c:v>0.26999999999999957</c:v>
                </c:pt>
                <c:pt idx="2106">
                  <c:v>0.27000000000000052</c:v>
                </c:pt>
                <c:pt idx="2107">
                  <c:v>0.28000000000000019</c:v>
                </c:pt>
                <c:pt idx="2108">
                  <c:v>0.27000000000000052</c:v>
                </c:pt>
                <c:pt idx="2109">
                  <c:v>0.26999999999999957</c:v>
                </c:pt>
                <c:pt idx="2110">
                  <c:v>0.26000000000000068</c:v>
                </c:pt>
                <c:pt idx="2111">
                  <c:v>0.25</c:v>
                </c:pt>
                <c:pt idx="2112">
                  <c:v>0.26000000000000068</c:v>
                </c:pt>
                <c:pt idx="2113">
                  <c:v>0.25999999999999979</c:v>
                </c:pt>
                <c:pt idx="2114">
                  <c:v>0.25</c:v>
                </c:pt>
                <c:pt idx="2115">
                  <c:v>0.25</c:v>
                </c:pt>
                <c:pt idx="2116">
                  <c:v>0.26000000000000068</c:v>
                </c:pt>
                <c:pt idx="2117">
                  <c:v>0.25</c:v>
                </c:pt>
                <c:pt idx="2118">
                  <c:v>0.25</c:v>
                </c:pt>
                <c:pt idx="2119">
                  <c:v>0.26000000000000068</c:v>
                </c:pt>
                <c:pt idx="2120">
                  <c:v>0.25</c:v>
                </c:pt>
                <c:pt idx="2121">
                  <c:v>0.22000000000000061</c:v>
                </c:pt>
                <c:pt idx="2122">
                  <c:v>0.25999999999999979</c:v>
                </c:pt>
                <c:pt idx="2123">
                  <c:v>0.25</c:v>
                </c:pt>
                <c:pt idx="2124">
                  <c:v>0.25</c:v>
                </c:pt>
                <c:pt idx="2125">
                  <c:v>0.24000000000000021</c:v>
                </c:pt>
                <c:pt idx="2126">
                  <c:v>0.24000000000000021</c:v>
                </c:pt>
                <c:pt idx="2127">
                  <c:v>0.24999999999999961</c:v>
                </c:pt>
                <c:pt idx="2128">
                  <c:v>0.25</c:v>
                </c:pt>
                <c:pt idx="2129">
                  <c:v>0.25</c:v>
                </c:pt>
                <c:pt idx="2130">
                  <c:v>0.25000000000000039</c:v>
                </c:pt>
                <c:pt idx="2131">
                  <c:v>0.24999999999999961</c:v>
                </c:pt>
                <c:pt idx="2132">
                  <c:v>0.24000000000000021</c:v>
                </c:pt>
                <c:pt idx="2133">
                  <c:v>0.25</c:v>
                </c:pt>
                <c:pt idx="2134">
                  <c:v>0.24999999999999961</c:v>
                </c:pt>
                <c:pt idx="2135">
                  <c:v>0.24000000000000021</c:v>
                </c:pt>
                <c:pt idx="2136">
                  <c:v>0.25</c:v>
                </c:pt>
                <c:pt idx="2137">
                  <c:v>0.24000000000000021</c:v>
                </c:pt>
                <c:pt idx="2138">
                  <c:v>0.25999999999999979</c:v>
                </c:pt>
                <c:pt idx="2139">
                  <c:v>0.26000000000000018</c:v>
                </c:pt>
                <c:pt idx="2140">
                  <c:v>0.26000000000000018</c:v>
                </c:pt>
                <c:pt idx="2141">
                  <c:v>0.25999999999999979</c:v>
                </c:pt>
                <c:pt idx="2142">
                  <c:v>0.25999999999999979</c:v>
                </c:pt>
                <c:pt idx="2143">
                  <c:v>0.27</c:v>
                </c:pt>
                <c:pt idx="2144">
                  <c:v>0.27</c:v>
                </c:pt>
                <c:pt idx="2145">
                  <c:v>0.28000000000000019</c:v>
                </c:pt>
                <c:pt idx="2146">
                  <c:v>0.26999999999999957</c:v>
                </c:pt>
                <c:pt idx="2147">
                  <c:v>0.26999999999999957</c:v>
                </c:pt>
                <c:pt idx="2148">
                  <c:v>0.26000000000000068</c:v>
                </c:pt>
                <c:pt idx="2149">
                  <c:v>0.25999999999999979</c:v>
                </c:pt>
                <c:pt idx="2150">
                  <c:v>0.25999999999999979</c:v>
                </c:pt>
                <c:pt idx="2151">
                  <c:v>0.25</c:v>
                </c:pt>
                <c:pt idx="2152">
                  <c:v>0.25999999999999979</c:v>
                </c:pt>
                <c:pt idx="2153">
                  <c:v>0.25</c:v>
                </c:pt>
                <c:pt idx="2154">
                  <c:v>0.22999999999999951</c:v>
                </c:pt>
                <c:pt idx="2155">
                  <c:v>0.22999999999999951</c:v>
                </c:pt>
                <c:pt idx="2156">
                  <c:v>0.22999999999999951</c:v>
                </c:pt>
                <c:pt idx="2157">
                  <c:v>0.21999999999999981</c:v>
                </c:pt>
                <c:pt idx="2158">
                  <c:v>0.25</c:v>
                </c:pt>
                <c:pt idx="2159">
                  <c:v>0.22999999999999951</c:v>
                </c:pt>
                <c:pt idx="2160">
                  <c:v>0.24000000000000021</c:v>
                </c:pt>
                <c:pt idx="2161">
                  <c:v>0.25</c:v>
                </c:pt>
                <c:pt idx="2162">
                  <c:v>0.2399999999999993</c:v>
                </c:pt>
                <c:pt idx="2163">
                  <c:v>0.25</c:v>
                </c:pt>
                <c:pt idx="2164">
                  <c:v>0.25999999999999979</c:v>
                </c:pt>
                <c:pt idx="2165">
                  <c:v>0.2399999999999993</c:v>
                </c:pt>
                <c:pt idx="2166">
                  <c:v>0.25</c:v>
                </c:pt>
                <c:pt idx="2167">
                  <c:v>0.25999999999999979</c:v>
                </c:pt>
                <c:pt idx="2168">
                  <c:v>0.26000000000000068</c:v>
                </c:pt>
                <c:pt idx="2169">
                  <c:v>0.24000000000000021</c:v>
                </c:pt>
                <c:pt idx="2170">
                  <c:v>0.24000000000000021</c:v>
                </c:pt>
                <c:pt idx="2171">
                  <c:v>0.25</c:v>
                </c:pt>
                <c:pt idx="2172">
                  <c:v>0.25</c:v>
                </c:pt>
                <c:pt idx="2173">
                  <c:v>0.2399999999999993</c:v>
                </c:pt>
                <c:pt idx="2174">
                  <c:v>0.2300000000000004</c:v>
                </c:pt>
                <c:pt idx="2175">
                  <c:v>0.24000000000000021</c:v>
                </c:pt>
                <c:pt idx="2176">
                  <c:v>0.2300000000000004</c:v>
                </c:pt>
                <c:pt idx="2177">
                  <c:v>0.22999999999999951</c:v>
                </c:pt>
                <c:pt idx="2178">
                  <c:v>0.2300000000000004</c:v>
                </c:pt>
                <c:pt idx="2179">
                  <c:v>0.2300000000000004</c:v>
                </c:pt>
                <c:pt idx="2180">
                  <c:v>0.22999999999999951</c:v>
                </c:pt>
                <c:pt idx="2181">
                  <c:v>0.2300000000000004</c:v>
                </c:pt>
                <c:pt idx="2182">
                  <c:v>0.22999999999999951</c:v>
                </c:pt>
                <c:pt idx="2183">
                  <c:v>0.22999999999999951</c:v>
                </c:pt>
                <c:pt idx="2184">
                  <c:v>0.21999999999999981</c:v>
                </c:pt>
                <c:pt idx="2185">
                  <c:v>0.2300000000000004</c:v>
                </c:pt>
                <c:pt idx="2186">
                  <c:v>0.24000000000000021</c:v>
                </c:pt>
                <c:pt idx="2187">
                  <c:v>0.22999999999999951</c:v>
                </c:pt>
                <c:pt idx="2188">
                  <c:v>0.24000000000000021</c:v>
                </c:pt>
                <c:pt idx="2189">
                  <c:v>0.2300000000000004</c:v>
                </c:pt>
                <c:pt idx="2190">
                  <c:v>0.22000000000000061</c:v>
                </c:pt>
                <c:pt idx="2191">
                  <c:v>0.22000000000000061</c:v>
                </c:pt>
                <c:pt idx="2192">
                  <c:v>0.22999999999999951</c:v>
                </c:pt>
                <c:pt idx="2193">
                  <c:v>0.21999999999999981</c:v>
                </c:pt>
                <c:pt idx="2194">
                  <c:v>0.21999999999999981</c:v>
                </c:pt>
                <c:pt idx="2195">
                  <c:v>0.21999999999999981</c:v>
                </c:pt>
                <c:pt idx="2196">
                  <c:v>0.21999999999999981</c:v>
                </c:pt>
                <c:pt idx="2197">
                  <c:v>0.21999999999999981</c:v>
                </c:pt>
                <c:pt idx="2198">
                  <c:v>0.22000000000000061</c:v>
                </c:pt>
                <c:pt idx="2199">
                  <c:v>0.21999999999999981</c:v>
                </c:pt>
                <c:pt idx="2200">
                  <c:v>0.25</c:v>
                </c:pt>
                <c:pt idx="2201">
                  <c:v>0.21</c:v>
                </c:pt>
                <c:pt idx="2202">
                  <c:v>0.21999999999999981</c:v>
                </c:pt>
                <c:pt idx="2203">
                  <c:v>0.21999999999999981</c:v>
                </c:pt>
                <c:pt idx="2204">
                  <c:v>0.2300000000000004</c:v>
                </c:pt>
                <c:pt idx="2205">
                  <c:v>0.24000000000000021</c:v>
                </c:pt>
                <c:pt idx="2206">
                  <c:v>0.24000000000000021</c:v>
                </c:pt>
                <c:pt idx="2207">
                  <c:v>0.25</c:v>
                </c:pt>
                <c:pt idx="2208">
                  <c:v>0.26000000000000068</c:v>
                </c:pt>
                <c:pt idx="2209">
                  <c:v>0.22999999999999951</c:v>
                </c:pt>
                <c:pt idx="2210">
                  <c:v>0.25</c:v>
                </c:pt>
                <c:pt idx="2211">
                  <c:v>0.25</c:v>
                </c:pt>
                <c:pt idx="2212">
                  <c:v>0.25</c:v>
                </c:pt>
                <c:pt idx="2213">
                  <c:v>0.25</c:v>
                </c:pt>
                <c:pt idx="2214">
                  <c:v>0.2399999999999993</c:v>
                </c:pt>
                <c:pt idx="2215">
                  <c:v>0.25</c:v>
                </c:pt>
                <c:pt idx="2216">
                  <c:v>0.25</c:v>
                </c:pt>
                <c:pt idx="2217">
                  <c:v>0.25</c:v>
                </c:pt>
                <c:pt idx="2218">
                  <c:v>0.25</c:v>
                </c:pt>
                <c:pt idx="2219">
                  <c:v>0.25</c:v>
                </c:pt>
                <c:pt idx="2220">
                  <c:v>0.26000000000000068</c:v>
                </c:pt>
                <c:pt idx="2221">
                  <c:v>0.25</c:v>
                </c:pt>
                <c:pt idx="2222">
                  <c:v>0.25</c:v>
                </c:pt>
                <c:pt idx="2223">
                  <c:v>0.25999999999999979</c:v>
                </c:pt>
                <c:pt idx="2224">
                  <c:v>0.28000000000000019</c:v>
                </c:pt>
                <c:pt idx="2225">
                  <c:v>0.28000000000000019</c:v>
                </c:pt>
                <c:pt idx="2226">
                  <c:v>0.28000000000000019</c:v>
                </c:pt>
                <c:pt idx="2227">
                  <c:v>0.28999999999999998</c:v>
                </c:pt>
                <c:pt idx="2228">
                  <c:v>0.29999999999999982</c:v>
                </c:pt>
                <c:pt idx="2229">
                  <c:v>0.28000000000000019</c:v>
                </c:pt>
                <c:pt idx="2230">
                  <c:v>0.29999999999999982</c:v>
                </c:pt>
                <c:pt idx="2231">
                  <c:v>0.28000000000000019</c:v>
                </c:pt>
                <c:pt idx="2232">
                  <c:v>0.28999999999999998</c:v>
                </c:pt>
                <c:pt idx="2233">
                  <c:v>0.30000000000000071</c:v>
                </c:pt>
                <c:pt idx="2234">
                  <c:v>0.29999999999999982</c:v>
                </c:pt>
                <c:pt idx="2235">
                  <c:v>0.33000000000000013</c:v>
                </c:pt>
                <c:pt idx="2236">
                  <c:v>0.37999999999999989</c:v>
                </c:pt>
                <c:pt idx="2237">
                  <c:v>0.36000000000000032</c:v>
                </c:pt>
                <c:pt idx="2238">
                  <c:v>0.33999999999999991</c:v>
                </c:pt>
                <c:pt idx="2239">
                  <c:v>0.35999999999999938</c:v>
                </c:pt>
                <c:pt idx="2240">
                  <c:v>0.32000000000000028</c:v>
                </c:pt>
                <c:pt idx="2241">
                  <c:v>0.33999999999999991</c:v>
                </c:pt>
                <c:pt idx="2242">
                  <c:v>0.30000000000000071</c:v>
                </c:pt>
                <c:pt idx="2243">
                  <c:v>0.29999999999999982</c:v>
                </c:pt>
                <c:pt idx="2244">
                  <c:v>0.30999999999999961</c:v>
                </c:pt>
                <c:pt idx="2245">
                  <c:v>0.3100000000000005</c:v>
                </c:pt>
                <c:pt idx="2246">
                  <c:v>0.28999999999999998</c:v>
                </c:pt>
                <c:pt idx="2247">
                  <c:v>0.32000000000000028</c:v>
                </c:pt>
                <c:pt idx="2248">
                  <c:v>0.34999999999999959</c:v>
                </c:pt>
                <c:pt idx="2249">
                  <c:v>0.33000000000000013</c:v>
                </c:pt>
                <c:pt idx="2250">
                  <c:v>0.33000000000000013</c:v>
                </c:pt>
                <c:pt idx="2251">
                  <c:v>0.3100000000000005</c:v>
                </c:pt>
                <c:pt idx="2252">
                  <c:v>0.3199999999999994</c:v>
                </c:pt>
                <c:pt idx="2253">
                  <c:v>0.32000000000000028</c:v>
                </c:pt>
                <c:pt idx="2254">
                  <c:v>0.33000000000000013</c:v>
                </c:pt>
                <c:pt idx="2255">
                  <c:v>0.30999999999999961</c:v>
                </c:pt>
                <c:pt idx="2256">
                  <c:v>0.33999999999999991</c:v>
                </c:pt>
                <c:pt idx="2257">
                  <c:v>0.33999999999999991</c:v>
                </c:pt>
                <c:pt idx="2258">
                  <c:v>0.35999999999999938</c:v>
                </c:pt>
                <c:pt idx="2259">
                  <c:v>0.33000000000000013</c:v>
                </c:pt>
                <c:pt idx="2260">
                  <c:v>0.33000000000000013</c:v>
                </c:pt>
                <c:pt idx="2261">
                  <c:v>0.33999999999999991</c:v>
                </c:pt>
                <c:pt idx="2262">
                  <c:v>0.3199999999999994</c:v>
                </c:pt>
                <c:pt idx="2263">
                  <c:v>0.33000000000000013</c:v>
                </c:pt>
                <c:pt idx="2264">
                  <c:v>0.32000000000000028</c:v>
                </c:pt>
                <c:pt idx="2265">
                  <c:v>0.34999999999999959</c:v>
                </c:pt>
                <c:pt idx="2266">
                  <c:v>0.37000000000000011</c:v>
                </c:pt>
                <c:pt idx="2267">
                  <c:v>0.37000000000000011</c:v>
                </c:pt>
                <c:pt idx="2268">
                  <c:v>0.36000000000000032</c:v>
                </c:pt>
                <c:pt idx="2269">
                  <c:v>0.37000000000000011</c:v>
                </c:pt>
                <c:pt idx="2270">
                  <c:v>0.35000000000000048</c:v>
                </c:pt>
                <c:pt idx="2271">
                  <c:v>0.33999999999999991</c:v>
                </c:pt>
                <c:pt idx="2272">
                  <c:v>0.33999999999999991</c:v>
                </c:pt>
                <c:pt idx="2273">
                  <c:v>0.32000000000000028</c:v>
                </c:pt>
                <c:pt idx="2274">
                  <c:v>0.3100000000000005</c:v>
                </c:pt>
                <c:pt idx="2275">
                  <c:v>0.30999999999999961</c:v>
                </c:pt>
                <c:pt idx="2276">
                  <c:v>0.29999999999999982</c:v>
                </c:pt>
                <c:pt idx="2277">
                  <c:v>0.3100000000000005</c:v>
                </c:pt>
                <c:pt idx="2278">
                  <c:v>0.33000000000000013</c:v>
                </c:pt>
                <c:pt idx="2279">
                  <c:v>0.32000000000000028</c:v>
                </c:pt>
                <c:pt idx="2280">
                  <c:v>0.32000000000000028</c:v>
                </c:pt>
                <c:pt idx="2281">
                  <c:v>0.3100000000000005</c:v>
                </c:pt>
                <c:pt idx="2282">
                  <c:v>0.30999999999999961</c:v>
                </c:pt>
                <c:pt idx="2283">
                  <c:v>0.28999999999999998</c:v>
                </c:pt>
                <c:pt idx="2284">
                  <c:v>0.28999999999999998</c:v>
                </c:pt>
                <c:pt idx="2285">
                  <c:v>0.30000000000000071</c:v>
                </c:pt>
                <c:pt idx="2286">
                  <c:v>0.27000000000000052</c:v>
                </c:pt>
                <c:pt idx="2287">
                  <c:v>0.28000000000000019</c:v>
                </c:pt>
                <c:pt idx="2288">
                  <c:v>0.27999999999999942</c:v>
                </c:pt>
                <c:pt idx="2289">
                  <c:v>0.26999999999999957</c:v>
                </c:pt>
                <c:pt idx="2290">
                  <c:v>0.26999999999999957</c:v>
                </c:pt>
                <c:pt idx="2291">
                  <c:v>0.27000000000000052</c:v>
                </c:pt>
                <c:pt idx="2292">
                  <c:v>0.28000000000000019</c:v>
                </c:pt>
                <c:pt idx="2293">
                  <c:v>0.28999999999999998</c:v>
                </c:pt>
                <c:pt idx="2294">
                  <c:v>0.30000000000000071</c:v>
                </c:pt>
                <c:pt idx="2295">
                  <c:v>0.32000000000000028</c:v>
                </c:pt>
                <c:pt idx="2296">
                  <c:v>0.30000000000000071</c:v>
                </c:pt>
                <c:pt idx="2297">
                  <c:v>0.30999999999999961</c:v>
                </c:pt>
                <c:pt idx="2298">
                  <c:v>0.29999999999999982</c:v>
                </c:pt>
                <c:pt idx="2299">
                  <c:v>0.28000000000000019</c:v>
                </c:pt>
                <c:pt idx="2300">
                  <c:v>0.29999999999999982</c:v>
                </c:pt>
                <c:pt idx="2301">
                  <c:v>0.3100000000000005</c:v>
                </c:pt>
                <c:pt idx="2302">
                  <c:v>0.32000000000000028</c:v>
                </c:pt>
                <c:pt idx="2303">
                  <c:v>0.33000000000000013</c:v>
                </c:pt>
                <c:pt idx="2304">
                  <c:v>0.3100000000000005</c:v>
                </c:pt>
                <c:pt idx="2305">
                  <c:v>0.32000000000000028</c:v>
                </c:pt>
                <c:pt idx="2306">
                  <c:v>0.32000000000000028</c:v>
                </c:pt>
                <c:pt idx="2307">
                  <c:v>0.3100000000000005</c:v>
                </c:pt>
                <c:pt idx="2308">
                  <c:v>0.33000000000000013</c:v>
                </c:pt>
                <c:pt idx="2309">
                  <c:v>0.34999999999999959</c:v>
                </c:pt>
                <c:pt idx="2310">
                  <c:v>0.30999999999999961</c:v>
                </c:pt>
                <c:pt idx="2311">
                  <c:v>0.32000000000000028</c:v>
                </c:pt>
                <c:pt idx="2312">
                  <c:v>0.33000000000000013</c:v>
                </c:pt>
                <c:pt idx="2313">
                  <c:v>0.28999999999999998</c:v>
                </c:pt>
                <c:pt idx="2314">
                  <c:v>0.33000000000000013</c:v>
                </c:pt>
                <c:pt idx="2315">
                  <c:v>0.33000000000000013</c:v>
                </c:pt>
                <c:pt idx="2316">
                  <c:v>0.32000000000000028</c:v>
                </c:pt>
                <c:pt idx="2317">
                  <c:v>0.36000000000000032</c:v>
                </c:pt>
                <c:pt idx="2318">
                  <c:v>0.38999999999999968</c:v>
                </c:pt>
                <c:pt idx="2319">
                  <c:v>0.37999999999999989</c:v>
                </c:pt>
                <c:pt idx="2320">
                  <c:v>0.37999999999999989</c:v>
                </c:pt>
                <c:pt idx="2321">
                  <c:v>0.35999999999999938</c:v>
                </c:pt>
                <c:pt idx="2322">
                  <c:v>0.38000000000000028</c:v>
                </c:pt>
                <c:pt idx="2323">
                  <c:v>0.37999999999999989</c:v>
                </c:pt>
                <c:pt idx="2324">
                  <c:v>0.36000000000000032</c:v>
                </c:pt>
                <c:pt idx="2325">
                  <c:v>0.38000000000000078</c:v>
                </c:pt>
                <c:pt idx="2326">
                  <c:v>0.36000000000000032</c:v>
                </c:pt>
                <c:pt idx="2327">
                  <c:v>0.34999999999999959</c:v>
                </c:pt>
                <c:pt idx="2328">
                  <c:v>0.35000000000000048</c:v>
                </c:pt>
                <c:pt idx="2329">
                  <c:v>0.33999999999999991</c:v>
                </c:pt>
                <c:pt idx="2330">
                  <c:v>0.33000000000000013</c:v>
                </c:pt>
                <c:pt idx="2331">
                  <c:v>0.3100000000000005</c:v>
                </c:pt>
                <c:pt idx="2332">
                  <c:v>0.28999999999999998</c:v>
                </c:pt>
                <c:pt idx="2333">
                  <c:v>0.3199999999999994</c:v>
                </c:pt>
                <c:pt idx="2334">
                  <c:v>0.3100000000000005</c:v>
                </c:pt>
                <c:pt idx="2335">
                  <c:v>0.29999999999999982</c:v>
                </c:pt>
                <c:pt idx="2336">
                  <c:v>0.33999999999999991</c:v>
                </c:pt>
                <c:pt idx="2337">
                  <c:v>0.32000000000000028</c:v>
                </c:pt>
                <c:pt idx="2338">
                  <c:v>0.30999999999999961</c:v>
                </c:pt>
                <c:pt idx="2339">
                  <c:v>0.30999999999999961</c:v>
                </c:pt>
                <c:pt idx="2340">
                  <c:v>0.33000000000000013</c:v>
                </c:pt>
                <c:pt idx="2341">
                  <c:v>0.33000000000000013</c:v>
                </c:pt>
                <c:pt idx="2342">
                  <c:v>0.33000000000000013</c:v>
                </c:pt>
                <c:pt idx="2343">
                  <c:v>0.33000000000000013</c:v>
                </c:pt>
                <c:pt idx="2344">
                  <c:v>0.33000000000000013</c:v>
                </c:pt>
                <c:pt idx="2345">
                  <c:v>0.32000000000000028</c:v>
                </c:pt>
                <c:pt idx="2346">
                  <c:v>0.32000000000000028</c:v>
                </c:pt>
                <c:pt idx="2347">
                  <c:v>0.32000000000000028</c:v>
                </c:pt>
                <c:pt idx="2348">
                  <c:v>0.3100000000000005</c:v>
                </c:pt>
                <c:pt idx="2349">
                  <c:v>0.29999999999999982</c:v>
                </c:pt>
                <c:pt idx="2350">
                  <c:v>0.33000000000000013</c:v>
                </c:pt>
                <c:pt idx="2351">
                  <c:v>0.35000000000000048</c:v>
                </c:pt>
                <c:pt idx="2352">
                  <c:v>0.36000000000000032</c:v>
                </c:pt>
                <c:pt idx="2353">
                  <c:v>0.36000000000000032</c:v>
                </c:pt>
                <c:pt idx="2354">
                  <c:v>0.37999999999999989</c:v>
                </c:pt>
                <c:pt idx="2355">
                  <c:v>0.41000000000000009</c:v>
                </c:pt>
                <c:pt idx="2356">
                  <c:v>0.37000000000000011</c:v>
                </c:pt>
                <c:pt idx="2357">
                  <c:v>0.35999999999999938</c:v>
                </c:pt>
                <c:pt idx="2358">
                  <c:v>0.36999999999999972</c:v>
                </c:pt>
                <c:pt idx="2359">
                  <c:v>0.35999999999999988</c:v>
                </c:pt>
                <c:pt idx="2360">
                  <c:v>0.38000000000000028</c:v>
                </c:pt>
                <c:pt idx="2361">
                  <c:v>0.37000000000000011</c:v>
                </c:pt>
                <c:pt idx="2362">
                  <c:v>0.4099999999999997</c:v>
                </c:pt>
                <c:pt idx="2363">
                  <c:v>0.36000000000000032</c:v>
                </c:pt>
                <c:pt idx="2364">
                  <c:v>0.41999999999999948</c:v>
                </c:pt>
                <c:pt idx="2365">
                  <c:v>0.40000000000000041</c:v>
                </c:pt>
                <c:pt idx="2366">
                  <c:v>0.40000000000000041</c:v>
                </c:pt>
                <c:pt idx="2367">
                  <c:v>0.38999999999999968</c:v>
                </c:pt>
                <c:pt idx="2368">
                  <c:v>0.4099999999999997</c:v>
                </c:pt>
                <c:pt idx="2369">
                  <c:v>0.38999999999999968</c:v>
                </c:pt>
                <c:pt idx="2370">
                  <c:v>0.38999999999999968</c:v>
                </c:pt>
                <c:pt idx="2371">
                  <c:v>0.36000000000000032</c:v>
                </c:pt>
                <c:pt idx="2372">
                  <c:v>0.38000000000000028</c:v>
                </c:pt>
                <c:pt idx="2373">
                  <c:v>0.40000000000000041</c:v>
                </c:pt>
                <c:pt idx="2374">
                  <c:v>0.37000000000000011</c:v>
                </c:pt>
                <c:pt idx="2375">
                  <c:v>0.35000000000000009</c:v>
                </c:pt>
                <c:pt idx="2376">
                  <c:v>0.39000000000000012</c:v>
                </c:pt>
                <c:pt idx="2377">
                  <c:v>0.41999999999999948</c:v>
                </c:pt>
                <c:pt idx="2378">
                  <c:v>0.41000000000000009</c:v>
                </c:pt>
                <c:pt idx="2379">
                  <c:v>0.4099999999999997</c:v>
                </c:pt>
                <c:pt idx="2380">
                  <c:v>0.39000000000000012</c:v>
                </c:pt>
                <c:pt idx="2381">
                  <c:v>0.39999999999999991</c:v>
                </c:pt>
                <c:pt idx="2382">
                  <c:v>0.38999999999999968</c:v>
                </c:pt>
                <c:pt idx="2383">
                  <c:v>0.39000000000000062</c:v>
                </c:pt>
                <c:pt idx="2384">
                  <c:v>0.41999999999999987</c:v>
                </c:pt>
                <c:pt idx="2385">
                  <c:v>0.43000000000000022</c:v>
                </c:pt>
                <c:pt idx="2386">
                  <c:v>0.4399999999999995</c:v>
                </c:pt>
                <c:pt idx="2387">
                  <c:v>0.46</c:v>
                </c:pt>
                <c:pt idx="2388">
                  <c:v>0.46</c:v>
                </c:pt>
                <c:pt idx="2389">
                  <c:v>0.4300000000000006</c:v>
                </c:pt>
                <c:pt idx="2390">
                  <c:v>0.43000000000000022</c:v>
                </c:pt>
                <c:pt idx="2391">
                  <c:v>0.52</c:v>
                </c:pt>
                <c:pt idx="2392">
                  <c:v>0.53000000000000025</c:v>
                </c:pt>
                <c:pt idx="2393">
                  <c:v>0.54</c:v>
                </c:pt>
                <c:pt idx="2394">
                  <c:v>0.64000000000000012</c:v>
                </c:pt>
                <c:pt idx="2395">
                  <c:v>0.74000000000000021</c:v>
                </c:pt>
                <c:pt idx="2396">
                  <c:v>0.74000000000000021</c:v>
                </c:pt>
                <c:pt idx="2397">
                  <c:v>0.6599999999999997</c:v>
                </c:pt>
                <c:pt idx="2398">
                  <c:v>0.60999999999999988</c:v>
                </c:pt>
                <c:pt idx="2399">
                  <c:v>0.67999999999999972</c:v>
                </c:pt>
                <c:pt idx="2400">
                  <c:v>0.71</c:v>
                </c:pt>
                <c:pt idx="2401">
                  <c:v>0.71999999999999975</c:v>
                </c:pt>
                <c:pt idx="2402">
                  <c:v>0.71</c:v>
                </c:pt>
                <c:pt idx="2403">
                  <c:v>0.6599999999999997</c:v>
                </c:pt>
                <c:pt idx="2404">
                  <c:v>0.62000000000000011</c:v>
                </c:pt>
                <c:pt idx="2405">
                  <c:v>0.59999999999999964</c:v>
                </c:pt>
                <c:pt idx="2406">
                  <c:v>0.58999999999999986</c:v>
                </c:pt>
                <c:pt idx="2407">
                  <c:v>0.49000000000000021</c:v>
                </c:pt>
                <c:pt idx="2408">
                  <c:v>0.57999999999999963</c:v>
                </c:pt>
                <c:pt idx="2409">
                  <c:v>0.60000000000000009</c:v>
                </c:pt>
                <c:pt idx="2410">
                  <c:v>0.57999999999999963</c:v>
                </c:pt>
                <c:pt idx="2411">
                  <c:v>0.54999999999999982</c:v>
                </c:pt>
                <c:pt idx="2412">
                  <c:v>0.5600000000000005</c:v>
                </c:pt>
                <c:pt idx="2413">
                  <c:v>0.5</c:v>
                </c:pt>
                <c:pt idx="2414">
                  <c:v>0.51000000000000023</c:v>
                </c:pt>
                <c:pt idx="2415">
                  <c:v>0.51000000000000023</c:v>
                </c:pt>
                <c:pt idx="2416">
                  <c:v>0.49000000000000021</c:v>
                </c:pt>
                <c:pt idx="2417">
                  <c:v>0.50000000000000044</c:v>
                </c:pt>
                <c:pt idx="2418">
                  <c:v>0.51999999999999957</c:v>
                </c:pt>
                <c:pt idx="2419">
                  <c:v>0.49999999999999961</c:v>
                </c:pt>
                <c:pt idx="2420">
                  <c:v>0.51999999999999957</c:v>
                </c:pt>
                <c:pt idx="2421">
                  <c:v>0.5299999999999998</c:v>
                </c:pt>
                <c:pt idx="2422">
                  <c:v>0.55999999999999961</c:v>
                </c:pt>
                <c:pt idx="2423">
                  <c:v>0.56000000000000005</c:v>
                </c:pt>
                <c:pt idx="2424">
                  <c:v>0.52999999999999936</c:v>
                </c:pt>
                <c:pt idx="2425">
                  <c:v>0.54</c:v>
                </c:pt>
                <c:pt idx="2426">
                  <c:v>0.52000000000000046</c:v>
                </c:pt>
                <c:pt idx="2427">
                  <c:v>0.5</c:v>
                </c:pt>
                <c:pt idx="2428">
                  <c:v>0.51000000000000068</c:v>
                </c:pt>
                <c:pt idx="2429">
                  <c:v>0.53000000000000025</c:v>
                </c:pt>
                <c:pt idx="2430">
                  <c:v>0.41000000000000009</c:v>
                </c:pt>
                <c:pt idx="2431">
                  <c:v>0.42999999999999972</c:v>
                </c:pt>
                <c:pt idx="2432">
                  <c:v>0.48000000000000043</c:v>
                </c:pt>
                <c:pt idx="2433">
                  <c:v>0.46</c:v>
                </c:pt>
                <c:pt idx="2434">
                  <c:v>0.46</c:v>
                </c:pt>
                <c:pt idx="2435">
                  <c:v>0.4399999999999995</c:v>
                </c:pt>
                <c:pt idx="2436">
                  <c:v>0.45000000000000018</c:v>
                </c:pt>
                <c:pt idx="2437">
                  <c:v>0.46</c:v>
                </c:pt>
                <c:pt idx="2438">
                  <c:v>0.45000000000000018</c:v>
                </c:pt>
                <c:pt idx="2439">
                  <c:v>0.54</c:v>
                </c:pt>
                <c:pt idx="2440">
                  <c:v>0.5699999999999994</c:v>
                </c:pt>
                <c:pt idx="2441">
                  <c:v>0.58000000000000007</c:v>
                </c:pt>
                <c:pt idx="2442">
                  <c:v>0.58000000000000007</c:v>
                </c:pt>
                <c:pt idx="2443">
                  <c:v>0.54999999999999982</c:v>
                </c:pt>
                <c:pt idx="2444">
                  <c:v>0.54999999999999982</c:v>
                </c:pt>
                <c:pt idx="2445">
                  <c:v>0.53000000000000025</c:v>
                </c:pt>
                <c:pt idx="2446">
                  <c:v>0.58000000000000007</c:v>
                </c:pt>
                <c:pt idx="2447">
                  <c:v>0.58000000000000007</c:v>
                </c:pt>
                <c:pt idx="2448">
                  <c:v>0.54</c:v>
                </c:pt>
                <c:pt idx="2449">
                  <c:v>0.57000000000000028</c:v>
                </c:pt>
                <c:pt idx="2450">
                  <c:v>0.5600000000000005</c:v>
                </c:pt>
                <c:pt idx="2451">
                  <c:v>0.57000000000000028</c:v>
                </c:pt>
                <c:pt idx="2452">
                  <c:v>0.58000000000000007</c:v>
                </c:pt>
                <c:pt idx="2453">
                  <c:v>0.55999999999999961</c:v>
                </c:pt>
                <c:pt idx="2454">
                  <c:v>0.54999999999999982</c:v>
                </c:pt>
                <c:pt idx="2455">
                  <c:v>0.54999999999999982</c:v>
                </c:pt>
                <c:pt idx="2456">
                  <c:v>0.5699999999999994</c:v>
                </c:pt>
                <c:pt idx="2457">
                  <c:v>0.60000000000000053</c:v>
                </c:pt>
                <c:pt idx="2458">
                  <c:v>0.5699999999999994</c:v>
                </c:pt>
                <c:pt idx="2459">
                  <c:v>0.54999999999999982</c:v>
                </c:pt>
                <c:pt idx="2460">
                  <c:v>0.57999999999999918</c:v>
                </c:pt>
                <c:pt idx="2461">
                  <c:v>0.66999999999999993</c:v>
                </c:pt>
                <c:pt idx="2462">
                  <c:v>0.66000000000000014</c:v>
                </c:pt>
                <c:pt idx="2463">
                  <c:v>0.67999999999999972</c:v>
                </c:pt>
                <c:pt idx="2464">
                  <c:v>0.66000000000000014</c:v>
                </c:pt>
                <c:pt idx="2465">
                  <c:v>0.66000000000000014</c:v>
                </c:pt>
                <c:pt idx="2466">
                  <c:v>0.67999999999999972</c:v>
                </c:pt>
                <c:pt idx="2467">
                  <c:v>0.69000000000000039</c:v>
                </c:pt>
                <c:pt idx="2468">
                  <c:v>0.65999999999999925</c:v>
                </c:pt>
                <c:pt idx="2469">
                  <c:v>0.66999999999999993</c:v>
                </c:pt>
                <c:pt idx="2470">
                  <c:v>0.64000000000000057</c:v>
                </c:pt>
                <c:pt idx="2471">
                  <c:v>0.67999999999999972</c:v>
                </c:pt>
                <c:pt idx="2472">
                  <c:v>0.6800000000000006</c:v>
                </c:pt>
                <c:pt idx="2473">
                  <c:v>0.6800000000000006</c:v>
                </c:pt>
                <c:pt idx="2474">
                  <c:v>0.67999999999999972</c:v>
                </c:pt>
                <c:pt idx="2475">
                  <c:v>0.70000000000000018</c:v>
                </c:pt>
                <c:pt idx="2476">
                  <c:v>0.78000000000000025</c:v>
                </c:pt>
                <c:pt idx="2477">
                  <c:v>0.6899999999999995</c:v>
                </c:pt>
                <c:pt idx="2478">
                  <c:v>0.66000000000000014</c:v>
                </c:pt>
                <c:pt idx="2479">
                  <c:v>0.64999999999999947</c:v>
                </c:pt>
                <c:pt idx="2480">
                  <c:v>0.64999999999999947</c:v>
                </c:pt>
                <c:pt idx="2481">
                  <c:v>0.63999999999999968</c:v>
                </c:pt>
                <c:pt idx="2482">
                  <c:v>0.6899999999999995</c:v>
                </c:pt>
                <c:pt idx="2483">
                  <c:v>0.65999999999999925</c:v>
                </c:pt>
                <c:pt idx="2484">
                  <c:v>0.67999999999999972</c:v>
                </c:pt>
                <c:pt idx="2485">
                  <c:v>0.64999999999999947</c:v>
                </c:pt>
                <c:pt idx="2486">
                  <c:v>0.62000000000000011</c:v>
                </c:pt>
                <c:pt idx="2487">
                  <c:v>0.66999999999999993</c:v>
                </c:pt>
                <c:pt idx="2488">
                  <c:v>0.66999999999999993</c:v>
                </c:pt>
                <c:pt idx="2489">
                  <c:v>0.69000000000000039</c:v>
                </c:pt>
                <c:pt idx="2490">
                  <c:v>0.66999999999999993</c:v>
                </c:pt>
                <c:pt idx="2491">
                  <c:v>0.64000000000000057</c:v>
                </c:pt>
                <c:pt idx="2492">
                  <c:v>0.66000000000000014</c:v>
                </c:pt>
                <c:pt idx="2493">
                  <c:v>0.60999999999999943</c:v>
                </c:pt>
                <c:pt idx="2494">
                  <c:v>0.62999999999999989</c:v>
                </c:pt>
                <c:pt idx="2495">
                  <c:v>0.66000000000000014</c:v>
                </c:pt>
                <c:pt idx="2496">
                  <c:v>0.63000000000000078</c:v>
                </c:pt>
                <c:pt idx="2497">
                  <c:v>0.62000000000000011</c:v>
                </c:pt>
                <c:pt idx="2498">
                  <c:v>0.66999999999999993</c:v>
                </c:pt>
                <c:pt idx="2499">
                  <c:v>0.66000000000000014</c:v>
                </c:pt>
                <c:pt idx="2500">
                  <c:v>0.66000000000000014</c:v>
                </c:pt>
                <c:pt idx="2501">
                  <c:v>0.64000000000000057</c:v>
                </c:pt>
                <c:pt idx="2502">
                  <c:v>0.63999999999999968</c:v>
                </c:pt>
                <c:pt idx="2503">
                  <c:v>0.64000000000000057</c:v>
                </c:pt>
                <c:pt idx="2504">
                  <c:v>0.63000000000000078</c:v>
                </c:pt>
                <c:pt idx="2505">
                  <c:v>0.63999999999999968</c:v>
                </c:pt>
                <c:pt idx="2506">
                  <c:v>0.63999999999999968</c:v>
                </c:pt>
                <c:pt idx="2507">
                  <c:v>0.62999999999999989</c:v>
                </c:pt>
                <c:pt idx="2508">
                  <c:v>0.63999999999999968</c:v>
                </c:pt>
                <c:pt idx="2509">
                  <c:v>0.66999999999999993</c:v>
                </c:pt>
                <c:pt idx="2510">
                  <c:v>0.6800000000000006</c:v>
                </c:pt>
                <c:pt idx="2511">
                  <c:v>0.66999999999999993</c:v>
                </c:pt>
                <c:pt idx="2512">
                  <c:v>0.69000000000000039</c:v>
                </c:pt>
                <c:pt idx="2513">
                  <c:v>0.66999999999999993</c:v>
                </c:pt>
                <c:pt idx="2514">
                  <c:v>0.69000000000000039</c:v>
                </c:pt>
                <c:pt idx="2515">
                  <c:v>0.66999999999999993</c:v>
                </c:pt>
                <c:pt idx="2516">
                  <c:v>0.6899999999999995</c:v>
                </c:pt>
                <c:pt idx="2517">
                  <c:v>0.73000000000000043</c:v>
                </c:pt>
                <c:pt idx="2518">
                  <c:v>0.69999999999999929</c:v>
                </c:pt>
                <c:pt idx="2519">
                  <c:v>0.72999999999999954</c:v>
                </c:pt>
                <c:pt idx="2520">
                  <c:v>0.71</c:v>
                </c:pt>
                <c:pt idx="2521">
                  <c:v>0.71</c:v>
                </c:pt>
                <c:pt idx="2522">
                  <c:v>0.71999999999999975</c:v>
                </c:pt>
                <c:pt idx="2523">
                  <c:v>0.69999999999999929</c:v>
                </c:pt>
                <c:pt idx="2524">
                  <c:v>0.67999999999999972</c:v>
                </c:pt>
                <c:pt idx="2525">
                  <c:v>0.75</c:v>
                </c:pt>
                <c:pt idx="2526">
                  <c:v>0.72000000000000064</c:v>
                </c:pt>
                <c:pt idx="2527">
                  <c:v>0.82000000000000028</c:v>
                </c:pt>
                <c:pt idx="2528">
                  <c:v>0.76999999999999957</c:v>
                </c:pt>
                <c:pt idx="2529">
                  <c:v>0.73999999999999932</c:v>
                </c:pt>
                <c:pt idx="2530">
                  <c:v>0.73999999999999932</c:v>
                </c:pt>
                <c:pt idx="2531">
                  <c:v>0.79999999999999982</c:v>
                </c:pt>
                <c:pt idx="2532">
                  <c:v>0.86000000000000032</c:v>
                </c:pt>
                <c:pt idx="2533">
                  <c:v>0.84000000000000075</c:v>
                </c:pt>
                <c:pt idx="2534">
                  <c:v>0.90000000000000036</c:v>
                </c:pt>
                <c:pt idx="2535">
                  <c:v>0.83999999999999986</c:v>
                </c:pt>
                <c:pt idx="2536">
                  <c:v>0.79999999999999982</c:v>
                </c:pt>
                <c:pt idx="2537">
                  <c:v>0.79</c:v>
                </c:pt>
                <c:pt idx="2538">
                  <c:v>0.78000000000000025</c:v>
                </c:pt>
                <c:pt idx="2539">
                  <c:v>0.76999999999999957</c:v>
                </c:pt>
                <c:pt idx="2540">
                  <c:v>0.77999999999999936</c:v>
                </c:pt>
                <c:pt idx="2541">
                  <c:v>0.88999999999999968</c:v>
                </c:pt>
                <c:pt idx="2542">
                  <c:v>0.98</c:v>
                </c:pt>
                <c:pt idx="2543">
                  <c:v>0.94</c:v>
                </c:pt>
                <c:pt idx="2544">
                  <c:v>0.88000000000000078</c:v>
                </c:pt>
                <c:pt idx="2545">
                  <c:v>0.95000000000000018</c:v>
                </c:pt>
                <c:pt idx="2546">
                  <c:v>0.9099999999999997</c:v>
                </c:pt>
                <c:pt idx="2547">
                  <c:v>0.9399999999999995</c:v>
                </c:pt>
                <c:pt idx="2548">
                  <c:v>0.94</c:v>
                </c:pt>
                <c:pt idx="2549">
                  <c:v>0.93000000000000016</c:v>
                </c:pt>
                <c:pt idx="2550">
                  <c:v>1.03</c:v>
                </c:pt>
                <c:pt idx="2551">
                  <c:v>0.96</c:v>
                </c:pt>
                <c:pt idx="2552">
                  <c:v>0.92000000000000082</c:v>
                </c:pt>
                <c:pt idx="2553">
                  <c:v>0.87000000000000011</c:v>
                </c:pt>
                <c:pt idx="2554">
                  <c:v>0.85000000000000053</c:v>
                </c:pt>
                <c:pt idx="2555">
                  <c:v>0.89000000000000057</c:v>
                </c:pt>
                <c:pt idx="2556">
                  <c:v>0.89000000000000057</c:v>
                </c:pt>
                <c:pt idx="2557">
                  <c:v>0.89999999999999991</c:v>
                </c:pt>
                <c:pt idx="2558">
                  <c:v>0.99000000000000021</c:v>
                </c:pt>
                <c:pt idx="2559">
                  <c:v>1.04</c:v>
                </c:pt>
                <c:pt idx="2560">
                  <c:v>1.17</c:v>
                </c:pt>
                <c:pt idx="2561">
                  <c:v>1.23</c:v>
                </c:pt>
                <c:pt idx="2562">
                  <c:v>1.1399999999999999</c:v>
                </c:pt>
                <c:pt idx="2563">
                  <c:v>1.41</c:v>
                </c:pt>
                <c:pt idx="2564">
                  <c:v>1.65</c:v>
                </c:pt>
                <c:pt idx="2565">
                  <c:v>1.73</c:v>
                </c:pt>
                <c:pt idx="2566">
                  <c:v>1.669999999999999</c:v>
                </c:pt>
                <c:pt idx="2567">
                  <c:v>1.57</c:v>
                </c:pt>
                <c:pt idx="2568">
                  <c:v>1.5</c:v>
                </c:pt>
                <c:pt idx="2569">
                  <c:v>1.51</c:v>
                </c:pt>
                <c:pt idx="2570">
                  <c:v>1.47</c:v>
                </c:pt>
                <c:pt idx="2571">
                  <c:v>1.359999999999999</c:v>
                </c:pt>
                <c:pt idx="2572">
                  <c:v>1.45</c:v>
                </c:pt>
                <c:pt idx="2573">
                  <c:v>1.44</c:v>
                </c:pt>
                <c:pt idx="2574">
                  <c:v>1.53</c:v>
                </c:pt>
                <c:pt idx="2575">
                  <c:v>1.46</c:v>
                </c:pt>
                <c:pt idx="2576">
                  <c:v>1.51</c:v>
                </c:pt>
                <c:pt idx="2577">
                  <c:v>1.51</c:v>
                </c:pt>
                <c:pt idx="2578">
                  <c:v>1.51</c:v>
                </c:pt>
                <c:pt idx="2579">
                  <c:v>1.55</c:v>
                </c:pt>
                <c:pt idx="2580">
                  <c:v>1.59</c:v>
                </c:pt>
                <c:pt idx="2581">
                  <c:v>1.58</c:v>
                </c:pt>
                <c:pt idx="2582">
                  <c:v>1.55</c:v>
                </c:pt>
                <c:pt idx="2583">
                  <c:v>1.61</c:v>
                </c:pt>
                <c:pt idx="2584">
                  <c:v>1.6</c:v>
                </c:pt>
                <c:pt idx="2585">
                  <c:v>1.629999999999999</c:v>
                </c:pt>
                <c:pt idx="2586">
                  <c:v>1.66</c:v>
                </c:pt>
                <c:pt idx="2587">
                  <c:v>1.66</c:v>
                </c:pt>
                <c:pt idx="2588">
                  <c:v>1.680000000000001</c:v>
                </c:pt>
                <c:pt idx="2589">
                  <c:v>1.73</c:v>
                </c:pt>
                <c:pt idx="2590">
                  <c:v>1.69</c:v>
                </c:pt>
                <c:pt idx="2591">
                  <c:v>1.7</c:v>
                </c:pt>
                <c:pt idx="2592">
                  <c:v>1.8</c:v>
                </c:pt>
                <c:pt idx="2593">
                  <c:v>1.75</c:v>
                </c:pt>
                <c:pt idx="2594">
                  <c:v>1.9</c:v>
                </c:pt>
                <c:pt idx="2595">
                  <c:v>2</c:v>
                </c:pt>
                <c:pt idx="2596">
                  <c:v>2.2200000000000002</c:v>
                </c:pt>
                <c:pt idx="2597">
                  <c:v>2.2200000000000002</c:v>
                </c:pt>
                <c:pt idx="2598">
                  <c:v>2.27</c:v>
                </c:pt>
                <c:pt idx="2599">
                  <c:v>2.34</c:v>
                </c:pt>
                <c:pt idx="2600">
                  <c:v>2.2599999999999998</c:v>
                </c:pt>
                <c:pt idx="2601">
                  <c:v>2.34</c:v>
                </c:pt>
                <c:pt idx="2602">
                  <c:v>2.33</c:v>
                </c:pt>
                <c:pt idx="2603">
                  <c:v>2.33</c:v>
                </c:pt>
                <c:pt idx="2604">
                  <c:v>2.33</c:v>
                </c:pt>
                <c:pt idx="2605">
                  <c:v>2.33</c:v>
                </c:pt>
                <c:pt idx="2606">
                  <c:v>2.3199999999999998</c:v>
                </c:pt>
                <c:pt idx="2607">
                  <c:v>2.2999999999999998</c:v>
                </c:pt>
                <c:pt idx="2608">
                  <c:v>2.2999999999999998</c:v>
                </c:pt>
                <c:pt idx="2609">
                  <c:v>2.2999999999999998</c:v>
                </c:pt>
                <c:pt idx="2610">
                  <c:v>2.27</c:v>
                </c:pt>
                <c:pt idx="2611">
                  <c:v>2.1800000000000002</c:v>
                </c:pt>
                <c:pt idx="2612">
                  <c:v>2.15</c:v>
                </c:pt>
                <c:pt idx="2613">
                  <c:v>2.19</c:v>
                </c:pt>
                <c:pt idx="2614">
                  <c:v>2.09</c:v>
                </c:pt>
                <c:pt idx="2615">
                  <c:v>2.15</c:v>
                </c:pt>
                <c:pt idx="2616">
                  <c:v>2.36</c:v>
                </c:pt>
                <c:pt idx="2617">
                  <c:v>2.48</c:v>
                </c:pt>
                <c:pt idx="2618">
                  <c:v>2.390000000000001</c:v>
                </c:pt>
                <c:pt idx="2619">
                  <c:v>2.46</c:v>
                </c:pt>
                <c:pt idx="2620">
                  <c:v>2.56</c:v>
                </c:pt>
                <c:pt idx="2621">
                  <c:v>2.5</c:v>
                </c:pt>
                <c:pt idx="2622">
                  <c:v>2.69</c:v>
                </c:pt>
                <c:pt idx="2623">
                  <c:v>2.819999999999999</c:v>
                </c:pt>
                <c:pt idx="2624">
                  <c:v>2.77</c:v>
                </c:pt>
                <c:pt idx="2625">
                  <c:v>2.99</c:v>
                </c:pt>
                <c:pt idx="2626">
                  <c:v>2.96</c:v>
                </c:pt>
                <c:pt idx="2627">
                  <c:v>2.78</c:v>
                </c:pt>
                <c:pt idx="2628">
                  <c:v>2.69</c:v>
                </c:pt>
                <c:pt idx="2629">
                  <c:v>2.6</c:v>
                </c:pt>
                <c:pt idx="2630">
                  <c:v>2.5</c:v>
                </c:pt>
                <c:pt idx="2631">
                  <c:v>2.56</c:v>
                </c:pt>
                <c:pt idx="2632">
                  <c:v>2.5</c:v>
                </c:pt>
                <c:pt idx="2633">
                  <c:v>2.42</c:v>
                </c:pt>
                <c:pt idx="2634">
                  <c:v>2.3199999999999998</c:v>
                </c:pt>
                <c:pt idx="2635">
                  <c:v>2.4</c:v>
                </c:pt>
                <c:pt idx="2636">
                  <c:v>2.34</c:v>
                </c:pt>
                <c:pt idx="2637">
                  <c:v>2.31</c:v>
                </c:pt>
                <c:pt idx="2638">
                  <c:v>2.37</c:v>
                </c:pt>
                <c:pt idx="2639">
                  <c:v>2.68</c:v>
                </c:pt>
                <c:pt idx="2640">
                  <c:v>2.76</c:v>
                </c:pt>
                <c:pt idx="2641">
                  <c:v>2.93</c:v>
                </c:pt>
                <c:pt idx="2642">
                  <c:v>2.99</c:v>
                </c:pt>
                <c:pt idx="2643">
                  <c:v>2.98</c:v>
                </c:pt>
                <c:pt idx="2644">
                  <c:v>2.87</c:v>
                </c:pt>
                <c:pt idx="2645">
                  <c:v>2.63</c:v>
                </c:pt>
                <c:pt idx="2646">
                  <c:v>2.410000000000001</c:v>
                </c:pt>
                <c:pt idx="2647">
                  <c:v>2.5499999999999998</c:v>
                </c:pt>
                <c:pt idx="2648">
                  <c:v>2.42</c:v>
                </c:pt>
                <c:pt idx="2649">
                  <c:v>2.52</c:v>
                </c:pt>
                <c:pt idx="2650">
                  <c:v>2.52</c:v>
                </c:pt>
                <c:pt idx="2651">
                  <c:v>2.58</c:v>
                </c:pt>
                <c:pt idx="2652">
                  <c:v>2.71</c:v>
                </c:pt>
                <c:pt idx="2653">
                  <c:v>2.73</c:v>
                </c:pt>
                <c:pt idx="2654">
                  <c:v>2.73</c:v>
                </c:pt>
                <c:pt idx="2655">
                  <c:v>3.21</c:v>
                </c:pt>
                <c:pt idx="2656">
                  <c:v>3.16</c:v>
                </c:pt>
                <c:pt idx="2657">
                  <c:v>3.11</c:v>
                </c:pt>
                <c:pt idx="2658">
                  <c:v>3.05</c:v>
                </c:pt>
                <c:pt idx="2659">
                  <c:v>3.07</c:v>
                </c:pt>
                <c:pt idx="2660">
                  <c:v>3.01</c:v>
                </c:pt>
                <c:pt idx="2661">
                  <c:v>2.98</c:v>
                </c:pt>
                <c:pt idx="2662">
                  <c:v>2.9</c:v>
                </c:pt>
                <c:pt idx="2663">
                  <c:v>2.81</c:v>
                </c:pt>
                <c:pt idx="2664">
                  <c:v>2.83</c:v>
                </c:pt>
                <c:pt idx="2665">
                  <c:v>2.77</c:v>
                </c:pt>
                <c:pt idx="2666">
                  <c:v>2.66</c:v>
                </c:pt>
                <c:pt idx="2667">
                  <c:v>2.6</c:v>
                </c:pt>
                <c:pt idx="2668">
                  <c:v>2.5499999999999998</c:v>
                </c:pt>
                <c:pt idx="2669">
                  <c:v>2.580000000000001</c:v>
                </c:pt>
                <c:pt idx="2670">
                  <c:v>2.6</c:v>
                </c:pt>
                <c:pt idx="2671">
                  <c:v>2.75</c:v>
                </c:pt>
                <c:pt idx="2672">
                  <c:v>2.77</c:v>
                </c:pt>
                <c:pt idx="2673">
                  <c:v>2.77</c:v>
                </c:pt>
                <c:pt idx="2674">
                  <c:v>2.71</c:v>
                </c:pt>
                <c:pt idx="2675">
                  <c:v>2.5299999999999998</c:v>
                </c:pt>
                <c:pt idx="2676">
                  <c:v>2.4300000000000002</c:v>
                </c:pt>
                <c:pt idx="2677">
                  <c:v>2.4700000000000002</c:v>
                </c:pt>
                <c:pt idx="2678">
                  <c:v>2.4900000000000002</c:v>
                </c:pt>
                <c:pt idx="2679">
                  <c:v>2.4</c:v>
                </c:pt>
                <c:pt idx="2680">
                  <c:v>2.4</c:v>
                </c:pt>
                <c:pt idx="2681">
                  <c:v>2.4</c:v>
                </c:pt>
                <c:pt idx="2682">
                  <c:v>2.38</c:v>
                </c:pt>
                <c:pt idx="2683">
                  <c:v>2.37</c:v>
                </c:pt>
                <c:pt idx="2684">
                  <c:v>2.3199999999999998</c:v>
                </c:pt>
                <c:pt idx="2685">
                  <c:v>2.31</c:v>
                </c:pt>
                <c:pt idx="2686">
                  <c:v>2.27</c:v>
                </c:pt>
                <c:pt idx="2687">
                  <c:v>2.34</c:v>
                </c:pt>
                <c:pt idx="2688">
                  <c:v>2.29</c:v>
                </c:pt>
                <c:pt idx="2689">
                  <c:v>2.15</c:v>
                </c:pt>
                <c:pt idx="2690">
                  <c:v>2.149999999999999</c:v>
                </c:pt>
                <c:pt idx="2691">
                  <c:v>2.19</c:v>
                </c:pt>
                <c:pt idx="2692">
                  <c:v>2.19</c:v>
                </c:pt>
                <c:pt idx="2693">
                  <c:v>2.15</c:v>
                </c:pt>
                <c:pt idx="2694">
                  <c:v>2.1800000000000002</c:v>
                </c:pt>
                <c:pt idx="2695">
                  <c:v>2.1800000000000002</c:v>
                </c:pt>
                <c:pt idx="2696">
                  <c:v>2.149999999999999</c:v>
                </c:pt>
                <c:pt idx="2697">
                  <c:v>2.0499999999999998</c:v>
                </c:pt>
                <c:pt idx="2698">
                  <c:v>2.0099999999999998</c:v>
                </c:pt>
                <c:pt idx="2699">
                  <c:v>1.94</c:v>
                </c:pt>
                <c:pt idx="2700">
                  <c:v>1.69</c:v>
                </c:pt>
                <c:pt idx="2701">
                  <c:v>1.7</c:v>
                </c:pt>
                <c:pt idx="2702">
                  <c:v>1.74</c:v>
                </c:pt>
                <c:pt idx="2703">
                  <c:v>1.85</c:v>
                </c:pt>
                <c:pt idx="2704">
                  <c:v>1.92</c:v>
                </c:pt>
                <c:pt idx="2705">
                  <c:v>1.93</c:v>
                </c:pt>
                <c:pt idx="2706">
                  <c:v>1.82</c:v>
                </c:pt>
                <c:pt idx="2707">
                  <c:v>1.74</c:v>
                </c:pt>
                <c:pt idx="2708">
                  <c:v>1.7</c:v>
                </c:pt>
                <c:pt idx="2709">
                  <c:v>1.75</c:v>
                </c:pt>
                <c:pt idx="2710">
                  <c:v>1.81</c:v>
                </c:pt>
                <c:pt idx="2711">
                  <c:v>1.75</c:v>
                </c:pt>
                <c:pt idx="2712">
                  <c:v>1.79</c:v>
                </c:pt>
                <c:pt idx="2713">
                  <c:v>1.82</c:v>
                </c:pt>
                <c:pt idx="2714">
                  <c:v>1.9</c:v>
                </c:pt>
                <c:pt idx="2715">
                  <c:v>1.95</c:v>
                </c:pt>
                <c:pt idx="2716">
                  <c:v>1.93</c:v>
                </c:pt>
                <c:pt idx="2717">
                  <c:v>1.88</c:v>
                </c:pt>
                <c:pt idx="2718">
                  <c:v>1.930000000000001</c:v>
                </c:pt>
                <c:pt idx="2719">
                  <c:v>2.0099999999999998</c:v>
                </c:pt>
                <c:pt idx="2720">
                  <c:v>2</c:v>
                </c:pt>
                <c:pt idx="2721">
                  <c:v>1.94</c:v>
                </c:pt>
                <c:pt idx="2722">
                  <c:v>1.95</c:v>
                </c:pt>
                <c:pt idx="2723">
                  <c:v>1.9</c:v>
                </c:pt>
                <c:pt idx="2724">
                  <c:v>1.88</c:v>
                </c:pt>
                <c:pt idx="2725">
                  <c:v>1.830000000000001</c:v>
                </c:pt>
                <c:pt idx="2726">
                  <c:v>1.76</c:v>
                </c:pt>
                <c:pt idx="2727">
                  <c:v>1.75</c:v>
                </c:pt>
                <c:pt idx="2728">
                  <c:v>1.79</c:v>
                </c:pt>
                <c:pt idx="2729">
                  <c:v>1.84</c:v>
                </c:pt>
                <c:pt idx="2730">
                  <c:v>1.77</c:v>
                </c:pt>
                <c:pt idx="2731">
                  <c:v>1.859999999999999</c:v>
                </c:pt>
                <c:pt idx="2732">
                  <c:v>1.93</c:v>
                </c:pt>
                <c:pt idx="2733">
                  <c:v>1.92</c:v>
                </c:pt>
                <c:pt idx="2734">
                  <c:v>1.81</c:v>
                </c:pt>
                <c:pt idx="2735">
                  <c:v>1.84</c:v>
                </c:pt>
                <c:pt idx="2736">
                  <c:v>1.81</c:v>
                </c:pt>
                <c:pt idx="2737">
                  <c:v>1.75</c:v>
                </c:pt>
                <c:pt idx="2738">
                  <c:v>1.75</c:v>
                </c:pt>
                <c:pt idx="2739">
                  <c:v>1.61</c:v>
                </c:pt>
                <c:pt idx="2740">
                  <c:v>1.62</c:v>
                </c:pt>
                <c:pt idx="2741">
                  <c:v>1.59</c:v>
                </c:pt>
                <c:pt idx="2742">
                  <c:v>1.61</c:v>
                </c:pt>
                <c:pt idx="2743">
                  <c:v>1.75</c:v>
                </c:pt>
                <c:pt idx="2744">
                  <c:v>1.76</c:v>
                </c:pt>
                <c:pt idx="2745">
                  <c:v>1.75</c:v>
                </c:pt>
                <c:pt idx="2746">
                  <c:v>1.77</c:v>
                </c:pt>
                <c:pt idx="2747">
                  <c:v>1.73</c:v>
                </c:pt>
                <c:pt idx="2748">
                  <c:v>1.71</c:v>
                </c:pt>
                <c:pt idx="2749">
                  <c:v>1.62</c:v>
                </c:pt>
                <c:pt idx="2750">
                  <c:v>1.63</c:v>
                </c:pt>
                <c:pt idx="2751">
                  <c:v>1.52</c:v>
                </c:pt>
                <c:pt idx="2752">
                  <c:v>1.44</c:v>
                </c:pt>
                <c:pt idx="2753">
                  <c:v>1.44</c:v>
                </c:pt>
                <c:pt idx="2754">
                  <c:v>1.41</c:v>
                </c:pt>
                <c:pt idx="2755">
                  <c:v>1.38</c:v>
                </c:pt>
                <c:pt idx="2756">
                  <c:v>1.379999999999999</c:v>
                </c:pt>
                <c:pt idx="2757">
                  <c:v>1.359999999999999</c:v>
                </c:pt>
                <c:pt idx="2758">
                  <c:v>1.3</c:v>
                </c:pt>
                <c:pt idx="2759">
                  <c:v>1.22</c:v>
                </c:pt>
                <c:pt idx="2760">
                  <c:v>1.24</c:v>
                </c:pt>
                <c:pt idx="2761">
                  <c:v>1.24</c:v>
                </c:pt>
                <c:pt idx="2762">
                  <c:v>1.2</c:v>
                </c:pt>
                <c:pt idx="2763">
                  <c:v>1.2</c:v>
                </c:pt>
                <c:pt idx="2764">
                  <c:v>1.17</c:v>
                </c:pt>
                <c:pt idx="2765">
                  <c:v>1.19</c:v>
                </c:pt>
                <c:pt idx="2766">
                  <c:v>1.1200000000000001</c:v>
                </c:pt>
                <c:pt idx="2767">
                  <c:v>1.08</c:v>
                </c:pt>
                <c:pt idx="2768">
                  <c:v>1.2</c:v>
                </c:pt>
                <c:pt idx="2769">
                  <c:v>1.1399999999999999</c:v>
                </c:pt>
                <c:pt idx="2770">
                  <c:v>1.23</c:v>
                </c:pt>
                <c:pt idx="2771">
                  <c:v>1.27</c:v>
                </c:pt>
                <c:pt idx="2772">
                  <c:v>1.25</c:v>
                </c:pt>
                <c:pt idx="2773">
                  <c:v>1.31</c:v>
                </c:pt>
                <c:pt idx="2774">
                  <c:v>1.31</c:v>
                </c:pt>
                <c:pt idx="2775">
                  <c:v>1.25</c:v>
                </c:pt>
                <c:pt idx="2776">
                  <c:v>1.22</c:v>
                </c:pt>
                <c:pt idx="2777">
                  <c:v>1.25</c:v>
                </c:pt>
                <c:pt idx="2778">
                  <c:v>1.2</c:v>
                </c:pt>
                <c:pt idx="2779">
                  <c:v>1.18</c:v>
                </c:pt>
                <c:pt idx="2780">
                  <c:v>1.2</c:v>
                </c:pt>
                <c:pt idx="2781">
                  <c:v>1.28</c:v>
                </c:pt>
                <c:pt idx="2782">
                  <c:v>1.28</c:v>
                </c:pt>
                <c:pt idx="2783">
                  <c:v>1.4</c:v>
                </c:pt>
                <c:pt idx="2784">
                  <c:v>1.4</c:v>
                </c:pt>
                <c:pt idx="2785">
                  <c:v>1.41</c:v>
                </c:pt>
                <c:pt idx="2786">
                  <c:v>1.49</c:v>
                </c:pt>
                <c:pt idx="2787">
                  <c:v>1.47</c:v>
                </c:pt>
                <c:pt idx="2788">
                  <c:v>1.43</c:v>
                </c:pt>
                <c:pt idx="2789">
                  <c:v>1.32</c:v>
                </c:pt>
                <c:pt idx="2790">
                  <c:v>1.35</c:v>
                </c:pt>
                <c:pt idx="2791">
                  <c:v>1.32</c:v>
                </c:pt>
                <c:pt idx="2792">
                  <c:v>1.27</c:v>
                </c:pt>
                <c:pt idx="2793">
                  <c:v>1.24</c:v>
                </c:pt>
                <c:pt idx="2794">
                  <c:v>1.21</c:v>
                </c:pt>
                <c:pt idx="2795">
                  <c:v>1.24</c:v>
                </c:pt>
                <c:pt idx="2796">
                  <c:v>1.21</c:v>
                </c:pt>
                <c:pt idx="2797">
                  <c:v>1.169999999999999</c:v>
                </c:pt>
                <c:pt idx="2798">
                  <c:v>1.1599999999999999</c:v>
                </c:pt>
                <c:pt idx="2799">
                  <c:v>1.2</c:v>
                </c:pt>
                <c:pt idx="2800">
                  <c:v>1.23</c:v>
                </c:pt>
                <c:pt idx="2801">
                  <c:v>1.27</c:v>
                </c:pt>
                <c:pt idx="2802">
                  <c:v>1.24</c:v>
                </c:pt>
                <c:pt idx="2803">
                  <c:v>1.31</c:v>
                </c:pt>
                <c:pt idx="2804">
                  <c:v>1.339999999999999</c:v>
                </c:pt>
                <c:pt idx="2805">
                  <c:v>1.42</c:v>
                </c:pt>
                <c:pt idx="2806">
                  <c:v>1.3</c:v>
                </c:pt>
                <c:pt idx="2807">
                  <c:v>1.33</c:v>
                </c:pt>
                <c:pt idx="2808">
                  <c:v>1.34</c:v>
                </c:pt>
                <c:pt idx="2809">
                  <c:v>1.350000000000001</c:v>
                </c:pt>
                <c:pt idx="2810">
                  <c:v>1.29</c:v>
                </c:pt>
                <c:pt idx="2811">
                  <c:v>1.27</c:v>
                </c:pt>
                <c:pt idx="2812">
                  <c:v>1.350000000000001</c:v>
                </c:pt>
                <c:pt idx="2813">
                  <c:v>1.35</c:v>
                </c:pt>
                <c:pt idx="2814">
                  <c:v>1.34</c:v>
                </c:pt>
                <c:pt idx="2815">
                  <c:v>1.38</c:v>
                </c:pt>
                <c:pt idx="2816">
                  <c:v>1.4</c:v>
                </c:pt>
                <c:pt idx="2817">
                  <c:v>1.38</c:v>
                </c:pt>
                <c:pt idx="2818">
                  <c:v>1.36</c:v>
                </c:pt>
                <c:pt idx="2819">
                  <c:v>1.350000000000001</c:v>
                </c:pt>
                <c:pt idx="2820">
                  <c:v>1.38</c:v>
                </c:pt>
                <c:pt idx="2821">
                  <c:v>1.36</c:v>
                </c:pt>
                <c:pt idx="2822">
                  <c:v>1.37</c:v>
                </c:pt>
                <c:pt idx="2823">
                  <c:v>1.45</c:v>
                </c:pt>
                <c:pt idx="2824">
                  <c:v>1.44</c:v>
                </c:pt>
                <c:pt idx="2825">
                  <c:v>1.41</c:v>
                </c:pt>
                <c:pt idx="2826">
                  <c:v>1.42</c:v>
                </c:pt>
                <c:pt idx="2827">
                  <c:v>1.419999999999999</c:v>
                </c:pt>
                <c:pt idx="2828">
                  <c:v>1.410000000000001</c:v>
                </c:pt>
                <c:pt idx="2829">
                  <c:v>1.41</c:v>
                </c:pt>
                <c:pt idx="2830">
                  <c:v>1.42</c:v>
                </c:pt>
                <c:pt idx="2831">
                  <c:v>1.39</c:v>
                </c:pt>
                <c:pt idx="2832">
                  <c:v>1.42</c:v>
                </c:pt>
                <c:pt idx="2833">
                  <c:v>1.38</c:v>
                </c:pt>
                <c:pt idx="2834">
                  <c:v>1.43</c:v>
                </c:pt>
                <c:pt idx="2835">
                  <c:v>1.42</c:v>
                </c:pt>
                <c:pt idx="2836">
                  <c:v>1.62</c:v>
                </c:pt>
                <c:pt idx="2837">
                  <c:v>1.569999999999999</c:v>
                </c:pt>
                <c:pt idx="2838">
                  <c:v>1.61</c:v>
                </c:pt>
                <c:pt idx="2839">
                  <c:v>1.75</c:v>
                </c:pt>
                <c:pt idx="2840">
                  <c:v>1.8</c:v>
                </c:pt>
                <c:pt idx="2841">
                  <c:v>1.8</c:v>
                </c:pt>
                <c:pt idx="2842">
                  <c:v>1.83</c:v>
                </c:pt>
                <c:pt idx="2843">
                  <c:v>1.87</c:v>
                </c:pt>
                <c:pt idx="2844">
                  <c:v>2.0099999999999998</c:v>
                </c:pt>
                <c:pt idx="2845">
                  <c:v>2.13</c:v>
                </c:pt>
                <c:pt idx="2846">
                  <c:v>1.98</c:v>
                </c:pt>
                <c:pt idx="2847">
                  <c:v>1.75</c:v>
                </c:pt>
                <c:pt idx="2848">
                  <c:v>1.71</c:v>
                </c:pt>
                <c:pt idx="2849">
                  <c:v>1.74</c:v>
                </c:pt>
                <c:pt idx="2850">
                  <c:v>1.92</c:v>
                </c:pt>
                <c:pt idx="2851">
                  <c:v>1.88</c:v>
                </c:pt>
                <c:pt idx="2852">
                  <c:v>2.2799999999999998</c:v>
                </c:pt>
                <c:pt idx="2853">
                  <c:v>2.5299999999999998</c:v>
                </c:pt>
                <c:pt idx="2854">
                  <c:v>2.4900000000000002</c:v>
                </c:pt>
                <c:pt idx="2855">
                  <c:v>2.23</c:v>
                </c:pt>
                <c:pt idx="2856">
                  <c:v>2.2000000000000002</c:v>
                </c:pt>
                <c:pt idx="2857">
                  <c:v>2.620000000000001</c:v>
                </c:pt>
                <c:pt idx="2858">
                  <c:v>2.46</c:v>
                </c:pt>
                <c:pt idx="2859">
                  <c:v>2.7</c:v>
                </c:pt>
                <c:pt idx="2860">
                  <c:v>2.71</c:v>
                </c:pt>
                <c:pt idx="2861">
                  <c:v>2.88</c:v>
                </c:pt>
                <c:pt idx="2862">
                  <c:v>2.6</c:v>
                </c:pt>
                <c:pt idx="2863">
                  <c:v>2.5099999999999998</c:v>
                </c:pt>
                <c:pt idx="2864">
                  <c:v>2.5099999999999998</c:v>
                </c:pt>
                <c:pt idx="2865">
                  <c:v>2.5099999999999998</c:v>
                </c:pt>
                <c:pt idx="2866">
                  <c:v>2.4900000000000002</c:v>
                </c:pt>
                <c:pt idx="2867">
                  <c:v>2.4300000000000002</c:v>
                </c:pt>
                <c:pt idx="2868">
                  <c:v>2.5099999999999998</c:v>
                </c:pt>
                <c:pt idx="2869">
                  <c:v>2.370000000000001</c:v>
                </c:pt>
                <c:pt idx="2870">
                  <c:v>2.370000000000001</c:v>
                </c:pt>
                <c:pt idx="2871">
                  <c:v>2.35</c:v>
                </c:pt>
                <c:pt idx="2872">
                  <c:v>2.2799999999999998</c:v>
                </c:pt>
                <c:pt idx="2873">
                  <c:v>2.2999999999999998</c:v>
                </c:pt>
                <c:pt idx="2874">
                  <c:v>2.3199999999999998</c:v>
                </c:pt>
                <c:pt idx="2875">
                  <c:v>2.35</c:v>
                </c:pt>
                <c:pt idx="2876">
                  <c:v>2.21</c:v>
                </c:pt>
                <c:pt idx="2877">
                  <c:v>2.33</c:v>
                </c:pt>
                <c:pt idx="2878">
                  <c:v>2.4700000000000002</c:v>
                </c:pt>
                <c:pt idx="2879">
                  <c:v>2.71</c:v>
                </c:pt>
                <c:pt idx="2880">
                  <c:v>2.83</c:v>
                </c:pt>
                <c:pt idx="2881">
                  <c:v>2.69</c:v>
                </c:pt>
                <c:pt idx="2882">
                  <c:v>2.59</c:v>
                </c:pt>
                <c:pt idx="2883">
                  <c:v>2.83</c:v>
                </c:pt>
                <c:pt idx="2884">
                  <c:v>2.859999999999999</c:v>
                </c:pt>
                <c:pt idx="2885">
                  <c:v>3</c:v>
                </c:pt>
                <c:pt idx="2886">
                  <c:v>3.069999999999999</c:v>
                </c:pt>
                <c:pt idx="2887">
                  <c:v>3.01</c:v>
                </c:pt>
                <c:pt idx="2888">
                  <c:v>3.24</c:v>
                </c:pt>
                <c:pt idx="2889">
                  <c:v>3.7</c:v>
                </c:pt>
                <c:pt idx="2890">
                  <c:v>3.8</c:v>
                </c:pt>
                <c:pt idx="2891">
                  <c:v>3.44</c:v>
                </c:pt>
                <c:pt idx="2892">
                  <c:v>3.45</c:v>
                </c:pt>
                <c:pt idx="2893">
                  <c:v>3.34</c:v>
                </c:pt>
                <c:pt idx="2894">
                  <c:v>3.48</c:v>
                </c:pt>
                <c:pt idx="2895">
                  <c:v>3.66</c:v>
                </c:pt>
                <c:pt idx="2896">
                  <c:v>3.55</c:v>
                </c:pt>
                <c:pt idx="2897">
                  <c:v>3.55</c:v>
                </c:pt>
                <c:pt idx="2898">
                  <c:v>2.73</c:v>
                </c:pt>
                <c:pt idx="2899">
                  <c:v>2.72</c:v>
                </c:pt>
                <c:pt idx="2900">
                  <c:v>2.85</c:v>
                </c:pt>
                <c:pt idx="2901">
                  <c:v>2.86</c:v>
                </c:pt>
                <c:pt idx="2902">
                  <c:v>3.28</c:v>
                </c:pt>
                <c:pt idx="2903">
                  <c:v>3.13</c:v>
                </c:pt>
                <c:pt idx="2904">
                  <c:v>3.32</c:v>
                </c:pt>
                <c:pt idx="2905">
                  <c:v>3.24</c:v>
                </c:pt>
                <c:pt idx="2906">
                  <c:v>3.180000000000001</c:v>
                </c:pt>
                <c:pt idx="2907">
                  <c:v>3.19</c:v>
                </c:pt>
                <c:pt idx="2908">
                  <c:v>3.399999999999999</c:v>
                </c:pt>
                <c:pt idx="2909">
                  <c:v>3.54</c:v>
                </c:pt>
                <c:pt idx="2910">
                  <c:v>3.55</c:v>
                </c:pt>
                <c:pt idx="2911">
                  <c:v>3.14</c:v>
                </c:pt>
                <c:pt idx="2912">
                  <c:v>3</c:v>
                </c:pt>
                <c:pt idx="2913">
                  <c:v>2.94</c:v>
                </c:pt>
                <c:pt idx="2914">
                  <c:v>2.9</c:v>
                </c:pt>
                <c:pt idx="2915">
                  <c:v>2.93</c:v>
                </c:pt>
                <c:pt idx="2916">
                  <c:v>3.100000000000001</c:v>
                </c:pt>
                <c:pt idx="2917">
                  <c:v>3.07</c:v>
                </c:pt>
                <c:pt idx="2918">
                  <c:v>3.14</c:v>
                </c:pt>
                <c:pt idx="2919">
                  <c:v>3.14</c:v>
                </c:pt>
                <c:pt idx="2920">
                  <c:v>3.11</c:v>
                </c:pt>
                <c:pt idx="2921">
                  <c:v>3.07</c:v>
                </c:pt>
                <c:pt idx="2922">
                  <c:v>3.03</c:v>
                </c:pt>
                <c:pt idx="2923">
                  <c:v>2.93</c:v>
                </c:pt>
                <c:pt idx="2924">
                  <c:v>3.160000000000001</c:v>
                </c:pt>
                <c:pt idx="2925">
                  <c:v>3.25</c:v>
                </c:pt>
                <c:pt idx="2926">
                  <c:v>3.52</c:v>
                </c:pt>
                <c:pt idx="2927">
                  <c:v>3.32</c:v>
                </c:pt>
                <c:pt idx="2928">
                  <c:v>3.3</c:v>
                </c:pt>
                <c:pt idx="2929">
                  <c:v>3.25</c:v>
                </c:pt>
                <c:pt idx="2930">
                  <c:v>3.09</c:v>
                </c:pt>
                <c:pt idx="2931">
                  <c:v>3.11</c:v>
                </c:pt>
                <c:pt idx="2932">
                  <c:v>3.36</c:v>
                </c:pt>
                <c:pt idx="2933">
                  <c:v>3.410000000000001</c:v>
                </c:pt>
                <c:pt idx="2934">
                  <c:v>3.45</c:v>
                </c:pt>
                <c:pt idx="2935">
                  <c:v>3.45</c:v>
                </c:pt>
                <c:pt idx="2936">
                  <c:v>3.45</c:v>
                </c:pt>
                <c:pt idx="2937">
                  <c:v>3.66</c:v>
                </c:pt>
                <c:pt idx="2938">
                  <c:v>3.92</c:v>
                </c:pt>
                <c:pt idx="2939">
                  <c:v>4.4800000000000004</c:v>
                </c:pt>
                <c:pt idx="2940">
                  <c:v>4.2200000000000006</c:v>
                </c:pt>
                <c:pt idx="2941">
                  <c:v>3.36</c:v>
                </c:pt>
                <c:pt idx="2942">
                  <c:v>3.5</c:v>
                </c:pt>
                <c:pt idx="2943">
                  <c:v>3.95</c:v>
                </c:pt>
                <c:pt idx="2944">
                  <c:v>4.33</c:v>
                </c:pt>
                <c:pt idx="2945">
                  <c:v>4.16</c:v>
                </c:pt>
                <c:pt idx="2946">
                  <c:v>4.6900000000000004</c:v>
                </c:pt>
                <c:pt idx="2947">
                  <c:v>4.76</c:v>
                </c:pt>
                <c:pt idx="2948">
                  <c:v>5.0399999999999991</c:v>
                </c:pt>
                <c:pt idx="2949">
                  <c:v>5.5900000000000007</c:v>
                </c:pt>
                <c:pt idx="2950">
                  <c:v>5.0199999999999996</c:v>
                </c:pt>
                <c:pt idx="2951">
                  <c:v>6.4500000000000011</c:v>
                </c:pt>
                <c:pt idx="2952">
                  <c:v>6.56</c:v>
                </c:pt>
                <c:pt idx="2953">
                  <c:v>6.1</c:v>
                </c:pt>
                <c:pt idx="2954">
                  <c:v>6.0399999999999991</c:v>
                </c:pt>
                <c:pt idx="2955">
                  <c:v>5.9499999999999993</c:v>
                </c:pt>
                <c:pt idx="2956">
                  <c:v>5.9599999999999991</c:v>
                </c:pt>
                <c:pt idx="2957">
                  <c:v>5.65</c:v>
                </c:pt>
                <c:pt idx="2958">
                  <c:v>5.75</c:v>
                </c:pt>
                <c:pt idx="2959">
                  <c:v>5.75</c:v>
                </c:pt>
                <c:pt idx="2960">
                  <c:v>5.93</c:v>
                </c:pt>
                <c:pt idx="2961">
                  <c:v>4.84</c:v>
                </c:pt>
                <c:pt idx="2962">
                  <c:v>4.93</c:v>
                </c:pt>
                <c:pt idx="2963">
                  <c:v>4.47</c:v>
                </c:pt>
                <c:pt idx="2964">
                  <c:v>4.3999999999999986</c:v>
                </c:pt>
                <c:pt idx="2965">
                  <c:v>4.96</c:v>
                </c:pt>
                <c:pt idx="2966">
                  <c:v>5.21</c:v>
                </c:pt>
                <c:pt idx="2967">
                  <c:v>5.0599999999999996</c:v>
                </c:pt>
                <c:pt idx="2968">
                  <c:v>5.1099999999999994</c:v>
                </c:pt>
                <c:pt idx="2969">
                  <c:v>5.16</c:v>
                </c:pt>
                <c:pt idx="2970">
                  <c:v>5.24</c:v>
                </c:pt>
                <c:pt idx="2971">
                  <c:v>5.27</c:v>
                </c:pt>
                <c:pt idx="2972">
                  <c:v>5.34</c:v>
                </c:pt>
                <c:pt idx="2973">
                  <c:v>5.2900000000000009</c:v>
                </c:pt>
                <c:pt idx="2974">
                  <c:v>5.19</c:v>
                </c:pt>
                <c:pt idx="2975">
                  <c:v>5.1300000000000008</c:v>
                </c:pt>
                <c:pt idx="2976">
                  <c:v>5.16</c:v>
                </c:pt>
                <c:pt idx="2977">
                  <c:v>5.43</c:v>
                </c:pt>
                <c:pt idx="2978">
                  <c:v>5.4</c:v>
                </c:pt>
                <c:pt idx="2979">
                  <c:v>5.4300000000000006</c:v>
                </c:pt>
                <c:pt idx="2980">
                  <c:v>5.58</c:v>
                </c:pt>
                <c:pt idx="2981">
                  <c:v>5.7099999999999991</c:v>
                </c:pt>
                <c:pt idx="2982">
                  <c:v>5.7100000000000009</c:v>
                </c:pt>
                <c:pt idx="2983">
                  <c:v>5.75</c:v>
                </c:pt>
                <c:pt idx="2984">
                  <c:v>5.6199999999999992</c:v>
                </c:pt>
                <c:pt idx="2985">
                  <c:v>5.64</c:v>
                </c:pt>
                <c:pt idx="2986">
                  <c:v>5.8199999999999994</c:v>
                </c:pt>
                <c:pt idx="2987">
                  <c:v>5.7799999999999994</c:v>
                </c:pt>
                <c:pt idx="2988">
                  <c:v>6.81</c:v>
                </c:pt>
                <c:pt idx="2989">
                  <c:v>6.7799999999999994</c:v>
                </c:pt>
                <c:pt idx="2990">
                  <c:v>6.82</c:v>
                </c:pt>
                <c:pt idx="2991">
                  <c:v>6.84</c:v>
                </c:pt>
                <c:pt idx="2992">
                  <c:v>7.13</c:v>
                </c:pt>
                <c:pt idx="2993">
                  <c:v>8.02</c:v>
                </c:pt>
                <c:pt idx="2994">
                  <c:v>7.9400000000000013</c:v>
                </c:pt>
                <c:pt idx="2995">
                  <c:v>8</c:v>
                </c:pt>
                <c:pt idx="2996">
                  <c:v>8.0100000000000016</c:v>
                </c:pt>
                <c:pt idx="2997">
                  <c:v>8.0799999999999983</c:v>
                </c:pt>
                <c:pt idx="2998">
                  <c:v>7.9599999999999991</c:v>
                </c:pt>
                <c:pt idx="2999">
                  <c:v>7.7999999999999989</c:v>
                </c:pt>
                <c:pt idx="3000">
                  <c:v>7.6700000000000008</c:v>
                </c:pt>
                <c:pt idx="3001">
                  <c:v>7.81</c:v>
                </c:pt>
                <c:pt idx="3002">
                  <c:v>7.6999999999999993</c:v>
                </c:pt>
                <c:pt idx="3003">
                  <c:v>7.6800000000000006</c:v>
                </c:pt>
                <c:pt idx="3004">
                  <c:v>7.68</c:v>
                </c:pt>
                <c:pt idx="3005">
                  <c:v>7.69</c:v>
                </c:pt>
                <c:pt idx="3006">
                  <c:v>7.7799999999999994</c:v>
                </c:pt>
                <c:pt idx="3007">
                  <c:v>7.76</c:v>
                </c:pt>
                <c:pt idx="3008">
                  <c:v>7.669999999999999</c:v>
                </c:pt>
                <c:pt idx="3009">
                  <c:v>7.77</c:v>
                </c:pt>
                <c:pt idx="3010">
                  <c:v>7.72</c:v>
                </c:pt>
                <c:pt idx="3011">
                  <c:v>7.83</c:v>
                </c:pt>
                <c:pt idx="3012">
                  <c:v>7.8400000000000007</c:v>
                </c:pt>
                <c:pt idx="3013">
                  <c:v>7.97</c:v>
                </c:pt>
                <c:pt idx="3014">
                  <c:v>7.8900000000000006</c:v>
                </c:pt>
                <c:pt idx="3015">
                  <c:v>7.7200000000000006</c:v>
                </c:pt>
                <c:pt idx="3016">
                  <c:v>7.76</c:v>
                </c:pt>
                <c:pt idx="3017">
                  <c:v>7.5299999999999994</c:v>
                </c:pt>
                <c:pt idx="3018">
                  <c:v>7.59</c:v>
                </c:pt>
                <c:pt idx="3019">
                  <c:v>7.5100000000000007</c:v>
                </c:pt>
                <c:pt idx="3020">
                  <c:v>7.59</c:v>
                </c:pt>
                <c:pt idx="3021">
                  <c:v>7.52</c:v>
                </c:pt>
                <c:pt idx="3022">
                  <c:v>7.51</c:v>
                </c:pt>
                <c:pt idx="3023">
                  <c:v>7.68</c:v>
                </c:pt>
                <c:pt idx="3024">
                  <c:v>7.6400000000000006</c:v>
                </c:pt>
                <c:pt idx="3025">
                  <c:v>7.63</c:v>
                </c:pt>
                <c:pt idx="3026">
                  <c:v>7.68</c:v>
                </c:pt>
                <c:pt idx="3027">
                  <c:v>7.84</c:v>
                </c:pt>
                <c:pt idx="3028">
                  <c:v>7.8999999999999986</c:v>
                </c:pt>
                <c:pt idx="3029">
                  <c:v>7.9699999999999989</c:v>
                </c:pt>
                <c:pt idx="3030">
                  <c:v>8.1</c:v>
                </c:pt>
                <c:pt idx="3031">
                  <c:v>8.2899999999999991</c:v>
                </c:pt>
                <c:pt idx="3032">
                  <c:v>8.33</c:v>
                </c:pt>
                <c:pt idx="3033">
                  <c:v>8.42</c:v>
                </c:pt>
                <c:pt idx="3034">
                  <c:v>8.32</c:v>
                </c:pt>
                <c:pt idx="3035">
                  <c:v>8.48</c:v>
                </c:pt>
                <c:pt idx="3036">
                  <c:v>8.5499999999999989</c:v>
                </c:pt>
                <c:pt idx="3037">
                  <c:v>8.84</c:v>
                </c:pt>
                <c:pt idx="3038">
                  <c:v>9.36</c:v>
                </c:pt>
                <c:pt idx="3039">
                  <c:v>9.34</c:v>
                </c:pt>
                <c:pt idx="3040">
                  <c:v>9.42</c:v>
                </c:pt>
                <c:pt idx="3041">
                  <c:v>9.4600000000000009</c:v>
                </c:pt>
                <c:pt idx="3042">
                  <c:v>9.42</c:v>
                </c:pt>
                <c:pt idx="3043">
                  <c:v>9.1900000000000013</c:v>
                </c:pt>
                <c:pt idx="3044">
                  <c:v>9.0799999999999983</c:v>
                </c:pt>
                <c:pt idx="3045">
                  <c:v>9.0400000000000009</c:v>
                </c:pt>
                <c:pt idx="3046">
                  <c:v>9.14</c:v>
                </c:pt>
                <c:pt idx="3047">
                  <c:v>9.43</c:v>
                </c:pt>
                <c:pt idx="3048">
                  <c:v>9.65</c:v>
                </c:pt>
                <c:pt idx="3049">
                  <c:v>9.5400000000000009</c:v>
                </c:pt>
                <c:pt idx="3050">
                  <c:v>9.43</c:v>
                </c:pt>
                <c:pt idx="3051">
                  <c:v>9.17</c:v>
                </c:pt>
                <c:pt idx="3052">
                  <c:v>9.15</c:v>
                </c:pt>
                <c:pt idx="3053">
                  <c:v>9.08</c:v>
                </c:pt>
                <c:pt idx="3054">
                  <c:v>9.1199999999999992</c:v>
                </c:pt>
                <c:pt idx="3055">
                  <c:v>9.07</c:v>
                </c:pt>
                <c:pt idx="3056">
                  <c:v>9.1000000000000014</c:v>
                </c:pt>
                <c:pt idx="3057">
                  <c:v>8.91</c:v>
                </c:pt>
                <c:pt idx="3058">
                  <c:v>8.76</c:v>
                </c:pt>
                <c:pt idx="3059">
                  <c:v>8.8600000000000012</c:v>
                </c:pt>
                <c:pt idx="3060">
                  <c:v>8.81</c:v>
                </c:pt>
                <c:pt idx="3061">
                  <c:v>8.74</c:v>
                </c:pt>
                <c:pt idx="3062">
                  <c:v>8.74</c:v>
                </c:pt>
                <c:pt idx="3063">
                  <c:v>8.6199999999999992</c:v>
                </c:pt>
                <c:pt idx="3064">
                  <c:v>8.2800000000000011</c:v>
                </c:pt>
                <c:pt idx="3065">
                  <c:v>7.97</c:v>
                </c:pt>
                <c:pt idx="3066">
                  <c:v>7.7999999999999989</c:v>
                </c:pt>
                <c:pt idx="3067">
                  <c:v>7.8099999999999987</c:v>
                </c:pt>
                <c:pt idx="3068">
                  <c:v>7.67</c:v>
                </c:pt>
                <c:pt idx="3069">
                  <c:v>7.629999999999999</c:v>
                </c:pt>
                <c:pt idx="3070">
                  <c:v>7.59</c:v>
                </c:pt>
                <c:pt idx="3071">
                  <c:v>7.34</c:v>
                </c:pt>
                <c:pt idx="3072">
                  <c:v>7.12</c:v>
                </c:pt>
                <c:pt idx="3073">
                  <c:v>6.73</c:v>
                </c:pt>
                <c:pt idx="3074">
                  <c:v>6.58</c:v>
                </c:pt>
                <c:pt idx="3075">
                  <c:v>6.7500000000000009</c:v>
                </c:pt>
                <c:pt idx="3076">
                  <c:v>6.57</c:v>
                </c:pt>
                <c:pt idx="3077">
                  <c:v>6.6000000000000014</c:v>
                </c:pt>
                <c:pt idx="3078">
                  <c:v>6.64</c:v>
                </c:pt>
                <c:pt idx="3079">
                  <c:v>6.8800000000000008</c:v>
                </c:pt>
                <c:pt idx="3080">
                  <c:v>6.88</c:v>
                </c:pt>
                <c:pt idx="3081">
                  <c:v>6.9600000000000009</c:v>
                </c:pt>
                <c:pt idx="3082">
                  <c:v>7.25</c:v>
                </c:pt>
                <c:pt idx="3083">
                  <c:v>7.660000000000001</c:v>
                </c:pt>
                <c:pt idx="3084">
                  <c:v>7.6700000000000008</c:v>
                </c:pt>
                <c:pt idx="3085">
                  <c:v>8.24</c:v>
                </c:pt>
                <c:pt idx="3086">
                  <c:v>8.2399999999999984</c:v>
                </c:pt>
                <c:pt idx="3087">
                  <c:v>8.5400000000000009</c:v>
                </c:pt>
                <c:pt idx="3088">
                  <c:v>8.39</c:v>
                </c:pt>
                <c:pt idx="3089">
                  <c:v>8.629999999999999</c:v>
                </c:pt>
                <c:pt idx="3090">
                  <c:v>9.07</c:v>
                </c:pt>
                <c:pt idx="3091">
                  <c:v>8.9400000000000013</c:v>
                </c:pt>
                <c:pt idx="3092">
                  <c:v>9.1000000000000014</c:v>
                </c:pt>
                <c:pt idx="3093">
                  <c:v>9.0400000000000009</c:v>
                </c:pt>
                <c:pt idx="3094">
                  <c:v>9.39</c:v>
                </c:pt>
                <c:pt idx="3095">
                  <c:v>8.98</c:v>
                </c:pt>
                <c:pt idx="3096">
                  <c:v>8.89</c:v>
                </c:pt>
                <c:pt idx="3097">
                  <c:v>8.94</c:v>
                </c:pt>
                <c:pt idx="3098">
                  <c:v>9.09</c:v>
                </c:pt>
                <c:pt idx="3099">
                  <c:v>8.9499999999999993</c:v>
                </c:pt>
                <c:pt idx="3100">
                  <c:v>8.91</c:v>
                </c:pt>
                <c:pt idx="3101">
                  <c:v>8.9600000000000009</c:v>
                </c:pt>
                <c:pt idx="3102">
                  <c:v>9.3299999999999983</c:v>
                </c:pt>
                <c:pt idx="3103">
                  <c:v>9.57</c:v>
                </c:pt>
                <c:pt idx="3104">
                  <c:v>9.2199999999999989</c:v>
                </c:pt>
                <c:pt idx="3105">
                  <c:v>9.36</c:v>
                </c:pt>
                <c:pt idx="3106">
                  <c:v>8.9599999999999991</c:v>
                </c:pt>
                <c:pt idx="3107">
                  <c:v>9.33</c:v>
                </c:pt>
                <c:pt idx="3108">
                  <c:v>9.1499999999999986</c:v>
                </c:pt>
                <c:pt idx="3109">
                  <c:v>9.0100000000000016</c:v>
                </c:pt>
                <c:pt idx="3110">
                  <c:v>8.84</c:v>
                </c:pt>
                <c:pt idx="3111">
                  <c:v>8.9</c:v>
                </c:pt>
                <c:pt idx="3112">
                  <c:v>8.870000000000001</c:v>
                </c:pt>
                <c:pt idx="3113">
                  <c:v>8.8299999999999983</c:v>
                </c:pt>
                <c:pt idx="3114">
                  <c:v>8.82</c:v>
                </c:pt>
                <c:pt idx="3115">
                  <c:v>8.81</c:v>
                </c:pt>
                <c:pt idx="3116">
                  <c:v>8.7800000000000011</c:v>
                </c:pt>
                <c:pt idx="3117">
                  <c:v>8.7600000000000016</c:v>
                </c:pt>
                <c:pt idx="3118">
                  <c:v>8.86</c:v>
                </c:pt>
                <c:pt idx="3119">
                  <c:v>8.91</c:v>
                </c:pt>
                <c:pt idx="3120">
                  <c:v>9.08</c:v>
                </c:pt>
                <c:pt idx="3121">
                  <c:v>9.0399999999999991</c:v>
                </c:pt>
                <c:pt idx="3122">
                  <c:v>9.17</c:v>
                </c:pt>
                <c:pt idx="3123">
                  <c:v>9.17</c:v>
                </c:pt>
                <c:pt idx="3124">
                  <c:v>9.3699999999999992</c:v>
                </c:pt>
                <c:pt idx="3125">
                  <c:v>9.3699999999999992</c:v>
                </c:pt>
                <c:pt idx="3126">
                  <c:v>9.32</c:v>
                </c:pt>
                <c:pt idx="3127">
                  <c:v>9.44</c:v>
                </c:pt>
                <c:pt idx="3128">
                  <c:v>9.5399999999999991</c:v>
                </c:pt>
                <c:pt idx="3129">
                  <c:v>9.57</c:v>
                </c:pt>
                <c:pt idx="3130">
                  <c:v>9.6100000000000012</c:v>
                </c:pt>
                <c:pt idx="3131">
                  <c:v>9.73</c:v>
                </c:pt>
                <c:pt idx="3132">
                  <c:v>9.77</c:v>
                </c:pt>
                <c:pt idx="3133">
                  <c:v>9.8000000000000007</c:v>
                </c:pt>
                <c:pt idx="3134">
                  <c:v>9.7100000000000009</c:v>
                </c:pt>
                <c:pt idx="3135">
                  <c:v>9.83</c:v>
                </c:pt>
                <c:pt idx="3136">
                  <c:v>9.7100000000000009</c:v>
                </c:pt>
                <c:pt idx="3137">
                  <c:v>9.6</c:v>
                </c:pt>
                <c:pt idx="3138">
                  <c:v>8.8000000000000007</c:v>
                </c:pt>
                <c:pt idx="3139">
                  <c:v>8.25</c:v>
                </c:pt>
                <c:pt idx="3140">
                  <c:v>8.2200000000000006</c:v>
                </c:pt>
                <c:pt idx="3141">
                  <c:v>8.1199999999999992</c:v>
                </c:pt>
                <c:pt idx="3142">
                  <c:v>8.18</c:v>
                </c:pt>
                <c:pt idx="3143">
                  <c:v>8.5500000000000007</c:v>
                </c:pt>
                <c:pt idx="3144">
                  <c:v>8.3000000000000007</c:v>
                </c:pt>
                <c:pt idx="3145">
                  <c:v>8.09</c:v>
                </c:pt>
                <c:pt idx="3146">
                  <c:v>8.01</c:v>
                </c:pt>
                <c:pt idx="3147">
                  <c:v>8.19</c:v>
                </c:pt>
                <c:pt idx="3148">
                  <c:v>8.16</c:v>
                </c:pt>
                <c:pt idx="3149">
                  <c:v>8.25</c:v>
                </c:pt>
                <c:pt idx="3150">
                  <c:v>8.26</c:v>
                </c:pt>
                <c:pt idx="3151">
                  <c:v>8.3000000000000007</c:v>
                </c:pt>
                <c:pt idx="3152">
                  <c:v>7.7900000000000009</c:v>
                </c:pt>
                <c:pt idx="3153">
                  <c:v>7.43</c:v>
                </c:pt>
                <c:pt idx="3154">
                  <c:v>7.57</c:v>
                </c:pt>
                <c:pt idx="3155">
                  <c:v>7.5799999999999992</c:v>
                </c:pt>
                <c:pt idx="3156">
                  <c:v>7.6099999999999994</c:v>
                </c:pt>
                <c:pt idx="3157">
                  <c:v>7.94</c:v>
                </c:pt>
                <c:pt idx="3158">
                  <c:v>7.93</c:v>
                </c:pt>
                <c:pt idx="3159">
                  <c:v>8.14</c:v>
                </c:pt>
                <c:pt idx="3160">
                  <c:v>8.1300000000000008</c:v>
                </c:pt>
                <c:pt idx="3161">
                  <c:v>8.2900000000000009</c:v>
                </c:pt>
                <c:pt idx="3162">
                  <c:v>8.5300000000000011</c:v>
                </c:pt>
                <c:pt idx="3163">
                  <c:v>8.5399999999999991</c:v>
                </c:pt>
                <c:pt idx="3164">
                  <c:v>8.5399999999999991</c:v>
                </c:pt>
                <c:pt idx="3165">
                  <c:v>8.5</c:v>
                </c:pt>
                <c:pt idx="3166">
                  <c:v>8.4500000000000011</c:v>
                </c:pt>
                <c:pt idx="3167">
                  <c:v>8.5399999999999991</c:v>
                </c:pt>
                <c:pt idx="3168">
                  <c:v>8.4899999999999984</c:v>
                </c:pt>
                <c:pt idx="3169">
                  <c:v>8.6000000000000014</c:v>
                </c:pt>
                <c:pt idx="3170">
                  <c:v>8.7199999999999989</c:v>
                </c:pt>
                <c:pt idx="3171">
                  <c:v>8.68</c:v>
                </c:pt>
                <c:pt idx="3172">
                  <c:v>8.65</c:v>
                </c:pt>
                <c:pt idx="3173">
                  <c:v>8.7899999999999991</c:v>
                </c:pt>
                <c:pt idx="3174">
                  <c:v>8.7600000000000016</c:v>
                </c:pt>
                <c:pt idx="3175">
                  <c:v>8.8600000000000012</c:v>
                </c:pt>
                <c:pt idx="3176">
                  <c:v>8.8600000000000012</c:v>
                </c:pt>
                <c:pt idx="3177">
                  <c:v>9.49</c:v>
                </c:pt>
                <c:pt idx="3178">
                  <c:v>9.61</c:v>
                </c:pt>
                <c:pt idx="3179">
                  <c:v>9.4799999999999986</c:v>
                </c:pt>
                <c:pt idx="3180">
                  <c:v>9.6</c:v>
                </c:pt>
                <c:pt idx="3181">
                  <c:v>8.94</c:v>
                </c:pt>
                <c:pt idx="3182">
                  <c:v>9.42</c:v>
                </c:pt>
                <c:pt idx="3183">
                  <c:v>9.2800000000000011</c:v>
                </c:pt>
                <c:pt idx="3184">
                  <c:v>9.18</c:v>
                </c:pt>
                <c:pt idx="3185">
                  <c:v>9.120000000000001</c:v>
                </c:pt>
                <c:pt idx="3186">
                  <c:v>9.0400000000000009</c:v>
                </c:pt>
                <c:pt idx="3187">
                  <c:v>9.1300000000000008</c:v>
                </c:pt>
                <c:pt idx="3188">
                  <c:v>9.35</c:v>
                </c:pt>
                <c:pt idx="3189">
                  <c:v>9.3099999999999987</c:v>
                </c:pt>
                <c:pt idx="3190">
                  <c:v>9.2799999999999994</c:v>
                </c:pt>
                <c:pt idx="3191">
                  <c:v>9.33</c:v>
                </c:pt>
                <c:pt idx="3192">
                  <c:v>9.41</c:v>
                </c:pt>
                <c:pt idx="3193">
                  <c:v>9.5</c:v>
                </c:pt>
                <c:pt idx="3194">
                  <c:v>9.56</c:v>
                </c:pt>
                <c:pt idx="3195">
                  <c:v>9.6000000000000014</c:v>
                </c:pt>
                <c:pt idx="3196">
                  <c:v>9.4400000000000013</c:v>
                </c:pt>
                <c:pt idx="3197">
                  <c:v>9.2900000000000009</c:v>
                </c:pt>
                <c:pt idx="3198">
                  <c:v>9.39</c:v>
                </c:pt>
                <c:pt idx="3199">
                  <c:v>9.3000000000000007</c:v>
                </c:pt>
                <c:pt idx="3200">
                  <c:v>9.5</c:v>
                </c:pt>
                <c:pt idx="3201">
                  <c:v>9.4499999999999993</c:v>
                </c:pt>
                <c:pt idx="3202">
                  <c:v>9.43</c:v>
                </c:pt>
                <c:pt idx="3203">
                  <c:v>9.5300000000000011</c:v>
                </c:pt>
                <c:pt idx="3204">
                  <c:v>9.9599999999999991</c:v>
                </c:pt>
                <c:pt idx="3205">
                  <c:v>10</c:v>
                </c:pt>
                <c:pt idx="3206">
                  <c:v>10.83</c:v>
                </c:pt>
                <c:pt idx="3207">
                  <c:v>11.39</c:v>
                </c:pt>
                <c:pt idx="3208">
                  <c:v>11.39</c:v>
                </c:pt>
                <c:pt idx="3209">
                  <c:v>11.49</c:v>
                </c:pt>
                <c:pt idx="3210">
                  <c:v>11.49</c:v>
                </c:pt>
                <c:pt idx="3211">
                  <c:v>11.49</c:v>
                </c:pt>
                <c:pt idx="3212">
                  <c:v>11.96</c:v>
                </c:pt>
                <c:pt idx="3213">
                  <c:v>12.82</c:v>
                </c:pt>
                <c:pt idx="3214">
                  <c:v>12.72</c:v>
                </c:pt>
                <c:pt idx="3215">
                  <c:v>12.38</c:v>
                </c:pt>
                <c:pt idx="3216">
                  <c:v>12.44</c:v>
                </c:pt>
                <c:pt idx="3217">
                  <c:v>11.94</c:v>
                </c:pt>
                <c:pt idx="3218">
                  <c:v>12.07</c:v>
                </c:pt>
                <c:pt idx="3219">
                  <c:v>12.29</c:v>
                </c:pt>
                <c:pt idx="3220">
                  <c:v>12.45</c:v>
                </c:pt>
                <c:pt idx="3221">
                  <c:v>12.6</c:v>
                </c:pt>
                <c:pt idx="3222">
                  <c:v>12.41</c:v>
                </c:pt>
                <c:pt idx="3223">
                  <c:v>12.45</c:v>
                </c:pt>
                <c:pt idx="3224">
                  <c:v>12.61</c:v>
                </c:pt>
                <c:pt idx="3225">
                  <c:v>12.28</c:v>
                </c:pt>
                <c:pt idx="3226">
                  <c:v>12.52</c:v>
                </c:pt>
                <c:pt idx="3227">
                  <c:v>12.65</c:v>
                </c:pt>
                <c:pt idx="3228">
                  <c:v>12.57</c:v>
                </c:pt>
                <c:pt idx="3229">
                  <c:v>12.82</c:v>
                </c:pt>
                <c:pt idx="3230">
                  <c:v>13.56</c:v>
                </c:pt>
                <c:pt idx="3231">
                  <c:v>14.1</c:v>
                </c:pt>
                <c:pt idx="3232">
                  <c:v>13.99</c:v>
                </c:pt>
                <c:pt idx="3233">
                  <c:v>13.68</c:v>
                </c:pt>
                <c:pt idx="3234">
                  <c:v>13.55</c:v>
                </c:pt>
                <c:pt idx="3235">
                  <c:v>13.45</c:v>
                </c:pt>
                <c:pt idx="3236">
                  <c:v>13.65</c:v>
                </c:pt>
                <c:pt idx="3237">
                  <c:v>13.14</c:v>
                </c:pt>
                <c:pt idx="3238">
                  <c:v>13.13</c:v>
                </c:pt>
                <c:pt idx="3239">
                  <c:v>13.44</c:v>
                </c:pt>
                <c:pt idx="3240">
                  <c:v>13.22</c:v>
                </c:pt>
                <c:pt idx="3241">
                  <c:v>12.93</c:v>
                </c:pt>
                <c:pt idx="3242">
                  <c:v>12.86</c:v>
                </c:pt>
                <c:pt idx="3243">
                  <c:v>13.04</c:v>
                </c:pt>
                <c:pt idx="3244">
                  <c:v>13.72</c:v>
                </c:pt>
                <c:pt idx="3245">
                  <c:v>13.96</c:v>
                </c:pt>
                <c:pt idx="3246">
                  <c:v>14.02</c:v>
                </c:pt>
                <c:pt idx="3247">
                  <c:v>14.43</c:v>
                </c:pt>
                <c:pt idx="3248">
                  <c:v>14.68</c:v>
                </c:pt>
                <c:pt idx="3249">
                  <c:v>14.76</c:v>
                </c:pt>
                <c:pt idx="3250">
                  <c:v>14.75</c:v>
                </c:pt>
                <c:pt idx="3251">
                  <c:v>14.77</c:v>
                </c:pt>
                <c:pt idx="3252">
                  <c:v>14.23</c:v>
                </c:pt>
                <c:pt idx="3253">
                  <c:v>13.9</c:v>
                </c:pt>
                <c:pt idx="3254">
                  <c:v>13.87</c:v>
                </c:pt>
                <c:pt idx="3255">
                  <c:v>13.84</c:v>
                </c:pt>
                <c:pt idx="3256">
                  <c:v>13.97</c:v>
                </c:pt>
                <c:pt idx="3257">
                  <c:v>13.7</c:v>
                </c:pt>
                <c:pt idx="3258">
                  <c:v>13.41</c:v>
                </c:pt>
                <c:pt idx="3259">
                  <c:v>13.24</c:v>
                </c:pt>
                <c:pt idx="3260">
                  <c:v>13.32</c:v>
                </c:pt>
                <c:pt idx="3261">
                  <c:v>13.23</c:v>
                </c:pt>
                <c:pt idx="3262">
                  <c:v>13.2</c:v>
                </c:pt>
                <c:pt idx="3263">
                  <c:v>13.49</c:v>
                </c:pt>
                <c:pt idx="3264">
                  <c:v>13.66</c:v>
                </c:pt>
                <c:pt idx="3265">
                  <c:v>13.71</c:v>
                </c:pt>
                <c:pt idx="3266">
                  <c:v>14.03</c:v>
                </c:pt>
                <c:pt idx="3267">
                  <c:v>13.83</c:v>
                </c:pt>
                <c:pt idx="3268">
                  <c:v>13.89</c:v>
                </c:pt>
                <c:pt idx="3269">
                  <c:v>13.97</c:v>
                </c:pt>
                <c:pt idx="3270">
                  <c:v>14.55</c:v>
                </c:pt>
                <c:pt idx="3271">
                  <c:v>15.34</c:v>
                </c:pt>
                <c:pt idx="3272">
                  <c:v>15.39</c:v>
                </c:pt>
                <c:pt idx="3273">
                  <c:v>14.87</c:v>
                </c:pt>
                <c:pt idx="3274">
                  <c:v>13.68</c:v>
                </c:pt>
                <c:pt idx="3275">
                  <c:v>11.88</c:v>
                </c:pt>
                <c:pt idx="3276">
                  <c:v>11.81</c:v>
                </c:pt>
                <c:pt idx="3277">
                  <c:v>11.83</c:v>
                </c:pt>
                <c:pt idx="3278">
                  <c:v>11.9</c:v>
                </c:pt>
                <c:pt idx="3279">
                  <c:v>11.9</c:v>
                </c:pt>
                <c:pt idx="3280">
                  <c:v>12.04</c:v>
                </c:pt>
                <c:pt idx="3281">
                  <c:v>12.16</c:v>
                </c:pt>
                <c:pt idx="3282">
                  <c:v>12.36</c:v>
                </c:pt>
                <c:pt idx="3283">
                  <c:v>12.41</c:v>
                </c:pt>
                <c:pt idx="3284">
                  <c:v>12.8</c:v>
                </c:pt>
                <c:pt idx="3285">
                  <c:v>12.79</c:v>
                </c:pt>
                <c:pt idx="3286">
                  <c:v>12.3</c:v>
                </c:pt>
                <c:pt idx="3287">
                  <c:v>12.71</c:v>
                </c:pt>
                <c:pt idx="3288">
                  <c:v>12.74</c:v>
                </c:pt>
                <c:pt idx="3289">
                  <c:v>13.03</c:v>
                </c:pt>
                <c:pt idx="3290">
                  <c:v>13.06</c:v>
                </c:pt>
                <c:pt idx="3291">
                  <c:v>13</c:v>
                </c:pt>
                <c:pt idx="3292">
                  <c:v>13.02</c:v>
                </c:pt>
                <c:pt idx="3293">
                  <c:v>13.25</c:v>
                </c:pt>
                <c:pt idx="3294">
                  <c:v>13.45</c:v>
                </c:pt>
                <c:pt idx="3295">
                  <c:v>14</c:v>
                </c:pt>
                <c:pt idx="3296">
                  <c:v>14.64</c:v>
                </c:pt>
                <c:pt idx="3297">
                  <c:v>14.75</c:v>
                </c:pt>
                <c:pt idx="3298">
                  <c:v>15.57</c:v>
                </c:pt>
                <c:pt idx="3299">
                  <c:v>15.38</c:v>
                </c:pt>
                <c:pt idx="3300">
                  <c:v>15.38</c:v>
                </c:pt>
                <c:pt idx="3301">
                  <c:v>15.11</c:v>
                </c:pt>
                <c:pt idx="3302">
                  <c:v>15.17</c:v>
                </c:pt>
                <c:pt idx="3303">
                  <c:v>15.1</c:v>
                </c:pt>
                <c:pt idx="3304">
                  <c:v>15.06</c:v>
                </c:pt>
                <c:pt idx="3305">
                  <c:v>15.18</c:v>
                </c:pt>
                <c:pt idx="3306">
                  <c:v>15.51</c:v>
                </c:pt>
                <c:pt idx="3307">
                  <c:v>15.53</c:v>
                </c:pt>
                <c:pt idx="3308">
                  <c:v>15.78</c:v>
                </c:pt>
                <c:pt idx="3309">
                  <c:v>15.91</c:v>
                </c:pt>
                <c:pt idx="3310">
                  <c:v>16</c:v>
                </c:pt>
                <c:pt idx="3311">
                  <c:v>16.149999999999999</c:v>
                </c:pt>
                <c:pt idx="3312">
                  <c:v>16.100000000000001</c:v>
                </c:pt>
                <c:pt idx="3313">
                  <c:v>16.04</c:v>
                </c:pt>
                <c:pt idx="3314">
                  <c:v>15.93</c:v>
                </c:pt>
                <c:pt idx="3315">
                  <c:v>16.05</c:v>
                </c:pt>
                <c:pt idx="3316">
                  <c:v>16.239999999999998</c:v>
                </c:pt>
                <c:pt idx="3317">
                  <c:v>16.260000000000002</c:v>
                </c:pt>
                <c:pt idx="3318">
                  <c:v>16.18</c:v>
                </c:pt>
                <c:pt idx="3319">
                  <c:v>16.32</c:v>
                </c:pt>
                <c:pt idx="3320">
                  <c:v>16.28</c:v>
                </c:pt>
                <c:pt idx="3321">
                  <c:v>16.190000000000001</c:v>
                </c:pt>
                <c:pt idx="3322">
                  <c:v>16.100000000000001</c:v>
                </c:pt>
                <c:pt idx="3323">
                  <c:v>16.02</c:v>
                </c:pt>
                <c:pt idx="3324">
                  <c:v>16</c:v>
                </c:pt>
                <c:pt idx="3325">
                  <c:v>16.02</c:v>
                </c:pt>
                <c:pt idx="3326">
                  <c:v>16.2</c:v>
                </c:pt>
                <c:pt idx="3327">
                  <c:v>16.32</c:v>
                </c:pt>
                <c:pt idx="3328">
                  <c:v>16.350000000000001</c:v>
                </c:pt>
                <c:pt idx="3329">
                  <c:v>16.22</c:v>
                </c:pt>
                <c:pt idx="3330">
                  <c:v>16.170000000000002</c:v>
                </c:pt>
                <c:pt idx="3331">
                  <c:v>16.079999999999998</c:v>
                </c:pt>
                <c:pt idx="3332">
                  <c:v>16.03</c:v>
                </c:pt>
                <c:pt idx="3333">
                  <c:v>15.93</c:v>
                </c:pt>
                <c:pt idx="3334">
                  <c:v>15.92</c:v>
                </c:pt>
                <c:pt idx="3335">
                  <c:v>15.91</c:v>
                </c:pt>
                <c:pt idx="3336">
                  <c:v>15.86</c:v>
                </c:pt>
                <c:pt idx="3337">
                  <c:v>16.07</c:v>
                </c:pt>
                <c:pt idx="3338">
                  <c:v>15.96</c:v>
                </c:pt>
                <c:pt idx="3339">
                  <c:v>16.07</c:v>
                </c:pt>
                <c:pt idx="3340">
                  <c:v>16.05</c:v>
                </c:pt>
                <c:pt idx="3341">
                  <c:v>16.04</c:v>
                </c:pt>
                <c:pt idx="3342">
                  <c:v>15.93</c:v>
                </c:pt>
                <c:pt idx="3343">
                  <c:v>15.97</c:v>
                </c:pt>
                <c:pt idx="3344">
                  <c:v>15.94</c:v>
                </c:pt>
                <c:pt idx="3345">
                  <c:v>15.8</c:v>
                </c:pt>
                <c:pt idx="3346">
                  <c:v>15.93</c:v>
                </c:pt>
                <c:pt idx="3347">
                  <c:v>16.170000000000002</c:v>
                </c:pt>
                <c:pt idx="3348">
                  <c:v>16.18</c:v>
                </c:pt>
                <c:pt idx="3349">
                  <c:v>16.11</c:v>
                </c:pt>
                <c:pt idx="3350">
                  <c:v>16.04</c:v>
                </c:pt>
                <c:pt idx="3351">
                  <c:v>16.2</c:v>
                </c:pt>
                <c:pt idx="3352">
                  <c:v>16.100000000000001</c:v>
                </c:pt>
                <c:pt idx="3353">
                  <c:v>16.2</c:v>
                </c:pt>
                <c:pt idx="3354">
                  <c:v>16.13</c:v>
                </c:pt>
                <c:pt idx="3355">
                  <c:v>16.100000000000001</c:v>
                </c:pt>
                <c:pt idx="3356">
                  <c:v>16.11</c:v>
                </c:pt>
                <c:pt idx="3357">
                  <c:v>16.22</c:v>
                </c:pt>
                <c:pt idx="3358">
                  <c:v>16.21</c:v>
                </c:pt>
                <c:pt idx="3359">
                  <c:v>16.29</c:v>
                </c:pt>
                <c:pt idx="3360">
                  <c:v>16.16</c:v>
                </c:pt>
                <c:pt idx="3361">
                  <c:v>16.16</c:v>
                </c:pt>
                <c:pt idx="3362">
                  <c:v>16.09</c:v>
                </c:pt>
                <c:pt idx="3363">
                  <c:v>16.02</c:v>
                </c:pt>
                <c:pt idx="3364">
                  <c:v>15.79</c:v>
                </c:pt>
                <c:pt idx="3365">
                  <c:v>15.77</c:v>
                </c:pt>
                <c:pt idx="3366">
                  <c:v>15.66</c:v>
                </c:pt>
                <c:pt idx="3367">
                  <c:v>15.66</c:v>
                </c:pt>
                <c:pt idx="3368">
                  <c:v>15.69</c:v>
                </c:pt>
                <c:pt idx="3369">
                  <c:v>15.71</c:v>
                </c:pt>
                <c:pt idx="3370">
                  <c:v>15.87</c:v>
                </c:pt>
                <c:pt idx="3371">
                  <c:v>15.86</c:v>
                </c:pt>
                <c:pt idx="3372">
                  <c:v>15.87</c:v>
                </c:pt>
                <c:pt idx="3373">
                  <c:v>15.99</c:v>
                </c:pt>
                <c:pt idx="3374">
                  <c:v>16.11</c:v>
                </c:pt>
                <c:pt idx="3375">
                  <c:v>16.239999999999998</c:v>
                </c:pt>
                <c:pt idx="3376">
                  <c:v>16.3</c:v>
                </c:pt>
                <c:pt idx="3377">
                  <c:v>16.440000000000001</c:v>
                </c:pt>
                <c:pt idx="3378">
                  <c:v>16.87</c:v>
                </c:pt>
                <c:pt idx="3379">
                  <c:v>17.39</c:v>
                </c:pt>
                <c:pt idx="3380">
                  <c:v>18.34</c:v>
                </c:pt>
                <c:pt idx="3381">
                  <c:v>20.28</c:v>
                </c:pt>
                <c:pt idx="3382">
                  <c:v>22.41</c:v>
                </c:pt>
                <c:pt idx="3383">
                  <c:v>22.55</c:v>
                </c:pt>
                <c:pt idx="3384">
                  <c:v>23.14</c:v>
                </c:pt>
                <c:pt idx="3385">
                  <c:v>23.19</c:v>
                </c:pt>
                <c:pt idx="3386">
                  <c:v>23.19</c:v>
                </c:pt>
                <c:pt idx="3387">
                  <c:v>23.18</c:v>
                </c:pt>
                <c:pt idx="3388">
                  <c:v>23.85</c:v>
                </c:pt>
                <c:pt idx="3389">
                  <c:v>23.87</c:v>
                </c:pt>
                <c:pt idx="3390">
                  <c:v>23.94</c:v>
                </c:pt>
                <c:pt idx="3391">
                  <c:v>23.95</c:v>
                </c:pt>
                <c:pt idx="3392">
                  <c:v>23.87</c:v>
                </c:pt>
                <c:pt idx="3393">
                  <c:v>23.87</c:v>
                </c:pt>
                <c:pt idx="3394">
                  <c:v>23.95</c:v>
                </c:pt>
                <c:pt idx="3395">
                  <c:v>23.95</c:v>
                </c:pt>
                <c:pt idx="3396">
                  <c:v>23.98</c:v>
                </c:pt>
                <c:pt idx="3397">
                  <c:v>23.99</c:v>
                </c:pt>
                <c:pt idx="3398">
                  <c:v>23.99</c:v>
                </c:pt>
                <c:pt idx="3399">
                  <c:v>24.04</c:v>
                </c:pt>
                <c:pt idx="3400">
                  <c:v>24.07</c:v>
                </c:pt>
                <c:pt idx="3401">
                  <c:v>24.23</c:v>
                </c:pt>
                <c:pt idx="3402">
                  <c:v>24.18</c:v>
                </c:pt>
                <c:pt idx="3403">
                  <c:v>24.21</c:v>
                </c:pt>
                <c:pt idx="3404">
                  <c:v>24.2</c:v>
                </c:pt>
                <c:pt idx="3405">
                  <c:v>24.17</c:v>
                </c:pt>
                <c:pt idx="3406">
                  <c:v>24.14</c:v>
                </c:pt>
                <c:pt idx="3407">
                  <c:v>24.07</c:v>
                </c:pt>
                <c:pt idx="3408">
                  <c:v>24.08</c:v>
                </c:pt>
                <c:pt idx="3409">
                  <c:v>24.12</c:v>
                </c:pt>
                <c:pt idx="3410">
                  <c:v>24.19</c:v>
                </c:pt>
                <c:pt idx="3411">
                  <c:v>24.27</c:v>
                </c:pt>
                <c:pt idx="3412">
                  <c:v>24.27</c:v>
                </c:pt>
                <c:pt idx="3413">
                  <c:v>26.95</c:v>
                </c:pt>
                <c:pt idx="3414">
                  <c:v>26.97</c:v>
                </c:pt>
                <c:pt idx="3415">
                  <c:v>26.95</c:v>
                </c:pt>
                <c:pt idx="3416">
                  <c:v>26.92</c:v>
                </c:pt>
                <c:pt idx="3417">
                  <c:v>26.94</c:v>
                </c:pt>
                <c:pt idx="3418">
                  <c:v>26.83</c:v>
                </c:pt>
                <c:pt idx="3419">
                  <c:v>26.84</c:v>
                </c:pt>
                <c:pt idx="3420">
                  <c:v>26.83</c:v>
                </c:pt>
                <c:pt idx="3421">
                  <c:v>26.88</c:v>
                </c:pt>
                <c:pt idx="3422">
                  <c:v>26.92</c:v>
                </c:pt>
                <c:pt idx="3423">
                  <c:v>26.92</c:v>
                </c:pt>
                <c:pt idx="3424">
                  <c:v>27.03</c:v>
                </c:pt>
                <c:pt idx="3425">
                  <c:v>26.95</c:v>
                </c:pt>
                <c:pt idx="3426">
                  <c:v>32.44</c:v>
                </c:pt>
                <c:pt idx="3427">
                  <c:v>28.55</c:v>
                </c:pt>
                <c:pt idx="3428">
                  <c:v>28.59</c:v>
                </c:pt>
                <c:pt idx="3429">
                  <c:v>27.01</c:v>
                </c:pt>
                <c:pt idx="3430">
                  <c:v>27.02</c:v>
                </c:pt>
                <c:pt idx="3431">
                  <c:v>27.03</c:v>
                </c:pt>
                <c:pt idx="3432">
                  <c:v>27.1</c:v>
                </c:pt>
                <c:pt idx="3433">
                  <c:v>27.12</c:v>
                </c:pt>
                <c:pt idx="3434">
                  <c:v>29.18</c:v>
                </c:pt>
                <c:pt idx="3435">
                  <c:v>29.19</c:v>
                </c:pt>
                <c:pt idx="3436">
                  <c:v>29.26</c:v>
                </c:pt>
                <c:pt idx="3437">
                  <c:v>29.26</c:v>
                </c:pt>
                <c:pt idx="3438">
                  <c:v>29.27</c:v>
                </c:pt>
                <c:pt idx="3439">
                  <c:v>29.26</c:v>
                </c:pt>
                <c:pt idx="3440">
                  <c:v>29.27</c:v>
                </c:pt>
                <c:pt idx="3441">
                  <c:v>17.27</c:v>
                </c:pt>
                <c:pt idx="3442">
                  <c:v>17.28</c:v>
                </c:pt>
                <c:pt idx="3443">
                  <c:v>16.27</c:v>
                </c:pt>
                <c:pt idx="3444">
                  <c:v>16.45</c:v>
                </c:pt>
                <c:pt idx="3445">
                  <c:v>16.190000000000001</c:v>
                </c:pt>
                <c:pt idx="3446">
                  <c:v>16.03</c:v>
                </c:pt>
                <c:pt idx="3447">
                  <c:v>16.02</c:v>
                </c:pt>
                <c:pt idx="3448">
                  <c:v>16.010000000000002</c:v>
                </c:pt>
                <c:pt idx="3449">
                  <c:v>16.18</c:v>
                </c:pt>
                <c:pt idx="3450">
                  <c:v>18.12</c:v>
                </c:pt>
                <c:pt idx="3451">
                  <c:v>18.5</c:v>
                </c:pt>
                <c:pt idx="3452">
                  <c:v>18.37</c:v>
                </c:pt>
                <c:pt idx="3453">
                  <c:v>18.04</c:v>
                </c:pt>
                <c:pt idx="3454">
                  <c:v>18.32</c:v>
                </c:pt>
                <c:pt idx="3455">
                  <c:v>18.97</c:v>
                </c:pt>
                <c:pt idx="3456">
                  <c:v>19.13</c:v>
                </c:pt>
                <c:pt idx="3457">
                  <c:v>19.239999999999998</c:v>
                </c:pt>
                <c:pt idx="3458">
                  <c:v>19.760000000000002</c:v>
                </c:pt>
                <c:pt idx="3459">
                  <c:v>20.309999999999999</c:v>
                </c:pt>
                <c:pt idx="3460">
                  <c:v>20.45</c:v>
                </c:pt>
                <c:pt idx="3461">
                  <c:v>20.45</c:v>
                </c:pt>
                <c:pt idx="3462">
                  <c:v>20.51</c:v>
                </c:pt>
                <c:pt idx="3463">
                  <c:v>20.55</c:v>
                </c:pt>
                <c:pt idx="3464">
                  <c:v>19.989999999999998</c:v>
                </c:pt>
                <c:pt idx="3465">
                  <c:v>20.010000000000002</c:v>
                </c:pt>
                <c:pt idx="3466">
                  <c:v>20.03</c:v>
                </c:pt>
                <c:pt idx="3467">
                  <c:v>19.61</c:v>
                </c:pt>
                <c:pt idx="3468">
                  <c:v>19.63</c:v>
                </c:pt>
                <c:pt idx="3469">
                  <c:v>19.670000000000002</c:v>
                </c:pt>
                <c:pt idx="3470">
                  <c:v>19.760000000000002</c:v>
                </c:pt>
                <c:pt idx="3471">
                  <c:v>19.850000000000001</c:v>
                </c:pt>
                <c:pt idx="3472">
                  <c:v>19.95</c:v>
                </c:pt>
                <c:pt idx="3473">
                  <c:v>19.75</c:v>
                </c:pt>
                <c:pt idx="3474">
                  <c:v>19.510000000000002</c:v>
                </c:pt>
                <c:pt idx="3475">
                  <c:v>19.739999999999998</c:v>
                </c:pt>
                <c:pt idx="3476">
                  <c:v>19.09</c:v>
                </c:pt>
                <c:pt idx="3477">
                  <c:v>19.09</c:v>
                </c:pt>
                <c:pt idx="3478">
                  <c:v>19.02</c:v>
                </c:pt>
                <c:pt idx="3479">
                  <c:v>18.96</c:v>
                </c:pt>
                <c:pt idx="3480">
                  <c:v>19.16</c:v>
                </c:pt>
                <c:pt idx="3481">
                  <c:v>21.42</c:v>
                </c:pt>
                <c:pt idx="3482">
                  <c:v>21.78</c:v>
                </c:pt>
                <c:pt idx="3483">
                  <c:v>21.62</c:v>
                </c:pt>
                <c:pt idx="3484">
                  <c:v>23.18</c:v>
                </c:pt>
                <c:pt idx="3485">
                  <c:v>23</c:v>
                </c:pt>
                <c:pt idx="3486">
                  <c:v>26.59</c:v>
                </c:pt>
                <c:pt idx="3487">
                  <c:v>27.13</c:v>
                </c:pt>
                <c:pt idx="3488">
                  <c:v>28.81</c:v>
                </c:pt>
                <c:pt idx="3489">
                  <c:v>27.72</c:v>
                </c:pt>
                <c:pt idx="3490">
                  <c:v>28.34</c:v>
                </c:pt>
                <c:pt idx="3491">
                  <c:v>27.39</c:v>
                </c:pt>
                <c:pt idx="3492">
                  <c:v>27.35</c:v>
                </c:pt>
                <c:pt idx="3493">
                  <c:v>28.48</c:v>
                </c:pt>
                <c:pt idx="3494">
                  <c:v>29.22</c:v>
                </c:pt>
                <c:pt idx="3495">
                  <c:v>28.4</c:v>
                </c:pt>
                <c:pt idx="3496">
                  <c:v>28.43</c:v>
                </c:pt>
                <c:pt idx="3497">
                  <c:v>27.94</c:v>
                </c:pt>
                <c:pt idx="3498">
                  <c:v>28.62</c:v>
                </c:pt>
                <c:pt idx="3499">
                  <c:v>29.93</c:v>
                </c:pt>
                <c:pt idx="3500">
                  <c:v>29.92</c:v>
                </c:pt>
                <c:pt idx="3501">
                  <c:v>29.88</c:v>
                </c:pt>
                <c:pt idx="3502">
                  <c:v>29.07</c:v>
                </c:pt>
                <c:pt idx="3503">
                  <c:v>28.1</c:v>
                </c:pt>
                <c:pt idx="3504">
                  <c:v>27.51</c:v>
                </c:pt>
                <c:pt idx="3505">
                  <c:v>28.01</c:v>
                </c:pt>
                <c:pt idx="3506">
                  <c:v>27.38</c:v>
                </c:pt>
                <c:pt idx="3507">
                  <c:v>28.03</c:v>
                </c:pt>
                <c:pt idx="3508">
                  <c:v>27.91</c:v>
                </c:pt>
                <c:pt idx="3509">
                  <c:v>27.61</c:v>
                </c:pt>
                <c:pt idx="3510">
                  <c:v>26.3</c:v>
                </c:pt>
                <c:pt idx="3511">
                  <c:v>24.81</c:v>
                </c:pt>
                <c:pt idx="3512">
                  <c:v>24.58</c:v>
                </c:pt>
                <c:pt idx="3513">
                  <c:v>24.83</c:v>
                </c:pt>
                <c:pt idx="3514">
                  <c:v>24.84</c:v>
                </c:pt>
                <c:pt idx="3515">
                  <c:v>25.4</c:v>
                </c:pt>
                <c:pt idx="3516">
                  <c:v>25.36</c:v>
                </c:pt>
                <c:pt idx="3517">
                  <c:v>25.45</c:v>
                </c:pt>
                <c:pt idx="3518">
                  <c:v>25.32</c:v>
                </c:pt>
                <c:pt idx="3519">
                  <c:v>24.93</c:v>
                </c:pt>
                <c:pt idx="3520">
                  <c:v>24.85</c:v>
                </c:pt>
                <c:pt idx="3521">
                  <c:v>24.32</c:v>
                </c:pt>
                <c:pt idx="3522">
                  <c:v>24.25</c:v>
                </c:pt>
                <c:pt idx="3523">
                  <c:v>24.33</c:v>
                </c:pt>
                <c:pt idx="3524">
                  <c:v>24.49</c:v>
                </c:pt>
                <c:pt idx="3525">
                  <c:v>24.28</c:v>
                </c:pt>
                <c:pt idx="3526">
                  <c:v>24.45</c:v>
                </c:pt>
                <c:pt idx="3527">
                  <c:v>24.27</c:v>
                </c:pt>
                <c:pt idx="3528">
                  <c:v>24.08</c:v>
                </c:pt>
                <c:pt idx="3529">
                  <c:v>24.16</c:v>
                </c:pt>
                <c:pt idx="3530">
                  <c:v>23.91</c:v>
                </c:pt>
                <c:pt idx="3531">
                  <c:v>23.83</c:v>
                </c:pt>
                <c:pt idx="3532">
                  <c:v>23.21</c:v>
                </c:pt>
                <c:pt idx="3533">
                  <c:v>23.2</c:v>
                </c:pt>
                <c:pt idx="3534">
                  <c:v>23.72</c:v>
                </c:pt>
                <c:pt idx="3535">
                  <c:v>24.38</c:v>
                </c:pt>
                <c:pt idx="3536">
                  <c:v>25.56</c:v>
                </c:pt>
                <c:pt idx="3537">
                  <c:v>26.48</c:v>
                </c:pt>
                <c:pt idx="3538">
                  <c:v>26.59</c:v>
                </c:pt>
                <c:pt idx="3539">
                  <c:v>26.38</c:v>
                </c:pt>
                <c:pt idx="3540">
                  <c:v>26.31</c:v>
                </c:pt>
                <c:pt idx="3541">
                  <c:v>24.27</c:v>
                </c:pt>
                <c:pt idx="3542">
                  <c:v>24.15</c:v>
                </c:pt>
                <c:pt idx="3543">
                  <c:v>24.33</c:v>
                </c:pt>
                <c:pt idx="3544">
                  <c:v>24.88</c:v>
                </c:pt>
                <c:pt idx="3545">
                  <c:v>25.05</c:v>
                </c:pt>
                <c:pt idx="3546">
                  <c:v>24.28</c:v>
                </c:pt>
                <c:pt idx="3547">
                  <c:v>23.05</c:v>
                </c:pt>
                <c:pt idx="3548">
                  <c:v>22.97</c:v>
                </c:pt>
                <c:pt idx="3549">
                  <c:v>22.87</c:v>
                </c:pt>
                <c:pt idx="3550">
                  <c:v>22.81</c:v>
                </c:pt>
                <c:pt idx="3551">
                  <c:v>22.82</c:v>
                </c:pt>
                <c:pt idx="3552">
                  <c:v>22.82</c:v>
                </c:pt>
                <c:pt idx="3553">
                  <c:v>22.74</c:v>
                </c:pt>
                <c:pt idx="3554">
                  <c:v>22.89</c:v>
                </c:pt>
                <c:pt idx="3555">
                  <c:v>22.91</c:v>
                </c:pt>
                <c:pt idx="3556">
                  <c:v>22.62</c:v>
                </c:pt>
                <c:pt idx="3557">
                  <c:v>22.72</c:v>
                </c:pt>
                <c:pt idx="3558">
                  <c:v>22.39</c:v>
                </c:pt>
                <c:pt idx="3559">
                  <c:v>22.4</c:v>
                </c:pt>
                <c:pt idx="3560">
                  <c:v>22.51</c:v>
                </c:pt>
                <c:pt idx="3561">
                  <c:v>22.53</c:v>
                </c:pt>
                <c:pt idx="3562">
                  <c:v>22.19</c:v>
                </c:pt>
                <c:pt idx="3563">
                  <c:v>22.49</c:v>
                </c:pt>
                <c:pt idx="3564">
                  <c:v>22.49</c:v>
                </c:pt>
                <c:pt idx="3565">
                  <c:v>22.09</c:v>
                </c:pt>
                <c:pt idx="3566">
                  <c:v>21.79</c:v>
                </c:pt>
                <c:pt idx="3567">
                  <c:v>20.46</c:v>
                </c:pt>
                <c:pt idx="3568">
                  <c:v>20.6</c:v>
                </c:pt>
                <c:pt idx="3569">
                  <c:v>20.28</c:v>
                </c:pt>
                <c:pt idx="3570">
                  <c:v>20.2</c:v>
                </c:pt>
                <c:pt idx="3571">
                  <c:v>20.350000000000001</c:v>
                </c:pt>
                <c:pt idx="3572">
                  <c:v>20.51</c:v>
                </c:pt>
                <c:pt idx="3573">
                  <c:v>19.93</c:v>
                </c:pt>
                <c:pt idx="3574">
                  <c:v>18.989999999999998</c:v>
                </c:pt>
                <c:pt idx="3575">
                  <c:v>19.27</c:v>
                </c:pt>
                <c:pt idx="3576">
                  <c:v>19.260000000000002</c:v>
                </c:pt>
                <c:pt idx="3577">
                  <c:v>19.04</c:v>
                </c:pt>
                <c:pt idx="3578">
                  <c:v>18.93</c:v>
                </c:pt>
                <c:pt idx="3579">
                  <c:v>18.850000000000001</c:v>
                </c:pt>
                <c:pt idx="3580">
                  <c:v>18.690000000000001</c:v>
                </c:pt>
                <c:pt idx="3581">
                  <c:v>18.52</c:v>
                </c:pt>
                <c:pt idx="3582">
                  <c:v>17.95</c:v>
                </c:pt>
                <c:pt idx="3583">
                  <c:v>18.13</c:v>
                </c:pt>
                <c:pt idx="3584">
                  <c:v>18.559999999999999</c:v>
                </c:pt>
                <c:pt idx="3585">
                  <c:v>17.98</c:v>
                </c:pt>
                <c:pt idx="3586">
                  <c:v>17.91</c:v>
                </c:pt>
                <c:pt idx="3587">
                  <c:v>17.89</c:v>
                </c:pt>
                <c:pt idx="3588">
                  <c:v>17.86</c:v>
                </c:pt>
                <c:pt idx="3589">
                  <c:v>17.82</c:v>
                </c:pt>
                <c:pt idx="3590">
                  <c:v>17.84</c:v>
                </c:pt>
                <c:pt idx="3591">
                  <c:v>16.940000000000001</c:v>
                </c:pt>
                <c:pt idx="3592">
                  <c:v>16.829999999999998</c:v>
                </c:pt>
                <c:pt idx="3593">
                  <c:v>16.82</c:v>
                </c:pt>
                <c:pt idx="3594">
                  <c:v>17.010000000000002</c:v>
                </c:pt>
                <c:pt idx="3595">
                  <c:v>16.809999999999999</c:v>
                </c:pt>
                <c:pt idx="3596">
                  <c:v>16.16</c:v>
                </c:pt>
                <c:pt idx="3597">
                  <c:v>16.13</c:v>
                </c:pt>
                <c:pt idx="3598">
                  <c:v>16.010000000000002</c:v>
                </c:pt>
                <c:pt idx="3599">
                  <c:v>15.74</c:v>
                </c:pt>
                <c:pt idx="3600">
                  <c:v>15.48</c:v>
                </c:pt>
                <c:pt idx="3601">
                  <c:v>14.82</c:v>
                </c:pt>
                <c:pt idx="3602">
                  <c:v>15.35</c:v>
                </c:pt>
                <c:pt idx="3603">
                  <c:v>16.47</c:v>
                </c:pt>
                <c:pt idx="3604">
                  <c:v>15.54</c:v>
                </c:pt>
                <c:pt idx="3605">
                  <c:v>15.65</c:v>
                </c:pt>
                <c:pt idx="3606">
                  <c:v>15.91</c:v>
                </c:pt>
                <c:pt idx="3607">
                  <c:v>16.16</c:v>
                </c:pt>
                <c:pt idx="3608">
                  <c:v>16.239999999999998</c:v>
                </c:pt>
                <c:pt idx="3609">
                  <c:v>16.8</c:v>
                </c:pt>
                <c:pt idx="3610">
                  <c:v>16.7</c:v>
                </c:pt>
                <c:pt idx="3611">
                  <c:v>16.739999999999998</c:v>
                </c:pt>
                <c:pt idx="3612">
                  <c:v>16.23</c:v>
                </c:pt>
                <c:pt idx="3613">
                  <c:v>15.43</c:v>
                </c:pt>
                <c:pt idx="3614">
                  <c:v>16.22</c:v>
                </c:pt>
                <c:pt idx="3615">
                  <c:v>16.690000000000001</c:v>
                </c:pt>
                <c:pt idx="3616">
                  <c:v>16.68</c:v>
                </c:pt>
                <c:pt idx="3617">
                  <c:v>16.739999999999998</c:v>
                </c:pt>
                <c:pt idx="3618">
                  <c:v>16.309999999999999</c:v>
                </c:pt>
                <c:pt idx="3619">
                  <c:v>16.25</c:v>
                </c:pt>
                <c:pt idx="3620">
                  <c:v>16.04</c:v>
                </c:pt>
                <c:pt idx="3621">
                  <c:v>15.88</c:v>
                </c:pt>
                <c:pt idx="3622">
                  <c:v>15.68</c:v>
                </c:pt>
                <c:pt idx="3623">
                  <c:v>15.51</c:v>
                </c:pt>
                <c:pt idx="3624">
                  <c:v>14.92</c:v>
                </c:pt>
                <c:pt idx="3625">
                  <c:v>15.11</c:v>
                </c:pt>
                <c:pt idx="3626">
                  <c:v>15.13</c:v>
                </c:pt>
                <c:pt idx="3627">
                  <c:v>15.02</c:v>
                </c:pt>
                <c:pt idx="3628">
                  <c:v>14.88</c:v>
                </c:pt>
                <c:pt idx="3629">
                  <c:v>14.98</c:v>
                </c:pt>
                <c:pt idx="3630">
                  <c:v>15.07</c:v>
                </c:pt>
                <c:pt idx="3631">
                  <c:v>13.23</c:v>
                </c:pt>
                <c:pt idx="3632">
                  <c:v>13.54</c:v>
                </c:pt>
                <c:pt idx="3633">
                  <c:v>13.93</c:v>
                </c:pt>
                <c:pt idx="3634">
                  <c:v>13.81</c:v>
                </c:pt>
                <c:pt idx="3635">
                  <c:v>13.82</c:v>
                </c:pt>
                <c:pt idx="3636">
                  <c:v>13.86</c:v>
                </c:pt>
                <c:pt idx="3637">
                  <c:v>13.81</c:v>
                </c:pt>
                <c:pt idx="3638">
                  <c:v>11.24</c:v>
                </c:pt>
                <c:pt idx="3639">
                  <c:v>11.71</c:v>
                </c:pt>
                <c:pt idx="3640">
                  <c:v>11.69</c:v>
                </c:pt>
                <c:pt idx="3641">
                  <c:v>11.67</c:v>
                </c:pt>
                <c:pt idx="3642">
                  <c:v>11.66</c:v>
                </c:pt>
                <c:pt idx="3643">
                  <c:v>11.52</c:v>
                </c:pt>
                <c:pt idx="3644">
                  <c:v>10.38</c:v>
                </c:pt>
                <c:pt idx="3645">
                  <c:v>10.46</c:v>
                </c:pt>
                <c:pt idx="3646">
                  <c:v>10.46</c:v>
                </c:pt>
                <c:pt idx="3647">
                  <c:v>10.46</c:v>
                </c:pt>
                <c:pt idx="3648">
                  <c:v>10.46</c:v>
                </c:pt>
                <c:pt idx="3649">
                  <c:v>10.57</c:v>
                </c:pt>
                <c:pt idx="3650">
                  <c:v>10.63</c:v>
                </c:pt>
                <c:pt idx="3651">
                  <c:v>10.63</c:v>
                </c:pt>
                <c:pt idx="3652">
                  <c:v>10.63</c:v>
                </c:pt>
                <c:pt idx="3653">
                  <c:v>10.43</c:v>
                </c:pt>
                <c:pt idx="3654">
                  <c:v>10.130000000000001</c:v>
                </c:pt>
                <c:pt idx="3655">
                  <c:v>9.82</c:v>
                </c:pt>
                <c:pt idx="3656">
                  <c:v>9.7799999999999994</c:v>
                </c:pt>
                <c:pt idx="3657">
                  <c:v>9.74</c:v>
                </c:pt>
                <c:pt idx="3658">
                  <c:v>9.8699999999999992</c:v>
                </c:pt>
                <c:pt idx="3659">
                  <c:v>10.24</c:v>
                </c:pt>
                <c:pt idx="3660">
                  <c:v>10.17</c:v>
                </c:pt>
                <c:pt idx="3661">
                  <c:v>10.14</c:v>
                </c:pt>
                <c:pt idx="3662">
                  <c:v>10.199999999999999</c:v>
                </c:pt>
                <c:pt idx="3663">
                  <c:v>10.24</c:v>
                </c:pt>
                <c:pt idx="3664">
                  <c:v>9.98</c:v>
                </c:pt>
                <c:pt idx="3665">
                  <c:v>9.68</c:v>
                </c:pt>
                <c:pt idx="3666">
                  <c:v>9.42</c:v>
                </c:pt>
                <c:pt idx="3667">
                  <c:v>8.9600000000000009</c:v>
                </c:pt>
                <c:pt idx="3668">
                  <c:v>9.09</c:v>
                </c:pt>
                <c:pt idx="3669">
                  <c:v>9.1900000000000013</c:v>
                </c:pt>
                <c:pt idx="3670">
                  <c:v>8.870000000000001</c:v>
                </c:pt>
                <c:pt idx="3671">
                  <c:v>8.81</c:v>
                </c:pt>
                <c:pt idx="3672">
                  <c:v>8.57</c:v>
                </c:pt>
                <c:pt idx="3673">
                  <c:v>8.57</c:v>
                </c:pt>
                <c:pt idx="3674">
                  <c:v>8.9700000000000006</c:v>
                </c:pt>
                <c:pt idx="3675">
                  <c:v>9.0599999999999987</c:v>
                </c:pt>
                <c:pt idx="3676">
                  <c:v>9.2100000000000009</c:v>
                </c:pt>
                <c:pt idx="3677">
                  <c:v>9.35</c:v>
                </c:pt>
                <c:pt idx="3678">
                  <c:v>9.2299999999999986</c:v>
                </c:pt>
                <c:pt idx="3679">
                  <c:v>9.25</c:v>
                </c:pt>
                <c:pt idx="3680">
                  <c:v>9.27</c:v>
                </c:pt>
                <c:pt idx="3681">
                  <c:v>9.4200000000000017</c:v>
                </c:pt>
                <c:pt idx="3682">
                  <c:v>9.66</c:v>
                </c:pt>
                <c:pt idx="3683">
                  <c:v>9.2900000000000009</c:v>
                </c:pt>
                <c:pt idx="3684">
                  <c:v>9.0500000000000007</c:v>
                </c:pt>
                <c:pt idx="3685">
                  <c:v>9.2799999999999994</c:v>
                </c:pt>
                <c:pt idx="3686">
                  <c:v>9.3699999999999992</c:v>
                </c:pt>
                <c:pt idx="3687">
                  <c:v>9.4699999999999989</c:v>
                </c:pt>
                <c:pt idx="3688">
                  <c:v>9.5500000000000007</c:v>
                </c:pt>
                <c:pt idx="3689">
                  <c:v>9.5599999999999987</c:v>
                </c:pt>
                <c:pt idx="3690">
                  <c:v>9.6100000000000012</c:v>
                </c:pt>
                <c:pt idx="3691">
                  <c:v>9.52</c:v>
                </c:pt>
                <c:pt idx="3692">
                  <c:v>9.56</c:v>
                </c:pt>
                <c:pt idx="3693">
                  <c:v>9.86</c:v>
                </c:pt>
                <c:pt idx="3694">
                  <c:v>9.48</c:v>
                </c:pt>
                <c:pt idx="3695">
                  <c:v>9.61</c:v>
                </c:pt>
                <c:pt idx="3696">
                  <c:v>9.82</c:v>
                </c:pt>
                <c:pt idx="3697">
                  <c:v>9.61</c:v>
                </c:pt>
                <c:pt idx="3698">
                  <c:v>9.4499999999999993</c:v>
                </c:pt>
                <c:pt idx="3699">
                  <c:v>9.49</c:v>
                </c:pt>
                <c:pt idx="3700">
                  <c:v>9.42</c:v>
                </c:pt>
                <c:pt idx="3701">
                  <c:v>9.24</c:v>
                </c:pt>
                <c:pt idx="3702">
                  <c:v>9.26</c:v>
                </c:pt>
                <c:pt idx="3703">
                  <c:v>9.2899999999999991</c:v>
                </c:pt>
                <c:pt idx="3704">
                  <c:v>9.35</c:v>
                </c:pt>
                <c:pt idx="3705">
                  <c:v>9.39</c:v>
                </c:pt>
                <c:pt idx="3706">
                  <c:v>9.4600000000000009</c:v>
                </c:pt>
                <c:pt idx="3707">
                  <c:v>10.039999999999999</c:v>
                </c:pt>
                <c:pt idx="3708">
                  <c:v>10.44</c:v>
                </c:pt>
                <c:pt idx="3709">
                  <c:v>10.38</c:v>
                </c:pt>
                <c:pt idx="3710">
                  <c:v>10.72</c:v>
                </c:pt>
                <c:pt idx="3711">
                  <c:v>10.67</c:v>
                </c:pt>
                <c:pt idx="3712">
                  <c:v>10.61</c:v>
                </c:pt>
                <c:pt idx="3713">
                  <c:v>11.32</c:v>
                </c:pt>
                <c:pt idx="3714">
                  <c:v>11.74</c:v>
                </c:pt>
                <c:pt idx="3715">
                  <c:v>11.43</c:v>
                </c:pt>
                <c:pt idx="3716">
                  <c:v>11.43</c:v>
                </c:pt>
                <c:pt idx="3717">
                  <c:v>11.18</c:v>
                </c:pt>
                <c:pt idx="3718">
                  <c:v>10.83</c:v>
                </c:pt>
                <c:pt idx="3719">
                  <c:v>10.84</c:v>
                </c:pt>
                <c:pt idx="3720">
                  <c:v>10.6</c:v>
                </c:pt>
                <c:pt idx="3721">
                  <c:v>10.8</c:v>
                </c:pt>
                <c:pt idx="3722">
                  <c:v>10.53</c:v>
                </c:pt>
                <c:pt idx="3723">
                  <c:v>10.17</c:v>
                </c:pt>
                <c:pt idx="3724">
                  <c:v>10.1</c:v>
                </c:pt>
                <c:pt idx="3725">
                  <c:v>10.28</c:v>
                </c:pt>
                <c:pt idx="3726">
                  <c:v>9.91</c:v>
                </c:pt>
                <c:pt idx="3727">
                  <c:v>10.19</c:v>
                </c:pt>
                <c:pt idx="3728">
                  <c:v>10.11</c:v>
                </c:pt>
                <c:pt idx="3729">
                  <c:v>10.3</c:v>
                </c:pt>
                <c:pt idx="3730">
                  <c:v>10.25</c:v>
                </c:pt>
                <c:pt idx="3731">
                  <c:v>10.23</c:v>
                </c:pt>
                <c:pt idx="3732">
                  <c:v>10.220000000000001</c:v>
                </c:pt>
                <c:pt idx="3733">
                  <c:v>10.06</c:v>
                </c:pt>
                <c:pt idx="3734">
                  <c:v>10.17</c:v>
                </c:pt>
                <c:pt idx="3735">
                  <c:v>10.23</c:v>
                </c:pt>
                <c:pt idx="3736">
                  <c:v>10.18</c:v>
                </c:pt>
                <c:pt idx="3737">
                  <c:v>9.91</c:v>
                </c:pt>
                <c:pt idx="3738">
                  <c:v>9.91</c:v>
                </c:pt>
                <c:pt idx="3739">
                  <c:v>9.56</c:v>
                </c:pt>
                <c:pt idx="3740">
                  <c:v>9.5800000000000018</c:v>
                </c:pt>
                <c:pt idx="3741">
                  <c:v>9.5300000000000011</c:v>
                </c:pt>
                <c:pt idx="3742">
                  <c:v>9.5</c:v>
                </c:pt>
                <c:pt idx="3743">
                  <c:v>8.5</c:v>
                </c:pt>
                <c:pt idx="3744">
                  <c:v>8.2200000000000006</c:v>
                </c:pt>
                <c:pt idx="3745">
                  <c:v>8.34</c:v>
                </c:pt>
                <c:pt idx="3746">
                  <c:v>8.3099999999999987</c:v>
                </c:pt>
                <c:pt idx="3747">
                  <c:v>8.18</c:v>
                </c:pt>
                <c:pt idx="3748">
                  <c:v>7.38</c:v>
                </c:pt>
                <c:pt idx="3749">
                  <c:v>7.42</c:v>
                </c:pt>
                <c:pt idx="3750">
                  <c:v>7.07</c:v>
                </c:pt>
                <c:pt idx="3751">
                  <c:v>6.89</c:v>
                </c:pt>
                <c:pt idx="3752">
                  <c:v>6.879999999999999</c:v>
                </c:pt>
                <c:pt idx="3753">
                  <c:v>6.82</c:v>
                </c:pt>
                <c:pt idx="3754">
                  <c:v>7.07</c:v>
                </c:pt>
                <c:pt idx="3755">
                  <c:v>7.1700000000000008</c:v>
                </c:pt>
                <c:pt idx="3756">
                  <c:v>7.55</c:v>
                </c:pt>
                <c:pt idx="3757">
                  <c:v>7.3400000000000007</c:v>
                </c:pt>
                <c:pt idx="3758">
                  <c:v>7.23</c:v>
                </c:pt>
                <c:pt idx="3759">
                  <c:v>7.5300000000000011</c:v>
                </c:pt>
                <c:pt idx="3760">
                  <c:v>7.95</c:v>
                </c:pt>
                <c:pt idx="3761">
                  <c:v>7.81</c:v>
                </c:pt>
                <c:pt idx="3762">
                  <c:v>7.629999999999999</c:v>
                </c:pt>
                <c:pt idx="3763">
                  <c:v>7.56</c:v>
                </c:pt>
                <c:pt idx="3764">
                  <c:v>7.76</c:v>
                </c:pt>
                <c:pt idx="3765">
                  <c:v>7.9700000000000006</c:v>
                </c:pt>
                <c:pt idx="3766">
                  <c:v>7.9899999999999993</c:v>
                </c:pt>
                <c:pt idx="3767">
                  <c:v>8.83</c:v>
                </c:pt>
                <c:pt idx="3768">
                  <c:v>8.51</c:v>
                </c:pt>
                <c:pt idx="3769">
                  <c:v>8.91</c:v>
                </c:pt>
                <c:pt idx="3770">
                  <c:v>8.48</c:v>
                </c:pt>
                <c:pt idx="3771">
                  <c:v>8.4700000000000006</c:v>
                </c:pt>
                <c:pt idx="3772">
                  <c:v>8.4699999999999989</c:v>
                </c:pt>
                <c:pt idx="3773">
                  <c:v>8.58</c:v>
                </c:pt>
                <c:pt idx="3774">
                  <c:v>8.7899999999999991</c:v>
                </c:pt>
                <c:pt idx="3775">
                  <c:v>9.56</c:v>
                </c:pt>
                <c:pt idx="3776">
                  <c:v>9.43</c:v>
                </c:pt>
                <c:pt idx="3777">
                  <c:v>9.5400000000000009</c:v>
                </c:pt>
                <c:pt idx="3778">
                  <c:v>9.5500000000000007</c:v>
                </c:pt>
                <c:pt idx="3779">
                  <c:v>8.82</c:v>
                </c:pt>
                <c:pt idx="3780">
                  <c:v>9.2199999999999989</c:v>
                </c:pt>
                <c:pt idx="3781">
                  <c:v>9.1</c:v>
                </c:pt>
                <c:pt idx="3782">
                  <c:v>9.5100000000000016</c:v>
                </c:pt>
                <c:pt idx="3783">
                  <c:v>9.7200000000000006</c:v>
                </c:pt>
                <c:pt idx="3784">
                  <c:v>9.82</c:v>
                </c:pt>
                <c:pt idx="3785">
                  <c:v>9.58</c:v>
                </c:pt>
                <c:pt idx="3786">
                  <c:v>9.1</c:v>
                </c:pt>
                <c:pt idx="3787">
                  <c:v>9</c:v>
                </c:pt>
                <c:pt idx="3788">
                  <c:v>9.43</c:v>
                </c:pt>
                <c:pt idx="3789">
                  <c:v>9.4799999999999986</c:v>
                </c:pt>
                <c:pt idx="3790">
                  <c:v>8.9</c:v>
                </c:pt>
                <c:pt idx="3791">
                  <c:v>8.99</c:v>
                </c:pt>
                <c:pt idx="3792">
                  <c:v>8.7899999999999991</c:v>
                </c:pt>
                <c:pt idx="3793">
                  <c:v>8.81</c:v>
                </c:pt>
                <c:pt idx="3794">
                  <c:v>8.7399999999999984</c:v>
                </c:pt>
                <c:pt idx="3795">
                  <c:v>8.66</c:v>
                </c:pt>
                <c:pt idx="3796">
                  <c:v>8.86</c:v>
                </c:pt>
                <c:pt idx="3797">
                  <c:v>8.58</c:v>
                </c:pt>
                <c:pt idx="3798">
                  <c:v>8.6999999999999993</c:v>
                </c:pt>
                <c:pt idx="3799">
                  <c:v>8.58</c:v>
                </c:pt>
                <c:pt idx="3800">
                  <c:v>8.5200000000000014</c:v>
                </c:pt>
                <c:pt idx="3801">
                  <c:v>8.41</c:v>
                </c:pt>
                <c:pt idx="3802">
                  <c:v>8.4500000000000011</c:v>
                </c:pt>
                <c:pt idx="3803">
                  <c:v>8.4499999999999993</c:v>
                </c:pt>
                <c:pt idx="3804">
                  <c:v>8.26</c:v>
                </c:pt>
                <c:pt idx="3805">
                  <c:v>8.31</c:v>
                </c:pt>
                <c:pt idx="3806">
                  <c:v>8.3800000000000008</c:v>
                </c:pt>
                <c:pt idx="3807">
                  <c:v>8.24</c:v>
                </c:pt>
                <c:pt idx="3808">
                  <c:v>8.3000000000000007</c:v>
                </c:pt>
                <c:pt idx="3809">
                  <c:v>8.3000000000000007</c:v>
                </c:pt>
                <c:pt idx="3810">
                  <c:v>8.1499999999999986</c:v>
                </c:pt>
                <c:pt idx="3811">
                  <c:v>8.18</c:v>
                </c:pt>
                <c:pt idx="3812">
                  <c:v>8.07</c:v>
                </c:pt>
                <c:pt idx="3813">
                  <c:v>7.9700000000000006</c:v>
                </c:pt>
                <c:pt idx="3814">
                  <c:v>7.9600000000000009</c:v>
                </c:pt>
                <c:pt idx="3815">
                  <c:v>7.93</c:v>
                </c:pt>
                <c:pt idx="3816">
                  <c:v>7.94</c:v>
                </c:pt>
                <c:pt idx="3817">
                  <c:v>8.11</c:v>
                </c:pt>
                <c:pt idx="3818">
                  <c:v>8.3699999999999992</c:v>
                </c:pt>
                <c:pt idx="3819">
                  <c:v>8.4400000000000013</c:v>
                </c:pt>
                <c:pt idx="3820">
                  <c:v>8.18</c:v>
                </c:pt>
                <c:pt idx="3821">
                  <c:v>8.3500000000000014</c:v>
                </c:pt>
                <c:pt idx="3822">
                  <c:v>8.59</c:v>
                </c:pt>
                <c:pt idx="3823">
                  <c:v>8.5400000000000009</c:v>
                </c:pt>
                <c:pt idx="3824">
                  <c:v>8.6199999999999992</c:v>
                </c:pt>
                <c:pt idx="3825">
                  <c:v>8.58</c:v>
                </c:pt>
                <c:pt idx="3826">
                  <c:v>8.49</c:v>
                </c:pt>
                <c:pt idx="3827">
                  <c:v>8.4600000000000009</c:v>
                </c:pt>
                <c:pt idx="3828">
                  <c:v>8.57</c:v>
                </c:pt>
                <c:pt idx="3829">
                  <c:v>8.5799999999999983</c:v>
                </c:pt>
                <c:pt idx="3830">
                  <c:v>8.57</c:v>
                </c:pt>
                <c:pt idx="3831">
                  <c:v>8.57</c:v>
                </c:pt>
                <c:pt idx="3832">
                  <c:v>8.379999999999999</c:v>
                </c:pt>
                <c:pt idx="3833">
                  <c:v>8.31</c:v>
                </c:pt>
                <c:pt idx="3834">
                  <c:v>8.2199999999999989</c:v>
                </c:pt>
                <c:pt idx="3835">
                  <c:v>8.41</c:v>
                </c:pt>
                <c:pt idx="3836">
                  <c:v>8.5</c:v>
                </c:pt>
                <c:pt idx="3837">
                  <c:v>8.4699999999999989</c:v>
                </c:pt>
                <c:pt idx="3838">
                  <c:v>8.39</c:v>
                </c:pt>
                <c:pt idx="3839">
                  <c:v>8.25</c:v>
                </c:pt>
                <c:pt idx="3840">
                  <c:v>7.8999999999999986</c:v>
                </c:pt>
                <c:pt idx="3841">
                  <c:v>8</c:v>
                </c:pt>
                <c:pt idx="3842">
                  <c:v>8</c:v>
                </c:pt>
                <c:pt idx="3843">
                  <c:v>7.9899999999999993</c:v>
                </c:pt>
                <c:pt idx="3844">
                  <c:v>7.9700000000000006</c:v>
                </c:pt>
                <c:pt idx="3845">
                  <c:v>7.57</c:v>
                </c:pt>
                <c:pt idx="3846">
                  <c:v>7.79</c:v>
                </c:pt>
                <c:pt idx="3847">
                  <c:v>7.42</c:v>
                </c:pt>
                <c:pt idx="3848">
                  <c:v>7.4499999999999993</c:v>
                </c:pt>
                <c:pt idx="3849">
                  <c:v>7.53</c:v>
                </c:pt>
                <c:pt idx="3850">
                  <c:v>7.4700000000000006</c:v>
                </c:pt>
                <c:pt idx="3851">
                  <c:v>7.4400000000000013</c:v>
                </c:pt>
                <c:pt idx="3852">
                  <c:v>7.4600000000000009</c:v>
                </c:pt>
                <c:pt idx="3853">
                  <c:v>7.57</c:v>
                </c:pt>
                <c:pt idx="3854">
                  <c:v>7.29</c:v>
                </c:pt>
                <c:pt idx="3855">
                  <c:v>6.99</c:v>
                </c:pt>
                <c:pt idx="3856">
                  <c:v>7.0399999999999991</c:v>
                </c:pt>
                <c:pt idx="3857">
                  <c:v>6.4700000000000006</c:v>
                </c:pt>
                <c:pt idx="3858">
                  <c:v>6.44</c:v>
                </c:pt>
                <c:pt idx="3859">
                  <c:v>6.59</c:v>
                </c:pt>
                <c:pt idx="3860">
                  <c:v>6.55</c:v>
                </c:pt>
                <c:pt idx="3861">
                  <c:v>6.5799999999999992</c:v>
                </c:pt>
                <c:pt idx="3862">
                  <c:v>6.53</c:v>
                </c:pt>
                <c:pt idx="3863">
                  <c:v>6.77</c:v>
                </c:pt>
                <c:pt idx="3864">
                  <c:v>6.81</c:v>
                </c:pt>
                <c:pt idx="3865">
                  <c:v>6.8400000000000007</c:v>
                </c:pt>
                <c:pt idx="3866">
                  <c:v>6.8500000000000014</c:v>
                </c:pt>
                <c:pt idx="3867">
                  <c:v>6.870000000000001</c:v>
                </c:pt>
                <c:pt idx="3868">
                  <c:v>6.76</c:v>
                </c:pt>
                <c:pt idx="3869">
                  <c:v>6.5799999999999992</c:v>
                </c:pt>
                <c:pt idx="3870">
                  <c:v>6.4200000000000008</c:v>
                </c:pt>
                <c:pt idx="3871">
                  <c:v>6.27</c:v>
                </c:pt>
                <c:pt idx="3872">
                  <c:v>6.33</c:v>
                </c:pt>
                <c:pt idx="3873">
                  <c:v>6.3000000000000007</c:v>
                </c:pt>
                <c:pt idx="3874">
                  <c:v>6.2900000000000009</c:v>
                </c:pt>
                <c:pt idx="3875">
                  <c:v>6.43</c:v>
                </c:pt>
                <c:pt idx="3876">
                  <c:v>6.46</c:v>
                </c:pt>
                <c:pt idx="3877">
                  <c:v>6.6</c:v>
                </c:pt>
                <c:pt idx="3878">
                  <c:v>6.7899999999999991</c:v>
                </c:pt>
                <c:pt idx="3879">
                  <c:v>6.85</c:v>
                </c:pt>
                <c:pt idx="3880">
                  <c:v>6.8000000000000007</c:v>
                </c:pt>
                <c:pt idx="3881">
                  <c:v>6.83</c:v>
                </c:pt>
                <c:pt idx="3882">
                  <c:v>6.85</c:v>
                </c:pt>
                <c:pt idx="3883">
                  <c:v>6.8500000000000014</c:v>
                </c:pt>
                <c:pt idx="3884">
                  <c:v>6.86</c:v>
                </c:pt>
                <c:pt idx="3885">
                  <c:v>7.0399999999999991</c:v>
                </c:pt>
                <c:pt idx="3886">
                  <c:v>7.02</c:v>
                </c:pt>
                <c:pt idx="3887">
                  <c:v>7.1</c:v>
                </c:pt>
                <c:pt idx="3888">
                  <c:v>7.129999999999999</c:v>
                </c:pt>
                <c:pt idx="3889">
                  <c:v>7.1400000000000006</c:v>
                </c:pt>
                <c:pt idx="3890">
                  <c:v>7.1099999999999994</c:v>
                </c:pt>
                <c:pt idx="3891">
                  <c:v>6.9700000000000006</c:v>
                </c:pt>
                <c:pt idx="3892">
                  <c:v>7.02</c:v>
                </c:pt>
                <c:pt idx="3893">
                  <c:v>7.06</c:v>
                </c:pt>
                <c:pt idx="3894">
                  <c:v>7.09</c:v>
                </c:pt>
                <c:pt idx="3895">
                  <c:v>7.0499999999999989</c:v>
                </c:pt>
                <c:pt idx="3896">
                  <c:v>7.0299999999999994</c:v>
                </c:pt>
                <c:pt idx="3897">
                  <c:v>6.98</c:v>
                </c:pt>
                <c:pt idx="3898">
                  <c:v>6.94</c:v>
                </c:pt>
                <c:pt idx="3899">
                  <c:v>6.9099999999999993</c:v>
                </c:pt>
                <c:pt idx="3900">
                  <c:v>6.98</c:v>
                </c:pt>
                <c:pt idx="3901">
                  <c:v>7.0100000000000007</c:v>
                </c:pt>
                <c:pt idx="3902">
                  <c:v>7.0100000000000007</c:v>
                </c:pt>
                <c:pt idx="3903">
                  <c:v>6.88</c:v>
                </c:pt>
                <c:pt idx="3904">
                  <c:v>6.9499999999999993</c:v>
                </c:pt>
                <c:pt idx="3905">
                  <c:v>6.73</c:v>
                </c:pt>
                <c:pt idx="3906">
                  <c:v>6.51</c:v>
                </c:pt>
                <c:pt idx="3907">
                  <c:v>6.49</c:v>
                </c:pt>
                <c:pt idx="3908">
                  <c:v>6.49</c:v>
                </c:pt>
                <c:pt idx="3909">
                  <c:v>6.49</c:v>
                </c:pt>
                <c:pt idx="3910">
                  <c:v>6.5100000000000007</c:v>
                </c:pt>
                <c:pt idx="3911">
                  <c:v>6.4700000000000006</c:v>
                </c:pt>
                <c:pt idx="3912">
                  <c:v>6.49</c:v>
                </c:pt>
                <c:pt idx="3913">
                  <c:v>6.49</c:v>
                </c:pt>
                <c:pt idx="3914">
                  <c:v>6.3599999999999994</c:v>
                </c:pt>
                <c:pt idx="3915">
                  <c:v>6.2799999999999994</c:v>
                </c:pt>
                <c:pt idx="3916">
                  <c:v>6.3</c:v>
                </c:pt>
                <c:pt idx="3917">
                  <c:v>6.2499999999999991</c:v>
                </c:pt>
                <c:pt idx="3918">
                  <c:v>5.7899999999999991</c:v>
                </c:pt>
                <c:pt idx="3919">
                  <c:v>5.8400000000000007</c:v>
                </c:pt>
                <c:pt idx="3920">
                  <c:v>5.8199999999999994</c:v>
                </c:pt>
                <c:pt idx="3921">
                  <c:v>5.91</c:v>
                </c:pt>
                <c:pt idx="3922">
                  <c:v>6.01</c:v>
                </c:pt>
                <c:pt idx="3923">
                  <c:v>6.01</c:v>
                </c:pt>
                <c:pt idx="3924">
                  <c:v>6.17</c:v>
                </c:pt>
                <c:pt idx="3925">
                  <c:v>6.2999999999999989</c:v>
                </c:pt>
                <c:pt idx="3926">
                  <c:v>6.36</c:v>
                </c:pt>
                <c:pt idx="3927">
                  <c:v>6.3999999999999986</c:v>
                </c:pt>
                <c:pt idx="3928">
                  <c:v>6.54</c:v>
                </c:pt>
                <c:pt idx="3929">
                  <c:v>6.62</c:v>
                </c:pt>
                <c:pt idx="3930">
                  <c:v>6.87</c:v>
                </c:pt>
                <c:pt idx="3931">
                  <c:v>7.19</c:v>
                </c:pt>
                <c:pt idx="3932">
                  <c:v>6.9700000000000006</c:v>
                </c:pt>
                <c:pt idx="3933">
                  <c:v>7.06</c:v>
                </c:pt>
                <c:pt idx="3934">
                  <c:v>7.2099999999999991</c:v>
                </c:pt>
                <c:pt idx="3935">
                  <c:v>7.14</c:v>
                </c:pt>
                <c:pt idx="3936">
                  <c:v>7.0799999999999992</c:v>
                </c:pt>
                <c:pt idx="3937">
                  <c:v>6.9400000000000013</c:v>
                </c:pt>
                <c:pt idx="3938">
                  <c:v>6.74</c:v>
                </c:pt>
                <c:pt idx="3939">
                  <c:v>6.45</c:v>
                </c:pt>
                <c:pt idx="3940">
                  <c:v>6.42</c:v>
                </c:pt>
                <c:pt idx="3941">
                  <c:v>6.28</c:v>
                </c:pt>
                <c:pt idx="3942">
                  <c:v>6.0399999999999991</c:v>
                </c:pt>
                <c:pt idx="3943">
                  <c:v>6.01</c:v>
                </c:pt>
                <c:pt idx="3944">
                  <c:v>5.9700000000000006</c:v>
                </c:pt>
                <c:pt idx="3945">
                  <c:v>6.09</c:v>
                </c:pt>
                <c:pt idx="3946">
                  <c:v>5.94</c:v>
                </c:pt>
                <c:pt idx="3947">
                  <c:v>6.01</c:v>
                </c:pt>
                <c:pt idx="3948">
                  <c:v>6.0299999999999994</c:v>
                </c:pt>
                <c:pt idx="3949">
                  <c:v>6.04</c:v>
                </c:pt>
                <c:pt idx="3950">
                  <c:v>6.05</c:v>
                </c:pt>
                <c:pt idx="3951">
                  <c:v>6</c:v>
                </c:pt>
                <c:pt idx="3952">
                  <c:v>5.88</c:v>
                </c:pt>
                <c:pt idx="3953">
                  <c:v>5.67</c:v>
                </c:pt>
                <c:pt idx="3954">
                  <c:v>5.75</c:v>
                </c:pt>
                <c:pt idx="3955">
                  <c:v>5.3699999999999992</c:v>
                </c:pt>
                <c:pt idx="3956">
                  <c:v>5.3999999999999986</c:v>
                </c:pt>
                <c:pt idx="3957">
                  <c:v>5.49</c:v>
                </c:pt>
                <c:pt idx="3958">
                  <c:v>5.32</c:v>
                </c:pt>
                <c:pt idx="3959">
                  <c:v>5.0999999999999996</c:v>
                </c:pt>
                <c:pt idx="3960">
                  <c:v>5.4300000000000006</c:v>
                </c:pt>
                <c:pt idx="3961">
                  <c:v>5.26</c:v>
                </c:pt>
                <c:pt idx="3962">
                  <c:v>5.46</c:v>
                </c:pt>
                <c:pt idx="3963">
                  <c:v>5.59</c:v>
                </c:pt>
                <c:pt idx="3964">
                  <c:v>5.71</c:v>
                </c:pt>
                <c:pt idx="3965">
                  <c:v>5.84</c:v>
                </c:pt>
                <c:pt idx="3966">
                  <c:v>5.62</c:v>
                </c:pt>
                <c:pt idx="3967">
                  <c:v>5.36</c:v>
                </c:pt>
                <c:pt idx="3968">
                  <c:v>5.27</c:v>
                </c:pt>
                <c:pt idx="3969">
                  <c:v>5.42</c:v>
                </c:pt>
                <c:pt idx="3970">
                  <c:v>5.41</c:v>
                </c:pt>
                <c:pt idx="3971">
                  <c:v>5.25</c:v>
                </c:pt>
                <c:pt idx="3972">
                  <c:v>5.3199999999999994</c:v>
                </c:pt>
                <c:pt idx="3973">
                  <c:v>5.41</c:v>
                </c:pt>
                <c:pt idx="3974">
                  <c:v>5.45</c:v>
                </c:pt>
                <c:pt idx="3975">
                  <c:v>5.2100000000000009</c:v>
                </c:pt>
                <c:pt idx="3976">
                  <c:v>5.12</c:v>
                </c:pt>
                <c:pt idx="3977">
                  <c:v>5</c:v>
                </c:pt>
                <c:pt idx="3978">
                  <c:v>4.78</c:v>
                </c:pt>
                <c:pt idx="3979">
                  <c:v>4.62</c:v>
                </c:pt>
                <c:pt idx="3980">
                  <c:v>4.6499999999999986</c:v>
                </c:pt>
                <c:pt idx="3981">
                  <c:v>4.74</c:v>
                </c:pt>
                <c:pt idx="3982">
                  <c:v>4.71</c:v>
                </c:pt>
                <c:pt idx="3983">
                  <c:v>4.6099999999999994</c:v>
                </c:pt>
                <c:pt idx="3984">
                  <c:v>4.4499999999999993</c:v>
                </c:pt>
                <c:pt idx="3985">
                  <c:v>4.8099999999999996</c:v>
                </c:pt>
                <c:pt idx="3986">
                  <c:v>4.9800000000000004</c:v>
                </c:pt>
                <c:pt idx="3987">
                  <c:v>4.8000000000000007</c:v>
                </c:pt>
                <c:pt idx="3988">
                  <c:v>4.83</c:v>
                </c:pt>
                <c:pt idx="3989">
                  <c:v>4.63</c:v>
                </c:pt>
                <c:pt idx="3990">
                  <c:v>4.63</c:v>
                </c:pt>
                <c:pt idx="3991">
                  <c:v>4.63</c:v>
                </c:pt>
                <c:pt idx="3992">
                  <c:v>4.53</c:v>
                </c:pt>
                <c:pt idx="3993">
                  <c:v>4.5599999999999996</c:v>
                </c:pt>
                <c:pt idx="3994">
                  <c:v>4.68</c:v>
                </c:pt>
                <c:pt idx="3995">
                  <c:v>4.88</c:v>
                </c:pt>
                <c:pt idx="3996">
                  <c:v>5.01</c:v>
                </c:pt>
                <c:pt idx="3997">
                  <c:v>4.83</c:v>
                </c:pt>
                <c:pt idx="3998">
                  <c:v>4.79</c:v>
                </c:pt>
                <c:pt idx="3999">
                  <c:v>4.79</c:v>
                </c:pt>
                <c:pt idx="4000">
                  <c:v>4.7600000000000007</c:v>
                </c:pt>
                <c:pt idx="4001">
                  <c:v>4.79</c:v>
                </c:pt>
                <c:pt idx="4002">
                  <c:v>4.75</c:v>
                </c:pt>
                <c:pt idx="4003">
                  <c:v>4.79</c:v>
                </c:pt>
                <c:pt idx="4004">
                  <c:v>4.74</c:v>
                </c:pt>
                <c:pt idx="4005">
                  <c:v>4.71</c:v>
                </c:pt>
                <c:pt idx="4006">
                  <c:v>4.84</c:v>
                </c:pt>
                <c:pt idx="4007">
                  <c:v>5.0999999999999996</c:v>
                </c:pt>
                <c:pt idx="4008">
                  <c:v>5</c:v>
                </c:pt>
                <c:pt idx="4009">
                  <c:v>5.1000000000000014</c:v>
                </c:pt>
                <c:pt idx="4010">
                  <c:v>5.6400000000000006</c:v>
                </c:pt>
                <c:pt idx="4011">
                  <c:v>5.62</c:v>
                </c:pt>
                <c:pt idx="4012">
                  <c:v>5.5299999999999994</c:v>
                </c:pt>
                <c:pt idx="4013">
                  <c:v>5.44</c:v>
                </c:pt>
                <c:pt idx="4014">
                  <c:v>5.23</c:v>
                </c:pt>
                <c:pt idx="4015">
                  <c:v>5.18</c:v>
                </c:pt>
                <c:pt idx="4016">
                  <c:v>4.91</c:v>
                </c:pt>
                <c:pt idx="4017">
                  <c:v>4.92</c:v>
                </c:pt>
                <c:pt idx="4018">
                  <c:v>5.0599999999999996</c:v>
                </c:pt>
                <c:pt idx="4019">
                  <c:v>5.07</c:v>
                </c:pt>
                <c:pt idx="4020">
                  <c:v>4.9899999999999993</c:v>
                </c:pt>
                <c:pt idx="4021">
                  <c:v>5.03</c:v>
                </c:pt>
                <c:pt idx="4022">
                  <c:v>4.91</c:v>
                </c:pt>
                <c:pt idx="4023">
                  <c:v>5.1499999999999986</c:v>
                </c:pt>
                <c:pt idx="4024">
                  <c:v>4.9599999999999991</c:v>
                </c:pt>
                <c:pt idx="4025">
                  <c:v>4.66</c:v>
                </c:pt>
                <c:pt idx="4026">
                  <c:v>4.68</c:v>
                </c:pt>
                <c:pt idx="4027">
                  <c:v>4.25</c:v>
                </c:pt>
                <c:pt idx="4028">
                  <c:v>4.25</c:v>
                </c:pt>
                <c:pt idx="4029">
                  <c:v>4.42</c:v>
                </c:pt>
                <c:pt idx="4030">
                  <c:v>4.45</c:v>
                </c:pt>
                <c:pt idx="4031">
                  <c:v>4.5399999999999991</c:v>
                </c:pt>
                <c:pt idx="4032">
                  <c:v>4.6399999999999997</c:v>
                </c:pt>
                <c:pt idx="4033">
                  <c:v>4.57</c:v>
                </c:pt>
                <c:pt idx="4034">
                  <c:v>4.5999999999999996</c:v>
                </c:pt>
                <c:pt idx="4035">
                  <c:v>4.71</c:v>
                </c:pt>
                <c:pt idx="4036">
                  <c:v>4.7300000000000004</c:v>
                </c:pt>
                <c:pt idx="4037">
                  <c:v>4.6099999999999994</c:v>
                </c:pt>
                <c:pt idx="4038">
                  <c:v>4.67</c:v>
                </c:pt>
                <c:pt idx="4039">
                  <c:v>4.6900000000000004</c:v>
                </c:pt>
                <c:pt idx="4040">
                  <c:v>4.78</c:v>
                </c:pt>
                <c:pt idx="4041">
                  <c:v>4.79</c:v>
                </c:pt>
                <c:pt idx="4042">
                  <c:v>4.78</c:v>
                </c:pt>
                <c:pt idx="4043">
                  <c:v>4.7699999999999996</c:v>
                </c:pt>
                <c:pt idx="4044">
                  <c:v>4.8099999999999996</c:v>
                </c:pt>
                <c:pt idx="4045">
                  <c:v>4.8000000000000007</c:v>
                </c:pt>
                <c:pt idx="4046">
                  <c:v>4.7699999999999996</c:v>
                </c:pt>
                <c:pt idx="4047">
                  <c:v>4.83</c:v>
                </c:pt>
                <c:pt idx="4048">
                  <c:v>4.95</c:v>
                </c:pt>
                <c:pt idx="4049">
                  <c:v>5.1599999999999993</c:v>
                </c:pt>
                <c:pt idx="4050">
                  <c:v>5.15</c:v>
                </c:pt>
                <c:pt idx="4051">
                  <c:v>5.13</c:v>
                </c:pt>
                <c:pt idx="4052">
                  <c:v>5.19</c:v>
                </c:pt>
                <c:pt idx="4053">
                  <c:v>5.13</c:v>
                </c:pt>
                <c:pt idx="4054">
                  <c:v>5.12</c:v>
                </c:pt>
                <c:pt idx="4055">
                  <c:v>5.22</c:v>
                </c:pt>
                <c:pt idx="4056">
                  <c:v>5.1999999999999993</c:v>
                </c:pt>
                <c:pt idx="4057">
                  <c:v>5.1999999999999993</c:v>
                </c:pt>
                <c:pt idx="4058">
                  <c:v>5.23</c:v>
                </c:pt>
                <c:pt idx="4059">
                  <c:v>5.04</c:v>
                </c:pt>
                <c:pt idx="4060">
                  <c:v>4.91</c:v>
                </c:pt>
                <c:pt idx="4061">
                  <c:v>4.7300000000000004</c:v>
                </c:pt>
                <c:pt idx="4062">
                  <c:v>4.8</c:v>
                </c:pt>
                <c:pt idx="4063">
                  <c:v>4.8</c:v>
                </c:pt>
                <c:pt idx="4064">
                  <c:v>4.8899999999999997</c:v>
                </c:pt>
                <c:pt idx="4065">
                  <c:v>5.0399999999999991</c:v>
                </c:pt>
                <c:pt idx="4066">
                  <c:v>5.07</c:v>
                </c:pt>
                <c:pt idx="4067">
                  <c:v>5.3</c:v>
                </c:pt>
                <c:pt idx="4068">
                  <c:v>5.38</c:v>
                </c:pt>
                <c:pt idx="4069">
                  <c:v>5.4499999999999993</c:v>
                </c:pt>
                <c:pt idx="4070">
                  <c:v>5.6</c:v>
                </c:pt>
                <c:pt idx="4071">
                  <c:v>5.4600000000000009</c:v>
                </c:pt>
                <c:pt idx="4072">
                  <c:v>5.4</c:v>
                </c:pt>
                <c:pt idx="4073">
                  <c:v>5.35</c:v>
                </c:pt>
                <c:pt idx="4074">
                  <c:v>5.3599999999999994</c:v>
                </c:pt>
                <c:pt idx="4075">
                  <c:v>5.3599999999999994</c:v>
                </c:pt>
                <c:pt idx="4076">
                  <c:v>5</c:v>
                </c:pt>
                <c:pt idx="4077">
                  <c:v>5</c:v>
                </c:pt>
                <c:pt idx="4078">
                  <c:v>4.9000000000000004</c:v>
                </c:pt>
                <c:pt idx="4079">
                  <c:v>4.8900000000000006</c:v>
                </c:pt>
                <c:pt idx="4080">
                  <c:v>5.01</c:v>
                </c:pt>
                <c:pt idx="4081">
                  <c:v>4.87</c:v>
                </c:pt>
                <c:pt idx="4082">
                  <c:v>4.83</c:v>
                </c:pt>
                <c:pt idx="4083">
                  <c:v>4.7399999999999993</c:v>
                </c:pt>
                <c:pt idx="4084">
                  <c:v>4.96</c:v>
                </c:pt>
                <c:pt idx="4085">
                  <c:v>5.05</c:v>
                </c:pt>
                <c:pt idx="4086">
                  <c:v>5</c:v>
                </c:pt>
                <c:pt idx="4087">
                  <c:v>4.92</c:v>
                </c:pt>
                <c:pt idx="4088">
                  <c:v>4.99</c:v>
                </c:pt>
                <c:pt idx="4089">
                  <c:v>4.96</c:v>
                </c:pt>
                <c:pt idx="4090">
                  <c:v>4.71</c:v>
                </c:pt>
                <c:pt idx="4091">
                  <c:v>4.75</c:v>
                </c:pt>
                <c:pt idx="4092">
                  <c:v>4.6900000000000004</c:v>
                </c:pt>
                <c:pt idx="4093">
                  <c:v>4.7200000000000006</c:v>
                </c:pt>
                <c:pt idx="4094">
                  <c:v>4.6999999999999993</c:v>
                </c:pt>
                <c:pt idx="4095">
                  <c:v>4.7100000000000009</c:v>
                </c:pt>
                <c:pt idx="4096">
                  <c:v>4.72</c:v>
                </c:pt>
                <c:pt idx="4097">
                  <c:v>4.8</c:v>
                </c:pt>
                <c:pt idx="4098">
                  <c:v>4.84</c:v>
                </c:pt>
                <c:pt idx="4099">
                  <c:v>4.8499999999999996</c:v>
                </c:pt>
                <c:pt idx="4100">
                  <c:v>4.8099999999999996</c:v>
                </c:pt>
                <c:pt idx="4101">
                  <c:v>4.88</c:v>
                </c:pt>
                <c:pt idx="4102">
                  <c:v>5.1099999999999994</c:v>
                </c:pt>
                <c:pt idx="4103">
                  <c:v>5.26</c:v>
                </c:pt>
                <c:pt idx="4104">
                  <c:v>5.2</c:v>
                </c:pt>
                <c:pt idx="4105">
                  <c:v>5.26</c:v>
                </c:pt>
                <c:pt idx="4106">
                  <c:v>5.5</c:v>
                </c:pt>
                <c:pt idx="4107">
                  <c:v>5.96</c:v>
                </c:pt>
                <c:pt idx="4108">
                  <c:v>5.69</c:v>
                </c:pt>
                <c:pt idx="4109">
                  <c:v>5.8</c:v>
                </c:pt>
                <c:pt idx="4110">
                  <c:v>5.62</c:v>
                </c:pt>
                <c:pt idx="4111">
                  <c:v>5.54</c:v>
                </c:pt>
                <c:pt idx="4112">
                  <c:v>5.78</c:v>
                </c:pt>
                <c:pt idx="4113">
                  <c:v>5.8599999999999994</c:v>
                </c:pt>
                <c:pt idx="4114">
                  <c:v>5.83</c:v>
                </c:pt>
                <c:pt idx="4115">
                  <c:v>5.83</c:v>
                </c:pt>
                <c:pt idx="4116">
                  <c:v>5.85</c:v>
                </c:pt>
                <c:pt idx="4117">
                  <c:v>6.25</c:v>
                </c:pt>
                <c:pt idx="4118">
                  <c:v>6.7</c:v>
                </c:pt>
                <c:pt idx="4119">
                  <c:v>8.4599999999999991</c:v>
                </c:pt>
                <c:pt idx="4120">
                  <c:v>7.3199999999999994</c:v>
                </c:pt>
                <c:pt idx="4121">
                  <c:v>7.15</c:v>
                </c:pt>
                <c:pt idx="4122">
                  <c:v>7.16</c:v>
                </c:pt>
                <c:pt idx="4123">
                  <c:v>6.44</c:v>
                </c:pt>
                <c:pt idx="4124">
                  <c:v>6.6099999999999994</c:v>
                </c:pt>
                <c:pt idx="4125">
                  <c:v>6.52</c:v>
                </c:pt>
                <c:pt idx="4126">
                  <c:v>6.5299999999999994</c:v>
                </c:pt>
                <c:pt idx="4127">
                  <c:v>6.54</c:v>
                </c:pt>
                <c:pt idx="4128">
                  <c:v>6.75</c:v>
                </c:pt>
                <c:pt idx="4129">
                  <c:v>7.36</c:v>
                </c:pt>
                <c:pt idx="4130">
                  <c:v>7.23</c:v>
                </c:pt>
                <c:pt idx="4131">
                  <c:v>7.4</c:v>
                </c:pt>
                <c:pt idx="4132">
                  <c:v>7.2899999999999991</c:v>
                </c:pt>
                <c:pt idx="4133">
                  <c:v>7.24</c:v>
                </c:pt>
                <c:pt idx="4134">
                  <c:v>7.15</c:v>
                </c:pt>
                <c:pt idx="4135">
                  <c:v>7.2200000000000006</c:v>
                </c:pt>
                <c:pt idx="4136">
                  <c:v>7.24</c:v>
                </c:pt>
                <c:pt idx="4137">
                  <c:v>7.24</c:v>
                </c:pt>
                <c:pt idx="4138">
                  <c:v>7.18</c:v>
                </c:pt>
                <c:pt idx="4139">
                  <c:v>7.35</c:v>
                </c:pt>
                <c:pt idx="4140">
                  <c:v>7.31</c:v>
                </c:pt>
                <c:pt idx="4141">
                  <c:v>7.37</c:v>
                </c:pt>
                <c:pt idx="4142">
                  <c:v>7.55</c:v>
                </c:pt>
                <c:pt idx="4143">
                  <c:v>7.6</c:v>
                </c:pt>
                <c:pt idx="4144">
                  <c:v>7.5299999999999994</c:v>
                </c:pt>
                <c:pt idx="4145">
                  <c:v>7.4999999999999991</c:v>
                </c:pt>
                <c:pt idx="4146">
                  <c:v>7.23</c:v>
                </c:pt>
                <c:pt idx="4147">
                  <c:v>7.2200000000000006</c:v>
                </c:pt>
                <c:pt idx="4148">
                  <c:v>7.49</c:v>
                </c:pt>
                <c:pt idx="4149">
                  <c:v>7.8</c:v>
                </c:pt>
                <c:pt idx="4150">
                  <c:v>7.79</c:v>
                </c:pt>
                <c:pt idx="4151">
                  <c:v>7.419999999999999</c:v>
                </c:pt>
                <c:pt idx="4152">
                  <c:v>7.15</c:v>
                </c:pt>
                <c:pt idx="4153">
                  <c:v>7.12</c:v>
                </c:pt>
                <c:pt idx="4154">
                  <c:v>7.03</c:v>
                </c:pt>
                <c:pt idx="4155">
                  <c:v>6.5500000000000007</c:v>
                </c:pt>
                <c:pt idx="4156">
                  <c:v>6.57</c:v>
                </c:pt>
                <c:pt idx="4157">
                  <c:v>6.99</c:v>
                </c:pt>
                <c:pt idx="4158">
                  <c:v>8.07</c:v>
                </c:pt>
                <c:pt idx="4159">
                  <c:v>7.98</c:v>
                </c:pt>
                <c:pt idx="4160">
                  <c:v>8.35</c:v>
                </c:pt>
                <c:pt idx="4161">
                  <c:v>8.49</c:v>
                </c:pt>
                <c:pt idx="4162">
                  <c:v>8.4699999999999989</c:v>
                </c:pt>
                <c:pt idx="4163">
                  <c:v>8.6000000000000014</c:v>
                </c:pt>
                <c:pt idx="4164">
                  <c:v>7.8800000000000008</c:v>
                </c:pt>
                <c:pt idx="4165">
                  <c:v>7.8</c:v>
                </c:pt>
                <c:pt idx="4166">
                  <c:v>7.7</c:v>
                </c:pt>
                <c:pt idx="4167">
                  <c:v>7.86</c:v>
                </c:pt>
                <c:pt idx="4168">
                  <c:v>7.9099999999999993</c:v>
                </c:pt>
                <c:pt idx="4169">
                  <c:v>7.9099999999999993</c:v>
                </c:pt>
                <c:pt idx="4170">
                  <c:v>7.9099999999999993</c:v>
                </c:pt>
                <c:pt idx="4171">
                  <c:v>8.48</c:v>
                </c:pt>
                <c:pt idx="4172">
                  <c:v>9.1199999999999992</c:v>
                </c:pt>
                <c:pt idx="4173">
                  <c:v>9.1199999999999992</c:v>
                </c:pt>
                <c:pt idx="4174">
                  <c:v>9.1199999999999992</c:v>
                </c:pt>
                <c:pt idx="4175">
                  <c:v>8.99</c:v>
                </c:pt>
                <c:pt idx="4176">
                  <c:v>8.8899999999999988</c:v>
                </c:pt>
                <c:pt idx="4177">
                  <c:v>8.91</c:v>
                </c:pt>
                <c:pt idx="4178">
                  <c:v>9.69</c:v>
                </c:pt>
                <c:pt idx="4179">
                  <c:v>10.02</c:v>
                </c:pt>
                <c:pt idx="4180">
                  <c:v>9.5499999999999989</c:v>
                </c:pt>
                <c:pt idx="4181">
                  <c:v>9</c:v>
                </c:pt>
                <c:pt idx="4182">
                  <c:v>8.85</c:v>
                </c:pt>
                <c:pt idx="4183">
                  <c:v>8.82</c:v>
                </c:pt>
                <c:pt idx="4184">
                  <c:v>8.26</c:v>
                </c:pt>
                <c:pt idx="4185">
                  <c:v>9.0500000000000007</c:v>
                </c:pt>
                <c:pt idx="4186">
                  <c:v>8.8000000000000007</c:v>
                </c:pt>
                <c:pt idx="4187">
                  <c:v>9.1300000000000008</c:v>
                </c:pt>
                <c:pt idx="4188">
                  <c:v>8.98</c:v>
                </c:pt>
                <c:pt idx="4189">
                  <c:v>8.5399999999999991</c:v>
                </c:pt>
                <c:pt idx="4190">
                  <c:v>8.11</c:v>
                </c:pt>
                <c:pt idx="4191">
                  <c:v>8.6800000000000015</c:v>
                </c:pt>
                <c:pt idx="4192">
                  <c:v>9.06</c:v>
                </c:pt>
                <c:pt idx="4193">
                  <c:v>9.19</c:v>
                </c:pt>
                <c:pt idx="4194">
                  <c:v>10.77</c:v>
                </c:pt>
                <c:pt idx="4195">
                  <c:v>9.5500000000000007</c:v>
                </c:pt>
                <c:pt idx="4196">
                  <c:v>10.55</c:v>
                </c:pt>
                <c:pt idx="4197">
                  <c:v>9.7800000000000011</c:v>
                </c:pt>
                <c:pt idx="4198">
                  <c:v>9.17</c:v>
                </c:pt>
                <c:pt idx="4199">
                  <c:v>9.8800000000000008</c:v>
                </c:pt>
                <c:pt idx="4200">
                  <c:v>9.620000000000001</c:v>
                </c:pt>
                <c:pt idx="4201">
                  <c:v>9.9600000000000009</c:v>
                </c:pt>
                <c:pt idx="4202">
                  <c:v>9.9499999999999993</c:v>
                </c:pt>
                <c:pt idx="4203">
                  <c:v>9.7399999999999984</c:v>
                </c:pt>
                <c:pt idx="4204">
                  <c:v>10.08</c:v>
                </c:pt>
                <c:pt idx="4205">
                  <c:v>8.85</c:v>
                </c:pt>
                <c:pt idx="4206">
                  <c:v>8.9599999999999991</c:v>
                </c:pt>
                <c:pt idx="4207">
                  <c:v>9.67</c:v>
                </c:pt>
                <c:pt idx="4208">
                  <c:v>9.5</c:v>
                </c:pt>
                <c:pt idx="4209">
                  <c:v>9.3699999999999992</c:v>
                </c:pt>
                <c:pt idx="4210">
                  <c:v>9.36</c:v>
                </c:pt>
                <c:pt idx="4211">
                  <c:v>9.35</c:v>
                </c:pt>
                <c:pt idx="4212">
                  <c:v>8.59</c:v>
                </c:pt>
                <c:pt idx="4213">
                  <c:v>8.34</c:v>
                </c:pt>
                <c:pt idx="4214">
                  <c:v>8.65</c:v>
                </c:pt>
                <c:pt idx="4215">
                  <c:v>8.9500000000000011</c:v>
                </c:pt>
                <c:pt idx="4216">
                  <c:v>9.2700000000000014</c:v>
                </c:pt>
                <c:pt idx="4217">
                  <c:v>9.35</c:v>
                </c:pt>
                <c:pt idx="4218">
                  <c:v>9.18</c:v>
                </c:pt>
                <c:pt idx="4219">
                  <c:v>9.24</c:v>
                </c:pt>
                <c:pt idx="4220">
                  <c:v>9.09</c:v>
                </c:pt>
                <c:pt idx="4221">
                  <c:v>9.5299999999999994</c:v>
                </c:pt>
                <c:pt idx="4222">
                  <c:v>9.69</c:v>
                </c:pt>
                <c:pt idx="4223">
                  <c:v>10.32</c:v>
                </c:pt>
                <c:pt idx="4224">
                  <c:v>10.31</c:v>
                </c:pt>
                <c:pt idx="4225">
                  <c:v>10.34</c:v>
                </c:pt>
                <c:pt idx="4226">
                  <c:v>10.47</c:v>
                </c:pt>
                <c:pt idx="4227">
                  <c:v>10.23</c:v>
                </c:pt>
                <c:pt idx="4228">
                  <c:v>10.47</c:v>
                </c:pt>
                <c:pt idx="4229">
                  <c:v>11.24</c:v>
                </c:pt>
                <c:pt idx="4230">
                  <c:v>11.82</c:v>
                </c:pt>
                <c:pt idx="4231">
                  <c:v>11.21</c:v>
                </c:pt>
                <c:pt idx="4232">
                  <c:v>11.1</c:v>
                </c:pt>
                <c:pt idx="4233">
                  <c:v>11.09</c:v>
                </c:pt>
                <c:pt idx="4234">
                  <c:v>10.53</c:v>
                </c:pt>
                <c:pt idx="4235">
                  <c:v>10.89</c:v>
                </c:pt>
                <c:pt idx="4236">
                  <c:v>10.9</c:v>
                </c:pt>
                <c:pt idx="4237">
                  <c:v>10.95</c:v>
                </c:pt>
                <c:pt idx="4238">
                  <c:v>11.32</c:v>
                </c:pt>
                <c:pt idx="4239">
                  <c:v>11.49</c:v>
                </c:pt>
                <c:pt idx="4240">
                  <c:v>11.78</c:v>
                </c:pt>
                <c:pt idx="4241">
                  <c:v>11.58</c:v>
                </c:pt>
                <c:pt idx="4242">
                  <c:v>11.71</c:v>
                </c:pt>
                <c:pt idx="4243">
                  <c:v>11.46</c:v>
                </c:pt>
                <c:pt idx="4244">
                  <c:v>11.34</c:v>
                </c:pt>
                <c:pt idx="4245">
                  <c:v>11.34</c:v>
                </c:pt>
                <c:pt idx="4246">
                  <c:v>11.34</c:v>
                </c:pt>
                <c:pt idx="4247">
                  <c:v>11.31</c:v>
                </c:pt>
                <c:pt idx="4248">
                  <c:v>11.63</c:v>
                </c:pt>
                <c:pt idx="4249">
                  <c:v>11.98</c:v>
                </c:pt>
                <c:pt idx="4250">
                  <c:v>12.75</c:v>
                </c:pt>
                <c:pt idx="4251">
                  <c:v>12.73</c:v>
                </c:pt>
                <c:pt idx="4252">
                  <c:v>12.85</c:v>
                </c:pt>
                <c:pt idx="4253">
                  <c:v>13.38</c:v>
                </c:pt>
                <c:pt idx="4254">
                  <c:v>12.55</c:v>
                </c:pt>
                <c:pt idx="4255">
                  <c:v>12.09</c:v>
                </c:pt>
                <c:pt idx="4256">
                  <c:v>12.5</c:v>
                </c:pt>
                <c:pt idx="4257">
                  <c:v>11.4</c:v>
                </c:pt>
                <c:pt idx="4258">
                  <c:v>10.84</c:v>
                </c:pt>
                <c:pt idx="4259">
                  <c:v>10.77</c:v>
                </c:pt>
                <c:pt idx="4260">
                  <c:v>10.77</c:v>
                </c:pt>
                <c:pt idx="4261">
                  <c:v>10.34</c:v>
                </c:pt>
                <c:pt idx="4262">
                  <c:v>10.119999999999999</c:v>
                </c:pt>
                <c:pt idx="4263">
                  <c:v>10.38</c:v>
                </c:pt>
                <c:pt idx="4264">
                  <c:v>10.42</c:v>
                </c:pt>
                <c:pt idx="4265">
                  <c:v>10.35</c:v>
                </c:pt>
                <c:pt idx="4266">
                  <c:v>10.14</c:v>
                </c:pt>
                <c:pt idx="4267">
                  <c:v>10.24</c:v>
                </c:pt>
                <c:pt idx="4268">
                  <c:v>10.210000000000001</c:v>
                </c:pt>
                <c:pt idx="4269">
                  <c:v>9.8600000000000012</c:v>
                </c:pt>
                <c:pt idx="4270">
                  <c:v>10</c:v>
                </c:pt>
                <c:pt idx="4271">
                  <c:v>9.69</c:v>
                </c:pt>
                <c:pt idx="4272">
                  <c:v>10.83</c:v>
                </c:pt>
                <c:pt idx="4273">
                  <c:v>10.51</c:v>
                </c:pt>
                <c:pt idx="4274">
                  <c:v>10.32</c:v>
                </c:pt>
                <c:pt idx="4275">
                  <c:v>10.73</c:v>
                </c:pt>
                <c:pt idx="4276">
                  <c:v>10.68</c:v>
                </c:pt>
                <c:pt idx="4277">
                  <c:v>10.93</c:v>
                </c:pt>
                <c:pt idx="4278">
                  <c:v>11.16</c:v>
                </c:pt>
                <c:pt idx="4279">
                  <c:v>10.47</c:v>
                </c:pt>
                <c:pt idx="4280">
                  <c:v>10.4</c:v>
                </c:pt>
                <c:pt idx="4281">
                  <c:v>10.42</c:v>
                </c:pt>
                <c:pt idx="4282">
                  <c:v>10.57</c:v>
                </c:pt>
                <c:pt idx="4283">
                  <c:v>10.38</c:v>
                </c:pt>
                <c:pt idx="4284">
                  <c:v>9.5500000000000007</c:v>
                </c:pt>
                <c:pt idx="4285">
                  <c:v>9.81</c:v>
                </c:pt>
                <c:pt idx="4286">
                  <c:v>10.19</c:v>
                </c:pt>
                <c:pt idx="4287">
                  <c:v>10.45</c:v>
                </c:pt>
                <c:pt idx="4288">
                  <c:v>10.55</c:v>
                </c:pt>
                <c:pt idx="4289">
                  <c:v>10.47</c:v>
                </c:pt>
                <c:pt idx="4290">
                  <c:v>10.28</c:v>
                </c:pt>
                <c:pt idx="4291">
                  <c:v>11.38</c:v>
                </c:pt>
                <c:pt idx="4292">
                  <c:v>11.59</c:v>
                </c:pt>
                <c:pt idx="4293">
                  <c:v>11.87</c:v>
                </c:pt>
                <c:pt idx="4294">
                  <c:v>11.89</c:v>
                </c:pt>
                <c:pt idx="4295">
                  <c:v>11.8</c:v>
                </c:pt>
                <c:pt idx="4296">
                  <c:v>11.54</c:v>
                </c:pt>
                <c:pt idx="4297">
                  <c:v>10.25</c:v>
                </c:pt>
                <c:pt idx="4298">
                  <c:v>9.4599999999999991</c:v>
                </c:pt>
                <c:pt idx="4299">
                  <c:v>9.68</c:v>
                </c:pt>
                <c:pt idx="4300">
                  <c:v>9.9700000000000006</c:v>
                </c:pt>
                <c:pt idx="4301">
                  <c:v>10.039999999999999</c:v>
                </c:pt>
                <c:pt idx="4302">
                  <c:v>10.039999999999999</c:v>
                </c:pt>
                <c:pt idx="4303">
                  <c:v>10.01</c:v>
                </c:pt>
                <c:pt idx="4304">
                  <c:v>9.9600000000000009</c:v>
                </c:pt>
                <c:pt idx="4305">
                  <c:v>10</c:v>
                </c:pt>
                <c:pt idx="4306">
                  <c:v>10.09</c:v>
                </c:pt>
                <c:pt idx="4307">
                  <c:v>10.11</c:v>
                </c:pt>
                <c:pt idx="4308">
                  <c:v>10.19</c:v>
                </c:pt>
                <c:pt idx="4309">
                  <c:v>10.15</c:v>
                </c:pt>
                <c:pt idx="4310">
                  <c:v>10.02</c:v>
                </c:pt>
                <c:pt idx="4311">
                  <c:v>9.91</c:v>
                </c:pt>
                <c:pt idx="4312">
                  <c:v>9.98</c:v>
                </c:pt>
                <c:pt idx="4313">
                  <c:v>10.01</c:v>
                </c:pt>
                <c:pt idx="4314">
                  <c:v>10.050000000000001</c:v>
                </c:pt>
                <c:pt idx="4315">
                  <c:v>10.08</c:v>
                </c:pt>
                <c:pt idx="4316">
                  <c:v>10.1</c:v>
                </c:pt>
                <c:pt idx="4317">
                  <c:v>10.130000000000001</c:v>
                </c:pt>
                <c:pt idx="4318">
                  <c:v>10.1</c:v>
                </c:pt>
                <c:pt idx="4319">
                  <c:v>10.14</c:v>
                </c:pt>
                <c:pt idx="4320">
                  <c:v>10.15</c:v>
                </c:pt>
                <c:pt idx="4321">
                  <c:v>10.19</c:v>
                </c:pt>
                <c:pt idx="4322">
                  <c:v>10.14</c:v>
                </c:pt>
                <c:pt idx="4323">
                  <c:v>10.18</c:v>
                </c:pt>
                <c:pt idx="4324">
                  <c:v>10.18</c:v>
                </c:pt>
                <c:pt idx="4325">
                  <c:v>10.199999999999999</c:v>
                </c:pt>
                <c:pt idx="4326">
                  <c:v>11.29</c:v>
                </c:pt>
                <c:pt idx="4327">
                  <c:v>11.26</c:v>
                </c:pt>
                <c:pt idx="4328">
                  <c:v>10.92</c:v>
                </c:pt>
                <c:pt idx="4329">
                  <c:v>11.16</c:v>
                </c:pt>
                <c:pt idx="4330">
                  <c:v>11.18</c:v>
                </c:pt>
                <c:pt idx="4331">
                  <c:v>11.16</c:v>
                </c:pt>
                <c:pt idx="4332">
                  <c:v>10.15</c:v>
                </c:pt>
                <c:pt idx="4333">
                  <c:v>10.039999999999999</c:v>
                </c:pt>
                <c:pt idx="4334">
                  <c:v>9.74</c:v>
                </c:pt>
                <c:pt idx="4335">
                  <c:v>9.23</c:v>
                </c:pt>
                <c:pt idx="4336">
                  <c:v>8.4600000000000009</c:v>
                </c:pt>
                <c:pt idx="4337">
                  <c:v>8.61</c:v>
                </c:pt>
                <c:pt idx="4338">
                  <c:v>8.74</c:v>
                </c:pt>
                <c:pt idx="4339">
                  <c:v>8.73</c:v>
                </c:pt>
                <c:pt idx="4340">
                  <c:v>9.4499999999999993</c:v>
                </c:pt>
                <c:pt idx="4341">
                  <c:v>9.1700000000000017</c:v>
                </c:pt>
                <c:pt idx="4342">
                  <c:v>9.2800000000000011</c:v>
                </c:pt>
                <c:pt idx="4343">
                  <c:v>8.75</c:v>
                </c:pt>
                <c:pt idx="4344">
                  <c:v>8.3800000000000008</c:v>
                </c:pt>
                <c:pt idx="4345">
                  <c:v>8.4500000000000011</c:v>
                </c:pt>
                <c:pt idx="4346">
                  <c:v>8.48</c:v>
                </c:pt>
                <c:pt idx="4347">
                  <c:v>8.41</c:v>
                </c:pt>
                <c:pt idx="4348">
                  <c:v>8.43</c:v>
                </c:pt>
                <c:pt idx="4349">
                  <c:v>8.4600000000000009</c:v>
                </c:pt>
                <c:pt idx="4350">
                  <c:v>8.33</c:v>
                </c:pt>
                <c:pt idx="4351">
                  <c:v>8.2199999999999989</c:v>
                </c:pt>
                <c:pt idx="4352">
                  <c:v>8.23</c:v>
                </c:pt>
                <c:pt idx="4353">
                  <c:v>7.85</c:v>
                </c:pt>
                <c:pt idx="4354">
                  <c:v>7.7899999999999991</c:v>
                </c:pt>
                <c:pt idx="4355">
                  <c:v>7.91</c:v>
                </c:pt>
                <c:pt idx="4356">
                  <c:v>7.919999999999999</c:v>
                </c:pt>
                <c:pt idx="4357">
                  <c:v>7.9900000000000011</c:v>
                </c:pt>
                <c:pt idx="4358">
                  <c:v>7.77</c:v>
                </c:pt>
                <c:pt idx="4359">
                  <c:v>7.59</c:v>
                </c:pt>
                <c:pt idx="4360">
                  <c:v>7.5399999999999991</c:v>
                </c:pt>
                <c:pt idx="4361">
                  <c:v>7.5299999999999994</c:v>
                </c:pt>
                <c:pt idx="4362">
                  <c:v>7.3999999999999986</c:v>
                </c:pt>
                <c:pt idx="4363">
                  <c:v>7.6099999999999994</c:v>
                </c:pt>
                <c:pt idx="4364">
                  <c:v>7.7099999999999991</c:v>
                </c:pt>
                <c:pt idx="4365">
                  <c:v>7.87</c:v>
                </c:pt>
                <c:pt idx="4366">
                  <c:v>7.65</c:v>
                </c:pt>
                <c:pt idx="4367">
                  <c:v>7.6099999999999994</c:v>
                </c:pt>
                <c:pt idx="4368">
                  <c:v>7.7099999999999991</c:v>
                </c:pt>
                <c:pt idx="4369">
                  <c:v>7.7</c:v>
                </c:pt>
                <c:pt idx="4370">
                  <c:v>7.48</c:v>
                </c:pt>
                <c:pt idx="4371">
                  <c:v>7.46</c:v>
                </c:pt>
                <c:pt idx="4372">
                  <c:v>7.29</c:v>
                </c:pt>
                <c:pt idx="4373">
                  <c:v>7.19</c:v>
                </c:pt>
                <c:pt idx="4374">
                  <c:v>7.2</c:v>
                </c:pt>
                <c:pt idx="4375">
                  <c:v>7.26</c:v>
                </c:pt>
                <c:pt idx="4376">
                  <c:v>7.14</c:v>
                </c:pt>
                <c:pt idx="4377">
                  <c:v>7.3999999999999986</c:v>
                </c:pt>
                <c:pt idx="4378">
                  <c:v>7.42</c:v>
                </c:pt>
                <c:pt idx="4379">
                  <c:v>7.38</c:v>
                </c:pt>
                <c:pt idx="4380">
                  <c:v>7.36</c:v>
                </c:pt>
                <c:pt idx="4381">
                  <c:v>7.06</c:v>
                </c:pt>
                <c:pt idx="4382">
                  <c:v>7.03</c:v>
                </c:pt>
                <c:pt idx="4383">
                  <c:v>7.04</c:v>
                </c:pt>
                <c:pt idx="4384">
                  <c:v>7.17</c:v>
                </c:pt>
                <c:pt idx="4385">
                  <c:v>7.1300000000000008</c:v>
                </c:pt>
                <c:pt idx="4386">
                  <c:v>7.2</c:v>
                </c:pt>
                <c:pt idx="4387">
                  <c:v>7.3</c:v>
                </c:pt>
                <c:pt idx="4388">
                  <c:v>7.35</c:v>
                </c:pt>
                <c:pt idx="4389">
                  <c:v>7.44</c:v>
                </c:pt>
                <c:pt idx="4390">
                  <c:v>7.4</c:v>
                </c:pt>
                <c:pt idx="4391">
                  <c:v>7.42</c:v>
                </c:pt>
                <c:pt idx="4392">
                  <c:v>7.31</c:v>
                </c:pt>
                <c:pt idx="4393">
                  <c:v>7.2399999999999993</c:v>
                </c:pt>
                <c:pt idx="4394">
                  <c:v>7.26</c:v>
                </c:pt>
                <c:pt idx="4395">
                  <c:v>7.19</c:v>
                </c:pt>
                <c:pt idx="4396">
                  <c:v>7.04</c:v>
                </c:pt>
                <c:pt idx="4397">
                  <c:v>7.1800000000000006</c:v>
                </c:pt>
                <c:pt idx="4398">
                  <c:v>6.93</c:v>
                </c:pt>
                <c:pt idx="4399">
                  <c:v>6.94</c:v>
                </c:pt>
                <c:pt idx="4400">
                  <c:v>6.69</c:v>
                </c:pt>
                <c:pt idx="4401">
                  <c:v>6.62</c:v>
                </c:pt>
                <c:pt idx="4402">
                  <c:v>6.46</c:v>
                </c:pt>
                <c:pt idx="4403">
                  <c:v>6.42</c:v>
                </c:pt>
                <c:pt idx="4404">
                  <c:v>6.57</c:v>
                </c:pt>
                <c:pt idx="4405">
                  <c:v>6.59</c:v>
                </c:pt>
                <c:pt idx="4406">
                  <c:v>6.62</c:v>
                </c:pt>
                <c:pt idx="4407">
                  <c:v>6.87</c:v>
                </c:pt>
                <c:pt idx="4408">
                  <c:v>6.87</c:v>
                </c:pt>
                <c:pt idx="4409">
                  <c:v>6.8999999999999986</c:v>
                </c:pt>
                <c:pt idx="4410">
                  <c:v>6.67</c:v>
                </c:pt>
                <c:pt idx="4411">
                  <c:v>7.0100000000000007</c:v>
                </c:pt>
                <c:pt idx="4412">
                  <c:v>7.1</c:v>
                </c:pt>
                <c:pt idx="4413">
                  <c:v>7.34</c:v>
                </c:pt>
                <c:pt idx="4414">
                  <c:v>7.1199999999999992</c:v>
                </c:pt>
                <c:pt idx="4415">
                  <c:v>7.18</c:v>
                </c:pt>
                <c:pt idx="4416">
                  <c:v>7.4099999999999993</c:v>
                </c:pt>
                <c:pt idx="4417">
                  <c:v>8.0299999999999994</c:v>
                </c:pt>
                <c:pt idx="4418">
                  <c:v>7.7600000000000007</c:v>
                </c:pt>
                <c:pt idx="4419">
                  <c:v>7.84</c:v>
                </c:pt>
                <c:pt idx="4420">
                  <c:v>8.08</c:v>
                </c:pt>
                <c:pt idx="4421">
                  <c:v>8.07</c:v>
                </c:pt>
                <c:pt idx="4422">
                  <c:v>8.2100000000000009</c:v>
                </c:pt>
                <c:pt idx="4423">
                  <c:v>7.91</c:v>
                </c:pt>
                <c:pt idx="4424">
                  <c:v>7.5599999999999987</c:v>
                </c:pt>
                <c:pt idx="4425">
                  <c:v>7.42</c:v>
                </c:pt>
                <c:pt idx="4426">
                  <c:v>7.7000000000000011</c:v>
                </c:pt>
                <c:pt idx="4427">
                  <c:v>7.69</c:v>
                </c:pt>
                <c:pt idx="4428">
                  <c:v>7.75</c:v>
                </c:pt>
                <c:pt idx="4429">
                  <c:v>7.75</c:v>
                </c:pt>
                <c:pt idx="4430">
                  <c:v>7.75</c:v>
                </c:pt>
                <c:pt idx="4431">
                  <c:v>7.66</c:v>
                </c:pt>
                <c:pt idx="4432">
                  <c:v>7.67</c:v>
                </c:pt>
                <c:pt idx="4433">
                  <c:v>7.63</c:v>
                </c:pt>
                <c:pt idx="4434">
                  <c:v>7.63</c:v>
                </c:pt>
                <c:pt idx="4435">
                  <c:v>7.63</c:v>
                </c:pt>
                <c:pt idx="4436">
                  <c:v>7.54</c:v>
                </c:pt>
                <c:pt idx="4437">
                  <c:v>7.7</c:v>
                </c:pt>
                <c:pt idx="4438">
                  <c:v>7.75</c:v>
                </c:pt>
                <c:pt idx="4439">
                  <c:v>8.26</c:v>
                </c:pt>
                <c:pt idx="4440">
                  <c:v>8.25</c:v>
                </c:pt>
                <c:pt idx="4441">
                  <c:v>7.9499999999999993</c:v>
                </c:pt>
                <c:pt idx="4442">
                  <c:v>7.9899999999999993</c:v>
                </c:pt>
                <c:pt idx="4443">
                  <c:v>8.07</c:v>
                </c:pt>
                <c:pt idx="4444">
                  <c:v>8.1800000000000015</c:v>
                </c:pt>
                <c:pt idx="4445">
                  <c:v>8.3600000000000012</c:v>
                </c:pt>
                <c:pt idx="4446">
                  <c:v>8.67</c:v>
                </c:pt>
                <c:pt idx="4447">
                  <c:v>8.870000000000001</c:v>
                </c:pt>
                <c:pt idx="4448">
                  <c:v>9.3099999999999987</c:v>
                </c:pt>
                <c:pt idx="4449">
                  <c:v>9.8699999999999992</c:v>
                </c:pt>
                <c:pt idx="4450">
                  <c:v>9.3099999999999987</c:v>
                </c:pt>
                <c:pt idx="4451">
                  <c:v>9.0300000000000011</c:v>
                </c:pt>
                <c:pt idx="4452">
                  <c:v>9.14</c:v>
                </c:pt>
                <c:pt idx="4453">
                  <c:v>9.2899999999999991</c:v>
                </c:pt>
                <c:pt idx="4454">
                  <c:v>9.18</c:v>
                </c:pt>
                <c:pt idx="4455">
                  <c:v>9.36</c:v>
                </c:pt>
                <c:pt idx="4456">
                  <c:v>9.24</c:v>
                </c:pt>
                <c:pt idx="4457">
                  <c:v>9.1399999999999988</c:v>
                </c:pt>
                <c:pt idx="4458">
                  <c:v>9.1999999999999993</c:v>
                </c:pt>
                <c:pt idx="4459">
                  <c:v>9.1999999999999993</c:v>
                </c:pt>
                <c:pt idx="4460">
                  <c:v>9.3800000000000008</c:v>
                </c:pt>
                <c:pt idx="4461">
                  <c:v>9.74</c:v>
                </c:pt>
                <c:pt idx="4462">
                  <c:v>10.54</c:v>
                </c:pt>
                <c:pt idx="4463">
                  <c:v>10.96</c:v>
                </c:pt>
                <c:pt idx="4464">
                  <c:v>10.84</c:v>
                </c:pt>
                <c:pt idx="4465">
                  <c:v>10.71</c:v>
                </c:pt>
                <c:pt idx="4466">
                  <c:v>10.88</c:v>
                </c:pt>
                <c:pt idx="4467">
                  <c:v>10.73</c:v>
                </c:pt>
                <c:pt idx="4468">
                  <c:v>10.66</c:v>
                </c:pt>
                <c:pt idx="4469">
                  <c:v>10.68</c:v>
                </c:pt>
                <c:pt idx="4470">
                  <c:v>10.47</c:v>
                </c:pt>
                <c:pt idx="4471">
                  <c:v>10.49</c:v>
                </c:pt>
                <c:pt idx="4472">
                  <c:v>10.46</c:v>
                </c:pt>
                <c:pt idx="4473">
                  <c:v>10.5</c:v>
                </c:pt>
                <c:pt idx="4474">
                  <c:v>10.55</c:v>
                </c:pt>
                <c:pt idx="4475">
                  <c:v>10.32</c:v>
                </c:pt>
                <c:pt idx="4476">
                  <c:v>10.19</c:v>
                </c:pt>
                <c:pt idx="4477">
                  <c:v>10.06</c:v>
                </c:pt>
                <c:pt idx="4478">
                  <c:v>9.77</c:v>
                </c:pt>
                <c:pt idx="4479">
                  <c:v>9.61</c:v>
                </c:pt>
                <c:pt idx="4480">
                  <c:v>9.57</c:v>
                </c:pt>
                <c:pt idx="4481">
                  <c:v>9.6</c:v>
                </c:pt>
                <c:pt idx="4482">
                  <c:v>9.2999999999999989</c:v>
                </c:pt>
                <c:pt idx="4483">
                  <c:v>9.31</c:v>
                </c:pt>
                <c:pt idx="4484">
                  <c:v>9.19</c:v>
                </c:pt>
                <c:pt idx="4485">
                  <c:v>8.67</c:v>
                </c:pt>
                <c:pt idx="4486">
                  <c:v>8.69</c:v>
                </c:pt>
                <c:pt idx="4487">
                  <c:v>8.48</c:v>
                </c:pt>
                <c:pt idx="4488">
                  <c:v>8.5</c:v>
                </c:pt>
                <c:pt idx="4489">
                  <c:v>8.6399999999999988</c:v>
                </c:pt>
                <c:pt idx="4490">
                  <c:v>8.42</c:v>
                </c:pt>
                <c:pt idx="4491">
                  <c:v>8.4</c:v>
                </c:pt>
                <c:pt idx="4492">
                  <c:v>8.56</c:v>
                </c:pt>
                <c:pt idx="4493">
                  <c:v>8.6100000000000012</c:v>
                </c:pt>
                <c:pt idx="4494">
                  <c:v>8.66</c:v>
                </c:pt>
                <c:pt idx="4495">
                  <c:v>8.66</c:v>
                </c:pt>
                <c:pt idx="4496">
                  <c:v>8.66</c:v>
                </c:pt>
                <c:pt idx="4497">
                  <c:v>8.620000000000001</c:v>
                </c:pt>
                <c:pt idx="4498">
                  <c:v>8.69</c:v>
                </c:pt>
                <c:pt idx="4499">
                  <c:v>8.6300000000000008</c:v>
                </c:pt>
                <c:pt idx="4500">
                  <c:v>8.52</c:v>
                </c:pt>
                <c:pt idx="4501">
                  <c:v>8.7900000000000009</c:v>
                </c:pt>
                <c:pt idx="4502">
                  <c:v>8.99</c:v>
                </c:pt>
                <c:pt idx="4503">
                  <c:v>9.16</c:v>
                </c:pt>
                <c:pt idx="4504">
                  <c:v>9.1199999999999992</c:v>
                </c:pt>
                <c:pt idx="4505">
                  <c:v>9</c:v>
                </c:pt>
                <c:pt idx="4506">
                  <c:v>8.92</c:v>
                </c:pt>
                <c:pt idx="4507">
                  <c:v>8.8500000000000014</c:v>
                </c:pt>
                <c:pt idx="4508">
                  <c:v>9.15</c:v>
                </c:pt>
                <c:pt idx="4509">
                  <c:v>9.25</c:v>
                </c:pt>
                <c:pt idx="4510">
                  <c:v>9.2100000000000009</c:v>
                </c:pt>
                <c:pt idx="4511">
                  <c:v>8.98</c:v>
                </c:pt>
                <c:pt idx="4512">
                  <c:v>8.9699999999999989</c:v>
                </c:pt>
                <c:pt idx="4513">
                  <c:v>9.1800000000000015</c:v>
                </c:pt>
                <c:pt idx="4514">
                  <c:v>9.09</c:v>
                </c:pt>
                <c:pt idx="4515">
                  <c:v>8.43</c:v>
                </c:pt>
                <c:pt idx="4516">
                  <c:v>8.370000000000001</c:v>
                </c:pt>
                <c:pt idx="4517">
                  <c:v>8.4</c:v>
                </c:pt>
                <c:pt idx="4518">
                  <c:v>8.77</c:v>
                </c:pt>
                <c:pt idx="4519">
                  <c:v>8.8000000000000007</c:v>
                </c:pt>
                <c:pt idx="4520">
                  <c:v>8.77</c:v>
                </c:pt>
                <c:pt idx="4521">
                  <c:v>8.76</c:v>
                </c:pt>
                <c:pt idx="4522">
                  <c:v>8.77</c:v>
                </c:pt>
                <c:pt idx="4523">
                  <c:v>8.56</c:v>
                </c:pt>
                <c:pt idx="4524">
                  <c:v>8.4500000000000011</c:v>
                </c:pt>
                <c:pt idx="4525">
                  <c:v>8.3800000000000008</c:v>
                </c:pt>
                <c:pt idx="4526">
                  <c:v>8.2800000000000011</c:v>
                </c:pt>
                <c:pt idx="4527">
                  <c:v>7.66</c:v>
                </c:pt>
                <c:pt idx="4528">
                  <c:v>7.67</c:v>
                </c:pt>
                <c:pt idx="4529">
                  <c:v>7.34</c:v>
                </c:pt>
                <c:pt idx="4530">
                  <c:v>7.36</c:v>
                </c:pt>
                <c:pt idx="4531">
                  <c:v>7.41</c:v>
                </c:pt>
                <c:pt idx="4532">
                  <c:v>7.28</c:v>
                </c:pt>
                <c:pt idx="4533">
                  <c:v>7.26</c:v>
                </c:pt>
                <c:pt idx="4534">
                  <c:v>7.34</c:v>
                </c:pt>
                <c:pt idx="4535">
                  <c:v>7.41</c:v>
                </c:pt>
                <c:pt idx="4536">
                  <c:v>7.21</c:v>
                </c:pt>
                <c:pt idx="4537">
                  <c:v>7.16</c:v>
                </c:pt>
                <c:pt idx="4538">
                  <c:v>6.99</c:v>
                </c:pt>
                <c:pt idx="4539">
                  <c:v>7.12</c:v>
                </c:pt>
                <c:pt idx="4540">
                  <c:v>7.19</c:v>
                </c:pt>
                <c:pt idx="4541">
                  <c:v>7.16</c:v>
                </c:pt>
                <c:pt idx="4542">
                  <c:v>7.2</c:v>
                </c:pt>
                <c:pt idx="4543">
                  <c:v>7.28</c:v>
                </c:pt>
                <c:pt idx="4544">
                  <c:v>7.21</c:v>
                </c:pt>
                <c:pt idx="4545">
                  <c:v>7.25</c:v>
                </c:pt>
                <c:pt idx="4546">
                  <c:v>7.35</c:v>
                </c:pt>
                <c:pt idx="4547">
                  <c:v>7.4300000000000006</c:v>
                </c:pt>
                <c:pt idx="4548">
                  <c:v>7.4300000000000006</c:v>
                </c:pt>
                <c:pt idx="4549">
                  <c:v>7.3900000000000006</c:v>
                </c:pt>
                <c:pt idx="4550">
                  <c:v>7.4</c:v>
                </c:pt>
                <c:pt idx="4551">
                  <c:v>7.77</c:v>
                </c:pt>
                <c:pt idx="4552">
                  <c:v>8.08</c:v>
                </c:pt>
                <c:pt idx="4553">
                  <c:v>8.2199999999999989</c:v>
                </c:pt>
                <c:pt idx="4554">
                  <c:v>8.370000000000001</c:v>
                </c:pt>
                <c:pt idx="4555">
                  <c:v>8.27</c:v>
                </c:pt>
                <c:pt idx="4556">
                  <c:v>8.2200000000000006</c:v>
                </c:pt>
                <c:pt idx="4557">
                  <c:v>7.92</c:v>
                </c:pt>
                <c:pt idx="4558">
                  <c:v>7.83</c:v>
                </c:pt>
                <c:pt idx="4559">
                  <c:v>7.87</c:v>
                </c:pt>
                <c:pt idx="4560">
                  <c:v>8.93</c:v>
                </c:pt>
                <c:pt idx="4561">
                  <c:v>8.8600000000000012</c:v>
                </c:pt>
                <c:pt idx="4562">
                  <c:v>8.83</c:v>
                </c:pt>
                <c:pt idx="4563">
                  <c:v>8.68</c:v>
                </c:pt>
                <c:pt idx="4564">
                  <c:v>8.370000000000001</c:v>
                </c:pt>
                <c:pt idx="4565">
                  <c:v>8.34</c:v>
                </c:pt>
                <c:pt idx="4566">
                  <c:v>8.17</c:v>
                </c:pt>
                <c:pt idx="4567">
                  <c:v>8.25</c:v>
                </c:pt>
                <c:pt idx="4568">
                  <c:v>8.2200000000000006</c:v>
                </c:pt>
                <c:pt idx="4569">
                  <c:v>8.14</c:v>
                </c:pt>
                <c:pt idx="4570">
                  <c:v>8.14</c:v>
                </c:pt>
                <c:pt idx="4571">
                  <c:v>8.17</c:v>
                </c:pt>
                <c:pt idx="4572">
                  <c:v>7.94</c:v>
                </c:pt>
                <c:pt idx="4573">
                  <c:v>7.95</c:v>
                </c:pt>
                <c:pt idx="4574">
                  <c:v>7.98</c:v>
                </c:pt>
                <c:pt idx="4575">
                  <c:v>7.8999999999999986</c:v>
                </c:pt>
                <c:pt idx="4576">
                  <c:v>7.88</c:v>
                </c:pt>
                <c:pt idx="4577">
                  <c:v>8.120000000000001</c:v>
                </c:pt>
                <c:pt idx="4578">
                  <c:v>8.1100000000000012</c:v>
                </c:pt>
                <c:pt idx="4579">
                  <c:v>8.14</c:v>
                </c:pt>
                <c:pt idx="4580">
                  <c:v>8.129999999999999</c:v>
                </c:pt>
                <c:pt idx="4581">
                  <c:v>8.16</c:v>
                </c:pt>
                <c:pt idx="4582">
                  <c:v>8.3000000000000007</c:v>
                </c:pt>
                <c:pt idx="4583">
                  <c:v>8.2700000000000014</c:v>
                </c:pt>
                <c:pt idx="4584">
                  <c:v>8.34</c:v>
                </c:pt>
                <c:pt idx="4585">
                  <c:v>8.32</c:v>
                </c:pt>
                <c:pt idx="4586">
                  <c:v>8.43</c:v>
                </c:pt>
                <c:pt idx="4587">
                  <c:v>8.42</c:v>
                </c:pt>
                <c:pt idx="4588">
                  <c:v>8.5200000000000014</c:v>
                </c:pt>
                <c:pt idx="4589">
                  <c:v>8.5500000000000007</c:v>
                </c:pt>
                <c:pt idx="4590">
                  <c:v>8.57</c:v>
                </c:pt>
                <c:pt idx="4591">
                  <c:v>8.51</c:v>
                </c:pt>
                <c:pt idx="4592">
                  <c:v>8.51</c:v>
                </c:pt>
                <c:pt idx="4593">
                  <c:v>8.4599999999999991</c:v>
                </c:pt>
                <c:pt idx="4594">
                  <c:v>8.3699999999999992</c:v>
                </c:pt>
                <c:pt idx="4595">
                  <c:v>8.32</c:v>
                </c:pt>
                <c:pt idx="4596">
                  <c:v>8.33</c:v>
                </c:pt>
                <c:pt idx="4597">
                  <c:v>8.2299999999999986</c:v>
                </c:pt>
                <c:pt idx="4598">
                  <c:v>8.18</c:v>
                </c:pt>
                <c:pt idx="4599">
                  <c:v>8.15</c:v>
                </c:pt>
                <c:pt idx="4600">
                  <c:v>8.18</c:v>
                </c:pt>
                <c:pt idx="4601">
                  <c:v>8.1999999999999993</c:v>
                </c:pt>
                <c:pt idx="4602">
                  <c:v>8.2299999999999986</c:v>
                </c:pt>
                <c:pt idx="4603">
                  <c:v>8.2299999999999986</c:v>
                </c:pt>
                <c:pt idx="4604">
                  <c:v>8.2299999999999986</c:v>
                </c:pt>
                <c:pt idx="4605">
                  <c:v>8.1999999999999993</c:v>
                </c:pt>
                <c:pt idx="4606">
                  <c:v>8.18</c:v>
                </c:pt>
                <c:pt idx="4607">
                  <c:v>8.2199999999999989</c:v>
                </c:pt>
                <c:pt idx="4608">
                  <c:v>8.25</c:v>
                </c:pt>
                <c:pt idx="4609">
                  <c:v>8.24</c:v>
                </c:pt>
                <c:pt idx="4610">
                  <c:v>8.25</c:v>
                </c:pt>
                <c:pt idx="4611">
                  <c:v>8.26</c:v>
                </c:pt>
                <c:pt idx="4612">
                  <c:v>8.25</c:v>
                </c:pt>
                <c:pt idx="4613">
                  <c:v>8.33</c:v>
                </c:pt>
                <c:pt idx="4614">
                  <c:v>8.34</c:v>
                </c:pt>
                <c:pt idx="4615">
                  <c:v>8.35</c:v>
                </c:pt>
                <c:pt idx="4616">
                  <c:v>8.35</c:v>
                </c:pt>
                <c:pt idx="4617">
                  <c:v>8.36</c:v>
                </c:pt>
                <c:pt idx="4618">
                  <c:v>8.4600000000000009</c:v>
                </c:pt>
                <c:pt idx="4619">
                  <c:v>8.4499999999999993</c:v>
                </c:pt>
                <c:pt idx="4620">
                  <c:v>8.61</c:v>
                </c:pt>
                <c:pt idx="4621">
                  <c:v>8.66</c:v>
                </c:pt>
                <c:pt idx="4622">
                  <c:v>8.6499999999999986</c:v>
                </c:pt>
                <c:pt idx="4623">
                  <c:v>8.42</c:v>
                </c:pt>
                <c:pt idx="4624">
                  <c:v>8.49</c:v>
                </c:pt>
                <c:pt idx="4625">
                  <c:v>8.51</c:v>
                </c:pt>
                <c:pt idx="4626">
                  <c:v>8.5</c:v>
                </c:pt>
                <c:pt idx="4627">
                  <c:v>8.5499999999999989</c:v>
                </c:pt>
                <c:pt idx="4628">
                  <c:v>8.43</c:v>
                </c:pt>
                <c:pt idx="4629">
                  <c:v>8.4</c:v>
                </c:pt>
                <c:pt idx="4630">
                  <c:v>8.4799999999999986</c:v>
                </c:pt>
                <c:pt idx="4631">
                  <c:v>8.4799999999999986</c:v>
                </c:pt>
                <c:pt idx="4632">
                  <c:v>8.3800000000000008</c:v>
                </c:pt>
                <c:pt idx="4633">
                  <c:v>8.33</c:v>
                </c:pt>
                <c:pt idx="4634">
                  <c:v>8.31</c:v>
                </c:pt>
                <c:pt idx="4635">
                  <c:v>8.2200000000000006</c:v>
                </c:pt>
                <c:pt idx="4636">
                  <c:v>8.27</c:v>
                </c:pt>
                <c:pt idx="4637">
                  <c:v>8.18</c:v>
                </c:pt>
                <c:pt idx="4638">
                  <c:v>8.24</c:v>
                </c:pt>
                <c:pt idx="4639">
                  <c:v>8.3000000000000007</c:v>
                </c:pt>
                <c:pt idx="4640">
                  <c:v>8.4</c:v>
                </c:pt>
                <c:pt idx="4641">
                  <c:v>8.3899999999999988</c:v>
                </c:pt>
                <c:pt idx="4642">
                  <c:v>8.3800000000000008</c:v>
                </c:pt>
                <c:pt idx="4643">
                  <c:v>8.41</c:v>
                </c:pt>
                <c:pt idx="4644">
                  <c:v>8.44</c:v>
                </c:pt>
                <c:pt idx="4645">
                  <c:v>8.4599999999999991</c:v>
                </c:pt>
                <c:pt idx="4646">
                  <c:v>8.4500000000000011</c:v>
                </c:pt>
                <c:pt idx="4647">
                  <c:v>8.41</c:v>
                </c:pt>
                <c:pt idx="4648">
                  <c:v>8.34</c:v>
                </c:pt>
                <c:pt idx="4649">
                  <c:v>8.27</c:v>
                </c:pt>
                <c:pt idx="4650">
                  <c:v>8.2299999999999986</c:v>
                </c:pt>
                <c:pt idx="4651">
                  <c:v>8.25</c:v>
                </c:pt>
                <c:pt idx="4652">
                  <c:v>8.16</c:v>
                </c:pt>
                <c:pt idx="4653">
                  <c:v>7.9700000000000006</c:v>
                </c:pt>
                <c:pt idx="4654">
                  <c:v>7.72</c:v>
                </c:pt>
                <c:pt idx="4655">
                  <c:v>7.68</c:v>
                </c:pt>
                <c:pt idx="4656">
                  <c:v>7.4499999999999993</c:v>
                </c:pt>
                <c:pt idx="4657">
                  <c:v>7.21</c:v>
                </c:pt>
                <c:pt idx="4658">
                  <c:v>7.18</c:v>
                </c:pt>
                <c:pt idx="4659">
                  <c:v>7.03</c:v>
                </c:pt>
                <c:pt idx="4660">
                  <c:v>7.06</c:v>
                </c:pt>
                <c:pt idx="4661">
                  <c:v>7.06</c:v>
                </c:pt>
                <c:pt idx="4662">
                  <c:v>7.16</c:v>
                </c:pt>
                <c:pt idx="4663">
                  <c:v>7.14</c:v>
                </c:pt>
                <c:pt idx="4664">
                  <c:v>7.14</c:v>
                </c:pt>
                <c:pt idx="4665">
                  <c:v>6.88</c:v>
                </c:pt>
                <c:pt idx="4666">
                  <c:v>6.85</c:v>
                </c:pt>
                <c:pt idx="4667">
                  <c:v>6.77</c:v>
                </c:pt>
                <c:pt idx="4668">
                  <c:v>6.79</c:v>
                </c:pt>
                <c:pt idx="4669">
                  <c:v>6.78</c:v>
                </c:pt>
                <c:pt idx="4670">
                  <c:v>6.76</c:v>
                </c:pt>
                <c:pt idx="4671">
                  <c:v>6.81</c:v>
                </c:pt>
                <c:pt idx="4672">
                  <c:v>6.83</c:v>
                </c:pt>
                <c:pt idx="4673">
                  <c:v>6.76</c:v>
                </c:pt>
                <c:pt idx="4674">
                  <c:v>6.26</c:v>
                </c:pt>
                <c:pt idx="4675">
                  <c:v>6.19</c:v>
                </c:pt>
                <c:pt idx="4676">
                  <c:v>6.24</c:v>
                </c:pt>
                <c:pt idx="4677">
                  <c:v>6.19</c:v>
                </c:pt>
                <c:pt idx="4678">
                  <c:v>6.38</c:v>
                </c:pt>
                <c:pt idx="4679">
                  <c:v>6.28</c:v>
                </c:pt>
                <c:pt idx="4680">
                  <c:v>6.31</c:v>
                </c:pt>
                <c:pt idx="4681">
                  <c:v>6.3900000000000006</c:v>
                </c:pt>
                <c:pt idx="4682">
                  <c:v>6.47</c:v>
                </c:pt>
                <c:pt idx="4683">
                  <c:v>6.51</c:v>
                </c:pt>
                <c:pt idx="4684">
                  <c:v>6.88</c:v>
                </c:pt>
                <c:pt idx="4685">
                  <c:v>7.07</c:v>
                </c:pt>
                <c:pt idx="4686">
                  <c:v>7</c:v>
                </c:pt>
                <c:pt idx="4687">
                  <c:v>7.03</c:v>
                </c:pt>
                <c:pt idx="4688">
                  <c:v>7.05</c:v>
                </c:pt>
                <c:pt idx="4689">
                  <c:v>7.01</c:v>
                </c:pt>
                <c:pt idx="4690">
                  <c:v>7.02</c:v>
                </c:pt>
                <c:pt idx="4691">
                  <c:v>7.02</c:v>
                </c:pt>
                <c:pt idx="4692">
                  <c:v>7.08</c:v>
                </c:pt>
                <c:pt idx="4693">
                  <c:v>7.1000000000000014</c:v>
                </c:pt>
                <c:pt idx="4694">
                  <c:v>7.07</c:v>
                </c:pt>
                <c:pt idx="4695">
                  <c:v>7.0100000000000007</c:v>
                </c:pt>
                <c:pt idx="4696">
                  <c:v>6.94</c:v>
                </c:pt>
                <c:pt idx="4697">
                  <c:v>6.91</c:v>
                </c:pt>
                <c:pt idx="4698">
                  <c:v>6.7200000000000006</c:v>
                </c:pt>
                <c:pt idx="4699">
                  <c:v>6.5100000000000007</c:v>
                </c:pt>
                <c:pt idx="4700">
                  <c:v>6.52</c:v>
                </c:pt>
                <c:pt idx="4701">
                  <c:v>6.61</c:v>
                </c:pt>
                <c:pt idx="4702">
                  <c:v>6.6099999999999994</c:v>
                </c:pt>
                <c:pt idx="4703">
                  <c:v>6.72</c:v>
                </c:pt>
                <c:pt idx="4704">
                  <c:v>6.7399999999999993</c:v>
                </c:pt>
                <c:pt idx="4705">
                  <c:v>6.72</c:v>
                </c:pt>
                <c:pt idx="4706">
                  <c:v>6.83</c:v>
                </c:pt>
                <c:pt idx="4707">
                  <c:v>6.88</c:v>
                </c:pt>
                <c:pt idx="4708">
                  <c:v>6.93</c:v>
                </c:pt>
                <c:pt idx="4709">
                  <c:v>6.8500000000000014</c:v>
                </c:pt>
                <c:pt idx="4710">
                  <c:v>6.81</c:v>
                </c:pt>
                <c:pt idx="4711">
                  <c:v>6.78</c:v>
                </c:pt>
                <c:pt idx="4712">
                  <c:v>6.76</c:v>
                </c:pt>
                <c:pt idx="4713">
                  <c:v>6.59</c:v>
                </c:pt>
                <c:pt idx="4714">
                  <c:v>6.48</c:v>
                </c:pt>
                <c:pt idx="4715">
                  <c:v>6.6400000000000006</c:v>
                </c:pt>
                <c:pt idx="4716">
                  <c:v>6.98</c:v>
                </c:pt>
                <c:pt idx="4717">
                  <c:v>7.4899999999999993</c:v>
                </c:pt>
                <c:pt idx="4718">
                  <c:v>7.42</c:v>
                </c:pt>
                <c:pt idx="4719">
                  <c:v>7.22</c:v>
                </c:pt>
                <c:pt idx="4720">
                  <c:v>7.18</c:v>
                </c:pt>
                <c:pt idx="4721">
                  <c:v>7.25</c:v>
                </c:pt>
                <c:pt idx="4722">
                  <c:v>7.55</c:v>
                </c:pt>
                <c:pt idx="4723">
                  <c:v>7.5100000000000007</c:v>
                </c:pt>
                <c:pt idx="4724">
                  <c:v>7.5</c:v>
                </c:pt>
                <c:pt idx="4725">
                  <c:v>7.5</c:v>
                </c:pt>
                <c:pt idx="4726">
                  <c:v>7.08</c:v>
                </c:pt>
                <c:pt idx="4727">
                  <c:v>7.15</c:v>
                </c:pt>
                <c:pt idx="4728">
                  <c:v>7.3500000000000014</c:v>
                </c:pt>
                <c:pt idx="4729">
                  <c:v>7.51</c:v>
                </c:pt>
                <c:pt idx="4730">
                  <c:v>7.52</c:v>
                </c:pt>
                <c:pt idx="4731">
                  <c:v>7.44</c:v>
                </c:pt>
                <c:pt idx="4732">
                  <c:v>6.93</c:v>
                </c:pt>
                <c:pt idx="4733">
                  <c:v>6.94</c:v>
                </c:pt>
                <c:pt idx="4734">
                  <c:v>7.0799999999999992</c:v>
                </c:pt>
                <c:pt idx="4735">
                  <c:v>6.95</c:v>
                </c:pt>
                <c:pt idx="4736">
                  <c:v>6.96</c:v>
                </c:pt>
                <c:pt idx="4737">
                  <c:v>6.85</c:v>
                </c:pt>
                <c:pt idx="4738">
                  <c:v>6.72</c:v>
                </c:pt>
                <c:pt idx="4739">
                  <c:v>6.74</c:v>
                </c:pt>
                <c:pt idx="4740">
                  <c:v>6.77</c:v>
                </c:pt>
                <c:pt idx="4741">
                  <c:v>6.75</c:v>
                </c:pt>
                <c:pt idx="4742">
                  <c:v>6.85</c:v>
                </c:pt>
                <c:pt idx="4743">
                  <c:v>6.81</c:v>
                </c:pt>
                <c:pt idx="4744">
                  <c:v>6.8</c:v>
                </c:pt>
                <c:pt idx="4745">
                  <c:v>6.76</c:v>
                </c:pt>
                <c:pt idx="4746">
                  <c:v>6.71</c:v>
                </c:pt>
                <c:pt idx="4747">
                  <c:v>6.76</c:v>
                </c:pt>
                <c:pt idx="4748">
                  <c:v>6.9099999999999993</c:v>
                </c:pt>
                <c:pt idx="4749">
                  <c:v>6.92</c:v>
                </c:pt>
                <c:pt idx="4750">
                  <c:v>6.88</c:v>
                </c:pt>
                <c:pt idx="4751">
                  <c:v>7.01</c:v>
                </c:pt>
                <c:pt idx="4752">
                  <c:v>6.98</c:v>
                </c:pt>
                <c:pt idx="4753">
                  <c:v>7</c:v>
                </c:pt>
                <c:pt idx="4754">
                  <c:v>6.95</c:v>
                </c:pt>
                <c:pt idx="4755">
                  <c:v>6.98</c:v>
                </c:pt>
                <c:pt idx="4756">
                  <c:v>6.93</c:v>
                </c:pt>
                <c:pt idx="4757">
                  <c:v>6.75</c:v>
                </c:pt>
                <c:pt idx="4758">
                  <c:v>6.81</c:v>
                </c:pt>
                <c:pt idx="4759">
                  <c:v>6.56</c:v>
                </c:pt>
                <c:pt idx="4760">
                  <c:v>6.58</c:v>
                </c:pt>
                <c:pt idx="4761">
                  <c:v>6.6400000000000006</c:v>
                </c:pt>
                <c:pt idx="4762">
                  <c:v>6.68</c:v>
                </c:pt>
                <c:pt idx="4763">
                  <c:v>6.84</c:v>
                </c:pt>
                <c:pt idx="4764">
                  <c:v>6.8</c:v>
                </c:pt>
                <c:pt idx="4765">
                  <c:v>6.84</c:v>
                </c:pt>
                <c:pt idx="4766">
                  <c:v>6.52</c:v>
                </c:pt>
                <c:pt idx="4767">
                  <c:v>6.57</c:v>
                </c:pt>
                <c:pt idx="4768">
                  <c:v>6.52</c:v>
                </c:pt>
                <c:pt idx="4769">
                  <c:v>6.4700000000000006</c:v>
                </c:pt>
                <c:pt idx="4770">
                  <c:v>6.4700000000000006</c:v>
                </c:pt>
                <c:pt idx="4771">
                  <c:v>6.4700000000000006</c:v>
                </c:pt>
                <c:pt idx="4772">
                  <c:v>6.5</c:v>
                </c:pt>
                <c:pt idx="4773">
                  <c:v>6.58</c:v>
                </c:pt>
                <c:pt idx="4774">
                  <c:v>6.55</c:v>
                </c:pt>
                <c:pt idx="4775">
                  <c:v>6.42</c:v>
                </c:pt>
                <c:pt idx="4776">
                  <c:v>6.1800000000000006</c:v>
                </c:pt>
                <c:pt idx="4777">
                  <c:v>6.09</c:v>
                </c:pt>
                <c:pt idx="4778">
                  <c:v>6.06</c:v>
                </c:pt>
                <c:pt idx="4779">
                  <c:v>6.1300000000000008</c:v>
                </c:pt>
                <c:pt idx="4780">
                  <c:v>6.09</c:v>
                </c:pt>
                <c:pt idx="4781">
                  <c:v>6.09</c:v>
                </c:pt>
                <c:pt idx="4782">
                  <c:v>5.84</c:v>
                </c:pt>
                <c:pt idx="4783">
                  <c:v>5.78</c:v>
                </c:pt>
                <c:pt idx="4784">
                  <c:v>5.69</c:v>
                </c:pt>
                <c:pt idx="4785">
                  <c:v>5.58</c:v>
                </c:pt>
                <c:pt idx="4786">
                  <c:v>5.3199999999999994</c:v>
                </c:pt>
                <c:pt idx="4787">
                  <c:v>5.2799999999999994</c:v>
                </c:pt>
                <c:pt idx="4788">
                  <c:v>5.27</c:v>
                </c:pt>
                <c:pt idx="4789">
                  <c:v>5.2</c:v>
                </c:pt>
                <c:pt idx="4790">
                  <c:v>5.3</c:v>
                </c:pt>
                <c:pt idx="4791">
                  <c:v>5.32</c:v>
                </c:pt>
                <c:pt idx="4792">
                  <c:v>5.3000000000000007</c:v>
                </c:pt>
                <c:pt idx="4793">
                  <c:v>5.34</c:v>
                </c:pt>
                <c:pt idx="4794">
                  <c:v>5.46</c:v>
                </c:pt>
                <c:pt idx="4795">
                  <c:v>5.48</c:v>
                </c:pt>
                <c:pt idx="4796">
                  <c:v>5.42</c:v>
                </c:pt>
                <c:pt idx="4797">
                  <c:v>5.47</c:v>
                </c:pt>
                <c:pt idx="4798">
                  <c:v>5.58</c:v>
                </c:pt>
                <c:pt idx="4799">
                  <c:v>5.89</c:v>
                </c:pt>
                <c:pt idx="4800">
                  <c:v>5.7</c:v>
                </c:pt>
                <c:pt idx="4801">
                  <c:v>5.71</c:v>
                </c:pt>
                <c:pt idx="4802">
                  <c:v>5.6800000000000006</c:v>
                </c:pt>
                <c:pt idx="4803">
                  <c:v>5.84</c:v>
                </c:pt>
                <c:pt idx="4804">
                  <c:v>5.8699999999999992</c:v>
                </c:pt>
                <c:pt idx="4805">
                  <c:v>5.86</c:v>
                </c:pt>
                <c:pt idx="4806">
                  <c:v>5.86</c:v>
                </c:pt>
                <c:pt idx="4807">
                  <c:v>5.8599999999999994</c:v>
                </c:pt>
                <c:pt idx="4808">
                  <c:v>5.88</c:v>
                </c:pt>
                <c:pt idx="4809">
                  <c:v>5.84</c:v>
                </c:pt>
                <c:pt idx="4810">
                  <c:v>5.83</c:v>
                </c:pt>
                <c:pt idx="4811">
                  <c:v>5.73</c:v>
                </c:pt>
                <c:pt idx="4812">
                  <c:v>5.59</c:v>
                </c:pt>
                <c:pt idx="4813">
                  <c:v>5.62</c:v>
                </c:pt>
                <c:pt idx="4814">
                  <c:v>5.65</c:v>
                </c:pt>
                <c:pt idx="4815">
                  <c:v>5.4700000000000006</c:v>
                </c:pt>
                <c:pt idx="4816">
                  <c:v>5.47</c:v>
                </c:pt>
                <c:pt idx="4817">
                  <c:v>5.42</c:v>
                </c:pt>
                <c:pt idx="4818">
                  <c:v>5.31</c:v>
                </c:pt>
                <c:pt idx="4819">
                  <c:v>5.3500000000000014</c:v>
                </c:pt>
                <c:pt idx="4820">
                  <c:v>5.3</c:v>
                </c:pt>
                <c:pt idx="4821">
                  <c:v>5.19</c:v>
                </c:pt>
                <c:pt idx="4822">
                  <c:v>5.23</c:v>
                </c:pt>
                <c:pt idx="4823">
                  <c:v>5.19</c:v>
                </c:pt>
                <c:pt idx="4824">
                  <c:v>5.09</c:v>
                </c:pt>
                <c:pt idx="4825">
                  <c:v>5.0599999999999996</c:v>
                </c:pt>
                <c:pt idx="4826">
                  <c:v>4.9400000000000004</c:v>
                </c:pt>
                <c:pt idx="4827">
                  <c:v>4.8600000000000003</c:v>
                </c:pt>
                <c:pt idx="4828">
                  <c:v>4.88</c:v>
                </c:pt>
                <c:pt idx="4829">
                  <c:v>4.92</c:v>
                </c:pt>
                <c:pt idx="4830">
                  <c:v>4.92</c:v>
                </c:pt>
                <c:pt idx="4831">
                  <c:v>4.87</c:v>
                </c:pt>
                <c:pt idx="4832">
                  <c:v>4.83</c:v>
                </c:pt>
                <c:pt idx="4833">
                  <c:v>4.8899999999999997</c:v>
                </c:pt>
                <c:pt idx="4834">
                  <c:v>4.84</c:v>
                </c:pt>
                <c:pt idx="4835">
                  <c:v>4.8099999999999996</c:v>
                </c:pt>
                <c:pt idx="4836">
                  <c:v>4.7899999999999991</c:v>
                </c:pt>
                <c:pt idx="4837">
                  <c:v>4.7300000000000004</c:v>
                </c:pt>
                <c:pt idx="4838">
                  <c:v>4.8599999999999994</c:v>
                </c:pt>
                <c:pt idx="4839">
                  <c:v>4.8599999999999994</c:v>
                </c:pt>
                <c:pt idx="4840">
                  <c:v>4.84</c:v>
                </c:pt>
                <c:pt idx="4841">
                  <c:v>4.92</c:v>
                </c:pt>
                <c:pt idx="4842">
                  <c:v>4.87</c:v>
                </c:pt>
                <c:pt idx="4843">
                  <c:v>4.84</c:v>
                </c:pt>
                <c:pt idx="4844">
                  <c:v>4.93</c:v>
                </c:pt>
                <c:pt idx="4845">
                  <c:v>4.91</c:v>
                </c:pt>
                <c:pt idx="4846">
                  <c:v>5.01</c:v>
                </c:pt>
                <c:pt idx="4847">
                  <c:v>5.04</c:v>
                </c:pt>
                <c:pt idx="4848">
                  <c:v>5.1100000000000003</c:v>
                </c:pt>
                <c:pt idx="4849">
                  <c:v>5.1100000000000003</c:v>
                </c:pt>
                <c:pt idx="4850">
                  <c:v>5.15</c:v>
                </c:pt>
                <c:pt idx="4851">
                  <c:v>5.1000000000000014</c:v>
                </c:pt>
                <c:pt idx="4852">
                  <c:v>5.12</c:v>
                </c:pt>
                <c:pt idx="4853">
                  <c:v>5.18</c:v>
                </c:pt>
                <c:pt idx="4854">
                  <c:v>5.19</c:v>
                </c:pt>
                <c:pt idx="4855">
                  <c:v>5.27</c:v>
                </c:pt>
                <c:pt idx="4856">
                  <c:v>5.2</c:v>
                </c:pt>
                <c:pt idx="4857">
                  <c:v>5.21</c:v>
                </c:pt>
                <c:pt idx="4858">
                  <c:v>5.21</c:v>
                </c:pt>
                <c:pt idx="4859">
                  <c:v>5.25</c:v>
                </c:pt>
                <c:pt idx="4860">
                  <c:v>5.38</c:v>
                </c:pt>
                <c:pt idx="4861">
                  <c:v>5.32</c:v>
                </c:pt>
                <c:pt idx="4862">
                  <c:v>5.2600000000000007</c:v>
                </c:pt>
                <c:pt idx="4863">
                  <c:v>5.23</c:v>
                </c:pt>
                <c:pt idx="4864">
                  <c:v>5.2399999999999993</c:v>
                </c:pt>
                <c:pt idx="4865">
                  <c:v>5.21</c:v>
                </c:pt>
                <c:pt idx="4866">
                  <c:v>5.21</c:v>
                </c:pt>
                <c:pt idx="4867">
                  <c:v>5.27</c:v>
                </c:pt>
                <c:pt idx="4868">
                  <c:v>5.22</c:v>
                </c:pt>
                <c:pt idx="4869">
                  <c:v>5.2</c:v>
                </c:pt>
                <c:pt idx="4870">
                  <c:v>5.23</c:v>
                </c:pt>
                <c:pt idx="4871">
                  <c:v>5.26</c:v>
                </c:pt>
                <c:pt idx="4872">
                  <c:v>5.18</c:v>
                </c:pt>
                <c:pt idx="4873">
                  <c:v>5.22</c:v>
                </c:pt>
                <c:pt idx="4874">
                  <c:v>5.1800000000000006</c:v>
                </c:pt>
                <c:pt idx="4875">
                  <c:v>5.25</c:v>
                </c:pt>
                <c:pt idx="4876">
                  <c:v>5.24</c:v>
                </c:pt>
                <c:pt idx="4877">
                  <c:v>5.2</c:v>
                </c:pt>
                <c:pt idx="4878">
                  <c:v>5.1400000000000006</c:v>
                </c:pt>
                <c:pt idx="4879">
                  <c:v>5.1000000000000014</c:v>
                </c:pt>
                <c:pt idx="4880">
                  <c:v>5.09</c:v>
                </c:pt>
                <c:pt idx="4881">
                  <c:v>5.1000000000000014</c:v>
                </c:pt>
                <c:pt idx="4882">
                  <c:v>5.21</c:v>
                </c:pt>
                <c:pt idx="4883">
                  <c:v>5.2</c:v>
                </c:pt>
                <c:pt idx="4884">
                  <c:v>5.17</c:v>
                </c:pt>
                <c:pt idx="4885">
                  <c:v>5.19</c:v>
                </c:pt>
                <c:pt idx="4886">
                  <c:v>5.1999999999999993</c:v>
                </c:pt>
                <c:pt idx="4887">
                  <c:v>5.31</c:v>
                </c:pt>
                <c:pt idx="4888">
                  <c:v>5.33</c:v>
                </c:pt>
                <c:pt idx="4889">
                  <c:v>5.34</c:v>
                </c:pt>
                <c:pt idx="4890">
                  <c:v>5.3000000000000007</c:v>
                </c:pt>
                <c:pt idx="4891">
                  <c:v>5.1999999999999993</c:v>
                </c:pt>
                <c:pt idx="4892">
                  <c:v>5.18</c:v>
                </c:pt>
                <c:pt idx="4893">
                  <c:v>5.2</c:v>
                </c:pt>
                <c:pt idx="4894">
                  <c:v>5.2</c:v>
                </c:pt>
                <c:pt idx="4895">
                  <c:v>5.18</c:v>
                </c:pt>
                <c:pt idx="4896">
                  <c:v>5.23</c:v>
                </c:pt>
                <c:pt idx="4897">
                  <c:v>5.24</c:v>
                </c:pt>
                <c:pt idx="4898">
                  <c:v>5.21</c:v>
                </c:pt>
                <c:pt idx="4899">
                  <c:v>5.19</c:v>
                </c:pt>
                <c:pt idx="4900">
                  <c:v>5.21</c:v>
                </c:pt>
                <c:pt idx="4901">
                  <c:v>5.19</c:v>
                </c:pt>
                <c:pt idx="4902">
                  <c:v>5.24</c:v>
                </c:pt>
                <c:pt idx="4903">
                  <c:v>5.1999999999999993</c:v>
                </c:pt>
                <c:pt idx="4904">
                  <c:v>5.25</c:v>
                </c:pt>
                <c:pt idx="4905">
                  <c:v>5.27</c:v>
                </c:pt>
                <c:pt idx="4906">
                  <c:v>5.26</c:v>
                </c:pt>
                <c:pt idx="4907">
                  <c:v>5.23</c:v>
                </c:pt>
                <c:pt idx="4908">
                  <c:v>5.21</c:v>
                </c:pt>
                <c:pt idx="4909">
                  <c:v>5.22</c:v>
                </c:pt>
                <c:pt idx="4910">
                  <c:v>5.2200000000000006</c:v>
                </c:pt>
                <c:pt idx="4911">
                  <c:v>5.25</c:v>
                </c:pt>
                <c:pt idx="4912">
                  <c:v>5.1999999999999993</c:v>
                </c:pt>
                <c:pt idx="4913">
                  <c:v>5.1100000000000003</c:v>
                </c:pt>
                <c:pt idx="4914">
                  <c:v>4.71</c:v>
                </c:pt>
                <c:pt idx="4915">
                  <c:v>4.8000000000000007</c:v>
                </c:pt>
                <c:pt idx="4916">
                  <c:v>4.8499999999999996</c:v>
                </c:pt>
                <c:pt idx="4917">
                  <c:v>4.84</c:v>
                </c:pt>
                <c:pt idx="4918">
                  <c:v>4.8099999999999996</c:v>
                </c:pt>
                <c:pt idx="4919">
                  <c:v>4.83</c:v>
                </c:pt>
                <c:pt idx="4920">
                  <c:v>4.82</c:v>
                </c:pt>
                <c:pt idx="4921">
                  <c:v>4.71</c:v>
                </c:pt>
                <c:pt idx="4922">
                  <c:v>4.7300000000000004</c:v>
                </c:pt>
                <c:pt idx="4923">
                  <c:v>4.8099999999999996</c:v>
                </c:pt>
                <c:pt idx="4924">
                  <c:v>4.8</c:v>
                </c:pt>
                <c:pt idx="4925">
                  <c:v>4.87</c:v>
                </c:pt>
                <c:pt idx="4926">
                  <c:v>4.92</c:v>
                </c:pt>
                <c:pt idx="4927">
                  <c:v>5</c:v>
                </c:pt>
                <c:pt idx="4928">
                  <c:v>5.01</c:v>
                </c:pt>
                <c:pt idx="4929">
                  <c:v>5.08</c:v>
                </c:pt>
                <c:pt idx="4930">
                  <c:v>5.04</c:v>
                </c:pt>
                <c:pt idx="4931">
                  <c:v>5.0500000000000007</c:v>
                </c:pt>
                <c:pt idx="4932">
                  <c:v>5.09</c:v>
                </c:pt>
                <c:pt idx="4933">
                  <c:v>5.08</c:v>
                </c:pt>
                <c:pt idx="4934">
                  <c:v>5.16</c:v>
                </c:pt>
                <c:pt idx="4935">
                  <c:v>5.19</c:v>
                </c:pt>
                <c:pt idx="4936">
                  <c:v>5.19</c:v>
                </c:pt>
                <c:pt idx="4937">
                  <c:v>4.57</c:v>
                </c:pt>
                <c:pt idx="4938">
                  <c:v>4.58</c:v>
                </c:pt>
                <c:pt idx="4939">
                  <c:v>4.58</c:v>
                </c:pt>
                <c:pt idx="4940">
                  <c:v>4.38</c:v>
                </c:pt>
                <c:pt idx="4941">
                  <c:v>4.2699999999999996</c:v>
                </c:pt>
                <c:pt idx="4942">
                  <c:v>4.2</c:v>
                </c:pt>
                <c:pt idx="4943">
                  <c:v>4.07</c:v>
                </c:pt>
                <c:pt idx="4944">
                  <c:v>3.89</c:v>
                </c:pt>
                <c:pt idx="4945">
                  <c:v>3.81</c:v>
                </c:pt>
                <c:pt idx="4946">
                  <c:v>3.69</c:v>
                </c:pt>
                <c:pt idx="4947">
                  <c:v>3.74</c:v>
                </c:pt>
                <c:pt idx="4948">
                  <c:v>3.79</c:v>
                </c:pt>
                <c:pt idx="4949">
                  <c:v>3.7</c:v>
                </c:pt>
                <c:pt idx="4950">
                  <c:v>3.74</c:v>
                </c:pt>
                <c:pt idx="4951">
                  <c:v>3.74</c:v>
                </c:pt>
                <c:pt idx="4952">
                  <c:v>3.74</c:v>
                </c:pt>
                <c:pt idx="4953">
                  <c:v>3.74</c:v>
                </c:pt>
                <c:pt idx="4954">
                  <c:v>3.76</c:v>
                </c:pt>
                <c:pt idx="4955">
                  <c:v>3.76</c:v>
                </c:pt>
                <c:pt idx="4956">
                  <c:v>3.76</c:v>
                </c:pt>
                <c:pt idx="4957">
                  <c:v>3.71</c:v>
                </c:pt>
                <c:pt idx="4958">
                  <c:v>3.61</c:v>
                </c:pt>
                <c:pt idx="4959">
                  <c:v>3.5</c:v>
                </c:pt>
                <c:pt idx="4960">
                  <c:v>3.41</c:v>
                </c:pt>
                <c:pt idx="4961">
                  <c:v>3.37</c:v>
                </c:pt>
                <c:pt idx="4962">
                  <c:v>3.24</c:v>
                </c:pt>
                <c:pt idx="4963">
                  <c:v>3.24</c:v>
                </c:pt>
                <c:pt idx="4964">
                  <c:v>3.34</c:v>
                </c:pt>
                <c:pt idx="4965">
                  <c:v>3.41</c:v>
                </c:pt>
                <c:pt idx="4966">
                  <c:v>3.42</c:v>
                </c:pt>
                <c:pt idx="4967">
                  <c:v>3.35</c:v>
                </c:pt>
                <c:pt idx="4968">
                  <c:v>3.31</c:v>
                </c:pt>
                <c:pt idx="4969">
                  <c:v>3.28</c:v>
                </c:pt>
                <c:pt idx="4970">
                  <c:v>3.35</c:v>
                </c:pt>
                <c:pt idx="4971">
                  <c:v>3.38</c:v>
                </c:pt>
                <c:pt idx="4972">
                  <c:v>3.31</c:v>
                </c:pt>
                <c:pt idx="4973">
                  <c:v>3.23</c:v>
                </c:pt>
                <c:pt idx="4974">
                  <c:v>3.18</c:v>
                </c:pt>
                <c:pt idx="4975">
                  <c:v>3.16</c:v>
                </c:pt>
                <c:pt idx="4976">
                  <c:v>3.06</c:v>
                </c:pt>
                <c:pt idx="4977">
                  <c:v>3.04</c:v>
                </c:pt>
                <c:pt idx="4978">
                  <c:v>3.12</c:v>
                </c:pt>
                <c:pt idx="4979">
                  <c:v>3.12</c:v>
                </c:pt>
                <c:pt idx="4980">
                  <c:v>2.99</c:v>
                </c:pt>
                <c:pt idx="4981">
                  <c:v>3.02</c:v>
                </c:pt>
                <c:pt idx="4982">
                  <c:v>3.16</c:v>
                </c:pt>
                <c:pt idx="4983">
                  <c:v>3.09</c:v>
                </c:pt>
                <c:pt idx="4984">
                  <c:v>3.1</c:v>
                </c:pt>
                <c:pt idx="4985">
                  <c:v>3.39</c:v>
                </c:pt>
                <c:pt idx="4986">
                  <c:v>3.42</c:v>
                </c:pt>
                <c:pt idx="4987">
                  <c:v>3.63</c:v>
                </c:pt>
                <c:pt idx="4988">
                  <c:v>3.76</c:v>
                </c:pt>
                <c:pt idx="4989">
                  <c:v>3.54</c:v>
                </c:pt>
                <c:pt idx="4990">
                  <c:v>3.58</c:v>
                </c:pt>
                <c:pt idx="4991">
                  <c:v>3.6</c:v>
                </c:pt>
                <c:pt idx="4992">
                  <c:v>3.77</c:v>
                </c:pt>
                <c:pt idx="4993">
                  <c:v>3.86</c:v>
                </c:pt>
                <c:pt idx="4994">
                  <c:v>3.73</c:v>
                </c:pt>
                <c:pt idx="4995">
                  <c:v>3.71</c:v>
                </c:pt>
                <c:pt idx="4996">
                  <c:v>3.8</c:v>
                </c:pt>
                <c:pt idx="4997">
                  <c:v>3.74</c:v>
                </c:pt>
                <c:pt idx="4998">
                  <c:v>3.79</c:v>
                </c:pt>
                <c:pt idx="4999">
                  <c:v>3.87</c:v>
                </c:pt>
                <c:pt idx="5000">
                  <c:v>3.89</c:v>
                </c:pt>
                <c:pt idx="5001">
                  <c:v>3.73</c:v>
                </c:pt>
                <c:pt idx="5002">
                  <c:v>3.68</c:v>
                </c:pt>
                <c:pt idx="5003">
                  <c:v>3.71</c:v>
                </c:pt>
                <c:pt idx="5004">
                  <c:v>3.55</c:v>
                </c:pt>
                <c:pt idx="5005">
                  <c:v>3.56</c:v>
                </c:pt>
                <c:pt idx="5006">
                  <c:v>3.6</c:v>
                </c:pt>
                <c:pt idx="5007">
                  <c:v>3.56</c:v>
                </c:pt>
                <c:pt idx="5008">
                  <c:v>3.58</c:v>
                </c:pt>
                <c:pt idx="5009">
                  <c:v>3.68</c:v>
                </c:pt>
                <c:pt idx="5010">
                  <c:v>3.67</c:v>
                </c:pt>
                <c:pt idx="5011">
                  <c:v>3.680000000000001</c:v>
                </c:pt>
                <c:pt idx="5012">
                  <c:v>3.65</c:v>
                </c:pt>
                <c:pt idx="5013">
                  <c:v>3.67</c:v>
                </c:pt>
                <c:pt idx="5014">
                  <c:v>3.75</c:v>
                </c:pt>
                <c:pt idx="5015">
                  <c:v>3.94</c:v>
                </c:pt>
                <c:pt idx="5016">
                  <c:v>3.930000000000001</c:v>
                </c:pt>
                <c:pt idx="5017">
                  <c:v>3.93</c:v>
                </c:pt>
                <c:pt idx="5018">
                  <c:v>3.94</c:v>
                </c:pt>
                <c:pt idx="5019">
                  <c:v>3.9</c:v>
                </c:pt>
                <c:pt idx="5020">
                  <c:v>3.89</c:v>
                </c:pt>
                <c:pt idx="5021">
                  <c:v>3.85</c:v>
                </c:pt>
                <c:pt idx="5022">
                  <c:v>3.85</c:v>
                </c:pt>
                <c:pt idx="5023">
                  <c:v>3.72</c:v>
                </c:pt>
                <c:pt idx="5024">
                  <c:v>3.54</c:v>
                </c:pt>
                <c:pt idx="5025">
                  <c:v>3.55</c:v>
                </c:pt>
                <c:pt idx="5026">
                  <c:v>3.56</c:v>
                </c:pt>
                <c:pt idx="5027">
                  <c:v>3.6</c:v>
                </c:pt>
                <c:pt idx="5028">
                  <c:v>3.66</c:v>
                </c:pt>
                <c:pt idx="5029">
                  <c:v>3.58</c:v>
                </c:pt>
                <c:pt idx="5030">
                  <c:v>3.56</c:v>
                </c:pt>
                <c:pt idx="5031">
                  <c:v>3.6</c:v>
                </c:pt>
                <c:pt idx="5032">
                  <c:v>3.56</c:v>
                </c:pt>
                <c:pt idx="5033">
                  <c:v>3.56</c:v>
                </c:pt>
                <c:pt idx="5034">
                  <c:v>3.52</c:v>
                </c:pt>
                <c:pt idx="5035">
                  <c:v>3.55</c:v>
                </c:pt>
                <c:pt idx="5036">
                  <c:v>3.47</c:v>
                </c:pt>
                <c:pt idx="5037">
                  <c:v>3.45</c:v>
                </c:pt>
                <c:pt idx="5038">
                  <c:v>3.42</c:v>
                </c:pt>
                <c:pt idx="5039">
                  <c:v>3.37</c:v>
                </c:pt>
                <c:pt idx="5040">
                  <c:v>3.39</c:v>
                </c:pt>
                <c:pt idx="5041">
                  <c:v>3.35</c:v>
                </c:pt>
                <c:pt idx="5042">
                  <c:v>3.35</c:v>
                </c:pt>
                <c:pt idx="5043">
                  <c:v>3.37</c:v>
                </c:pt>
                <c:pt idx="5044">
                  <c:v>3.48</c:v>
                </c:pt>
                <c:pt idx="5045">
                  <c:v>3.61</c:v>
                </c:pt>
                <c:pt idx="5046">
                  <c:v>3.68</c:v>
                </c:pt>
                <c:pt idx="5047">
                  <c:v>3.680000000000001</c:v>
                </c:pt>
                <c:pt idx="5048">
                  <c:v>3.73</c:v>
                </c:pt>
                <c:pt idx="5049">
                  <c:v>3.62</c:v>
                </c:pt>
                <c:pt idx="5050">
                  <c:v>3.54</c:v>
                </c:pt>
                <c:pt idx="5051">
                  <c:v>3.54</c:v>
                </c:pt>
                <c:pt idx="5052">
                  <c:v>3.5</c:v>
                </c:pt>
                <c:pt idx="5053">
                  <c:v>3.83</c:v>
                </c:pt>
                <c:pt idx="5054">
                  <c:v>3.85</c:v>
                </c:pt>
                <c:pt idx="5055">
                  <c:v>3.96</c:v>
                </c:pt>
                <c:pt idx="5056">
                  <c:v>4.0399999999999991</c:v>
                </c:pt>
                <c:pt idx="5057">
                  <c:v>3.899999999999999</c:v>
                </c:pt>
                <c:pt idx="5058">
                  <c:v>4</c:v>
                </c:pt>
                <c:pt idx="5059">
                  <c:v>3.75</c:v>
                </c:pt>
                <c:pt idx="5060">
                  <c:v>3.94</c:v>
                </c:pt>
                <c:pt idx="5061">
                  <c:v>3.98</c:v>
                </c:pt>
                <c:pt idx="5062">
                  <c:v>4.7699999999999996</c:v>
                </c:pt>
                <c:pt idx="5063">
                  <c:v>4.37</c:v>
                </c:pt>
                <c:pt idx="5064">
                  <c:v>4.21</c:v>
                </c:pt>
                <c:pt idx="5065">
                  <c:v>4.16</c:v>
                </c:pt>
                <c:pt idx="5066">
                  <c:v>4.1500000000000004</c:v>
                </c:pt>
                <c:pt idx="5067">
                  <c:v>4.12</c:v>
                </c:pt>
                <c:pt idx="5068">
                  <c:v>4.25</c:v>
                </c:pt>
                <c:pt idx="5069">
                  <c:v>4.1599999999999993</c:v>
                </c:pt>
                <c:pt idx="5070">
                  <c:v>4.5199999999999996</c:v>
                </c:pt>
                <c:pt idx="5071">
                  <c:v>4.1500000000000004</c:v>
                </c:pt>
                <c:pt idx="5072">
                  <c:v>4.0199999999999996</c:v>
                </c:pt>
                <c:pt idx="5073">
                  <c:v>4.1199999999999992</c:v>
                </c:pt>
                <c:pt idx="5074">
                  <c:v>4.2</c:v>
                </c:pt>
                <c:pt idx="5075">
                  <c:v>4.17</c:v>
                </c:pt>
                <c:pt idx="5076">
                  <c:v>4.1399999999999997</c:v>
                </c:pt>
                <c:pt idx="5077">
                  <c:v>4.13</c:v>
                </c:pt>
                <c:pt idx="5078">
                  <c:v>4.0599999999999996</c:v>
                </c:pt>
                <c:pt idx="5079">
                  <c:v>4.07</c:v>
                </c:pt>
                <c:pt idx="5080">
                  <c:v>3.88</c:v>
                </c:pt>
                <c:pt idx="5081">
                  <c:v>3.89</c:v>
                </c:pt>
                <c:pt idx="5082">
                  <c:v>3.85</c:v>
                </c:pt>
                <c:pt idx="5083">
                  <c:v>3.85</c:v>
                </c:pt>
                <c:pt idx="5084">
                  <c:v>3.82</c:v>
                </c:pt>
                <c:pt idx="5085">
                  <c:v>3.74</c:v>
                </c:pt>
                <c:pt idx="5086">
                  <c:v>3.74</c:v>
                </c:pt>
                <c:pt idx="5087">
                  <c:v>3.66</c:v>
                </c:pt>
                <c:pt idx="5088">
                  <c:v>3.72</c:v>
                </c:pt>
                <c:pt idx="5089">
                  <c:v>3.67</c:v>
                </c:pt>
                <c:pt idx="5090">
                  <c:v>3.77</c:v>
                </c:pt>
                <c:pt idx="5091">
                  <c:v>3.68</c:v>
                </c:pt>
                <c:pt idx="5092">
                  <c:v>3.56</c:v>
                </c:pt>
                <c:pt idx="5093">
                  <c:v>3.57</c:v>
                </c:pt>
                <c:pt idx="5094">
                  <c:v>3.6</c:v>
                </c:pt>
                <c:pt idx="5095">
                  <c:v>3.6</c:v>
                </c:pt>
                <c:pt idx="5096">
                  <c:v>3.59</c:v>
                </c:pt>
                <c:pt idx="5097">
                  <c:v>3.57</c:v>
                </c:pt>
                <c:pt idx="5098">
                  <c:v>3.59</c:v>
                </c:pt>
                <c:pt idx="5099">
                  <c:v>3.6</c:v>
                </c:pt>
                <c:pt idx="5100">
                  <c:v>3.62</c:v>
                </c:pt>
                <c:pt idx="5101">
                  <c:v>3.54</c:v>
                </c:pt>
                <c:pt idx="5102">
                  <c:v>3.54</c:v>
                </c:pt>
                <c:pt idx="5103">
                  <c:v>3.52</c:v>
                </c:pt>
                <c:pt idx="5104">
                  <c:v>3.51</c:v>
                </c:pt>
                <c:pt idx="5105">
                  <c:v>3.5</c:v>
                </c:pt>
                <c:pt idx="5106">
                  <c:v>3.53</c:v>
                </c:pt>
                <c:pt idx="5107">
                  <c:v>3.61</c:v>
                </c:pt>
                <c:pt idx="5108">
                  <c:v>3.6</c:v>
                </c:pt>
                <c:pt idx="5109">
                  <c:v>3.67</c:v>
                </c:pt>
                <c:pt idx="5110">
                  <c:v>3.79</c:v>
                </c:pt>
                <c:pt idx="5111">
                  <c:v>3.81</c:v>
                </c:pt>
                <c:pt idx="5112">
                  <c:v>3.82</c:v>
                </c:pt>
                <c:pt idx="5113">
                  <c:v>3.66</c:v>
                </c:pt>
                <c:pt idx="5114">
                  <c:v>3.74</c:v>
                </c:pt>
                <c:pt idx="5115">
                  <c:v>3.97</c:v>
                </c:pt>
                <c:pt idx="5116">
                  <c:v>4.0199999999999996</c:v>
                </c:pt>
                <c:pt idx="5117">
                  <c:v>3.99</c:v>
                </c:pt>
                <c:pt idx="5118">
                  <c:v>3.98</c:v>
                </c:pt>
                <c:pt idx="5119">
                  <c:v>4.05</c:v>
                </c:pt>
                <c:pt idx="5120">
                  <c:v>4.0999999999999996</c:v>
                </c:pt>
                <c:pt idx="5121">
                  <c:v>4.0599999999999996</c:v>
                </c:pt>
                <c:pt idx="5122">
                  <c:v>4.01</c:v>
                </c:pt>
                <c:pt idx="5123">
                  <c:v>3.95</c:v>
                </c:pt>
                <c:pt idx="5124">
                  <c:v>3.89</c:v>
                </c:pt>
                <c:pt idx="5125">
                  <c:v>3.91</c:v>
                </c:pt>
                <c:pt idx="5126">
                  <c:v>3.88</c:v>
                </c:pt>
                <c:pt idx="5127">
                  <c:v>3.87</c:v>
                </c:pt>
                <c:pt idx="5128">
                  <c:v>3.870000000000001</c:v>
                </c:pt>
                <c:pt idx="5129">
                  <c:v>3.870000000000001</c:v>
                </c:pt>
                <c:pt idx="5130">
                  <c:v>4.09</c:v>
                </c:pt>
                <c:pt idx="5131">
                  <c:v>4.1500000000000004</c:v>
                </c:pt>
                <c:pt idx="5132">
                  <c:v>4.21</c:v>
                </c:pt>
                <c:pt idx="5133">
                  <c:v>4.3500000000000014</c:v>
                </c:pt>
                <c:pt idx="5134">
                  <c:v>4.13</c:v>
                </c:pt>
                <c:pt idx="5135">
                  <c:v>3.97</c:v>
                </c:pt>
                <c:pt idx="5136">
                  <c:v>3.86</c:v>
                </c:pt>
                <c:pt idx="5137">
                  <c:v>3.72</c:v>
                </c:pt>
                <c:pt idx="5138">
                  <c:v>3.74</c:v>
                </c:pt>
                <c:pt idx="5139">
                  <c:v>3.66</c:v>
                </c:pt>
                <c:pt idx="5140">
                  <c:v>3.72</c:v>
                </c:pt>
                <c:pt idx="5141">
                  <c:v>3.64</c:v>
                </c:pt>
                <c:pt idx="5142">
                  <c:v>3.71</c:v>
                </c:pt>
                <c:pt idx="5143">
                  <c:v>3.66</c:v>
                </c:pt>
                <c:pt idx="5144">
                  <c:v>3.63</c:v>
                </c:pt>
                <c:pt idx="5145">
                  <c:v>3.64</c:v>
                </c:pt>
                <c:pt idx="5146">
                  <c:v>3.7</c:v>
                </c:pt>
                <c:pt idx="5147">
                  <c:v>3.56</c:v>
                </c:pt>
                <c:pt idx="5148">
                  <c:v>3.57</c:v>
                </c:pt>
                <c:pt idx="5149">
                  <c:v>3.62</c:v>
                </c:pt>
                <c:pt idx="5150">
                  <c:v>3.82</c:v>
                </c:pt>
                <c:pt idx="5151">
                  <c:v>3.72</c:v>
                </c:pt>
                <c:pt idx="5152">
                  <c:v>3.99</c:v>
                </c:pt>
                <c:pt idx="5153">
                  <c:v>3.95</c:v>
                </c:pt>
                <c:pt idx="5154">
                  <c:v>4.0599999999999996</c:v>
                </c:pt>
                <c:pt idx="5155">
                  <c:v>4.0299999999999994</c:v>
                </c:pt>
                <c:pt idx="5156">
                  <c:v>4.2</c:v>
                </c:pt>
                <c:pt idx="5157">
                  <c:v>4.17</c:v>
                </c:pt>
                <c:pt idx="5158">
                  <c:v>3.98</c:v>
                </c:pt>
                <c:pt idx="5159">
                  <c:v>4.0599999999999996</c:v>
                </c:pt>
                <c:pt idx="5160">
                  <c:v>3.96</c:v>
                </c:pt>
                <c:pt idx="5161">
                  <c:v>3.98</c:v>
                </c:pt>
                <c:pt idx="5162">
                  <c:v>3.84</c:v>
                </c:pt>
                <c:pt idx="5163">
                  <c:v>3.85</c:v>
                </c:pt>
                <c:pt idx="5164">
                  <c:v>4.01</c:v>
                </c:pt>
                <c:pt idx="5165">
                  <c:v>4.13</c:v>
                </c:pt>
                <c:pt idx="5166">
                  <c:v>3.9</c:v>
                </c:pt>
                <c:pt idx="5167">
                  <c:v>3.95</c:v>
                </c:pt>
                <c:pt idx="5168">
                  <c:v>3.99</c:v>
                </c:pt>
                <c:pt idx="5169">
                  <c:v>3.88</c:v>
                </c:pt>
                <c:pt idx="5170">
                  <c:v>3.97</c:v>
                </c:pt>
                <c:pt idx="5171">
                  <c:v>3.92</c:v>
                </c:pt>
                <c:pt idx="5172">
                  <c:v>3.910000000000001</c:v>
                </c:pt>
                <c:pt idx="5173">
                  <c:v>3.910000000000001</c:v>
                </c:pt>
                <c:pt idx="5174">
                  <c:v>3.86</c:v>
                </c:pt>
                <c:pt idx="5175">
                  <c:v>3.95</c:v>
                </c:pt>
                <c:pt idx="5176">
                  <c:v>3.93</c:v>
                </c:pt>
                <c:pt idx="5177">
                  <c:v>3.93</c:v>
                </c:pt>
                <c:pt idx="5178">
                  <c:v>3.93</c:v>
                </c:pt>
                <c:pt idx="5179">
                  <c:v>3.93</c:v>
                </c:pt>
                <c:pt idx="5180">
                  <c:v>4.0299999999999994</c:v>
                </c:pt>
                <c:pt idx="5181">
                  <c:v>4.0699999999999994</c:v>
                </c:pt>
                <c:pt idx="5182">
                  <c:v>4.1099999999999994</c:v>
                </c:pt>
                <c:pt idx="5183">
                  <c:v>4.17</c:v>
                </c:pt>
                <c:pt idx="5184">
                  <c:v>4.25</c:v>
                </c:pt>
                <c:pt idx="5185">
                  <c:v>4.2699999999999996</c:v>
                </c:pt>
                <c:pt idx="5186">
                  <c:v>4.22</c:v>
                </c:pt>
                <c:pt idx="5187">
                  <c:v>4.3600000000000003</c:v>
                </c:pt>
                <c:pt idx="5188">
                  <c:v>4.37</c:v>
                </c:pt>
                <c:pt idx="5189">
                  <c:v>4.3499999999999996</c:v>
                </c:pt>
                <c:pt idx="5190">
                  <c:v>4.25</c:v>
                </c:pt>
                <c:pt idx="5191">
                  <c:v>4.09</c:v>
                </c:pt>
                <c:pt idx="5192">
                  <c:v>4.08</c:v>
                </c:pt>
                <c:pt idx="5193">
                  <c:v>4.07</c:v>
                </c:pt>
                <c:pt idx="5194">
                  <c:v>4.01</c:v>
                </c:pt>
                <c:pt idx="5195">
                  <c:v>4.0199999999999996</c:v>
                </c:pt>
                <c:pt idx="5196">
                  <c:v>3.92</c:v>
                </c:pt>
                <c:pt idx="5197">
                  <c:v>4.03</c:v>
                </c:pt>
                <c:pt idx="5198">
                  <c:v>4</c:v>
                </c:pt>
                <c:pt idx="5199">
                  <c:v>4.03</c:v>
                </c:pt>
                <c:pt idx="5200">
                  <c:v>4.03</c:v>
                </c:pt>
                <c:pt idx="5201">
                  <c:v>4.0500000000000007</c:v>
                </c:pt>
                <c:pt idx="5202">
                  <c:v>4.05</c:v>
                </c:pt>
                <c:pt idx="5203">
                  <c:v>4.08</c:v>
                </c:pt>
                <c:pt idx="5204">
                  <c:v>4</c:v>
                </c:pt>
                <c:pt idx="5205">
                  <c:v>4.05</c:v>
                </c:pt>
                <c:pt idx="5206">
                  <c:v>4.0999999999999996</c:v>
                </c:pt>
                <c:pt idx="5207">
                  <c:v>4.21</c:v>
                </c:pt>
                <c:pt idx="5208">
                  <c:v>4.12</c:v>
                </c:pt>
                <c:pt idx="5209">
                  <c:v>4.12</c:v>
                </c:pt>
                <c:pt idx="5210">
                  <c:v>4.1900000000000004</c:v>
                </c:pt>
                <c:pt idx="5211">
                  <c:v>4.17</c:v>
                </c:pt>
                <c:pt idx="5212">
                  <c:v>4.17</c:v>
                </c:pt>
                <c:pt idx="5213">
                  <c:v>4.17</c:v>
                </c:pt>
                <c:pt idx="5214">
                  <c:v>4.2300000000000004</c:v>
                </c:pt>
                <c:pt idx="5215">
                  <c:v>4.1900000000000004</c:v>
                </c:pt>
                <c:pt idx="5216">
                  <c:v>4.21</c:v>
                </c:pt>
                <c:pt idx="5217">
                  <c:v>4.21</c:v>
                </c:pt>
                <c:pt idx="5218">
                  <c:v>4.28</c:v>
                </c:pt>
                <c:pt idx="5219">
                  <c:v>4.28</c:v>
                </c:pt>
                <c:pt idx="5220">
                  <c:v>4.2600000000000007</c:v>
                </c:pt>
                <c:pt idx="5221">
                  <c:v>4.25</c:v>
                </c:pt>
                <c:pt idx="5222">
                  <c:v>4.17</c:v>
                </c:pt>
                <c:pt idx="5223">
                  <c:v>4.12</c:v>
                </c:pt>
                <c:pt idx="5224">
                  <c:v>4.13</c:v>
                </c:pt>
                <c:pt idx="5225">
                  <c:v>4.1500000000000004</c:v>
                </c:pt>
                <c:pt idx="5226">
                  <c:v>4.1900000000000004</c:v>
                </c:pt>
                <c:pt idx="5227">
                  <c:v>4.1499999999999986</c:v>
                </c:pt>
                <c:pt idx="5228">
                  <c:v>4.1100000000000003</c:v>
                </c:pt>
                <c:pt idx="5229">
                  <c:v>4.08</c:v>
                </c:pt>
                <c:pt idx="5230">
                  <c:v>4.0100000000000007</c:v>
                </c:pt>
                <c:pt idx="5231">
                  <c:v>4</c:v>
                </c:pt>
                <c:pt idx="5232">
                  <c:v>3.97</c:v>
                </c:pt>
                <c:pt idx="5233">
                  <c:v>4.0199999999999996</c:v>
                </c:pt>
                <c:pt idx="5234">
                  <c:v>4.0999999999999996</c:v>
                </c:pt>
                <c:pt idx="5235">
                  <c:v>4</c:v>
                </c:pt>
                <c:pt idx="5236">
                  <c:v>3.97</c:v>
                </c:pt>
                <c:pt idx="5237">
                  <c:v>3.92</c:v>
                </c:pt>
                <c:pt idx="5238">
                  <c:v>3.82</c:v>
                </c:pt>
                <c:pt idx="5239">
                  <c:v>3.8</c:v>
                </c:pt>
                <c:pt idx="5240">
                  <c:v>3.9</c:v>
                </c:pt>
                <c:pt idx="5241">
                  <c:v>3.81</c:v>
                </c:pt>
                <c:pt idx="5242">
                  <c:v>3.78</c:v>
                </c:pt>
                <c:pt idx="5243">
                  <c:v>3.83</c:v>
                </c:pt>
                <c:pt idx="5244">
                  <c:v>3.89</c:v>
                </c:pt>
                <c:pt idx="5245">
                  <c:v>3.98</c:v>
                </c:pt>
                <c:pt idx="5246">
                  <c:v>3.98</c:v>
                </c:pt>
                <c:pt idx="5247">
                  <c:v>3.91</c:v>
                </c:pt>
                <c:pt idx="5248">
                  <c:v>3.87</c:v>
                </c:pt>
                <c:pt idx="5249">
                  <c:v>3.8</c:v>
                </c:pt>
                <c:pt idx="5250">
                  <c:v>3.81</c:v>
                </c:pt>
                <c:pt idx="5251">
                  <c:v>3.71</c:v>
                </c:pt>
                <c:pt idx="5252">
                  <c:v>3.73</c:v>
                </c:pt>
                <c:pt idx="5253">
                  <c:v>3.73</c:v>
                </c:pt>
                <c:pt idx="5254">
                  <c:v>3.7</c:v>
                </c:pt>
                <c:pt idx="5255">
                  <c:v>3.73</c:v>
                </c:pt>
                <c:pt idx="5256">
                  <c:v>3.71</c:v>
                </c:pt>
                <c:pt idx="5257">
                  <c:v>3.68</c:v>
                </c:pt>
                <c:pt idx="5258">
                  <c:v>3.65</c:v>
                </c:pt>
                <c:pt idx="5259">
                  <c:v>3.56</c:v>
                </c:pt>
                <c:pt idx="5260">
                  <c:v>3.52</c:v>
                </c:pt>
                <c:pt idx="5261">
                  <c:v>3.52</c:v>
                </c:pt>
                <c:pt idx="5262">
                  <c:v>3.57</c:v>
                </c:pt>
                <c:pt idx="5263">
                  <c:v>3.62</c:v>
                </c:pt>
                <c:pt idx="5264">
                  <c:v>3.7</c:v>
                </c:pt>
                <c:pt idx="5265">
                  <c:v>3.84</c:v>
                </c:pt>
                <c:pt idx="5266">
                  <c:v>3.83</c:v>
                </c:pt>
                <c:pt idx="5267">
                  <c:v>3.84</c:v>
                </c:pt>
                <c:pt idx="5268">
                  <c:v>3.81</c:v>
                </c:pt>
                <c:pt idx="5269">
                  <c:v>3.78</c:v>
                </c:pt>
                <c:pt idx="5270">
                  <c:v>3.78</c:v>
                </c:pt>
                <c:pt idx="5271">
                  <c:v>3.72</c:v>
                </c:pt>
                <c:pt idx="5272">
                  <c:v>3.71</c:v>
                </c:pt>
                <c:pt idx="5273">
                  <c:v>3.71</c:v>
                </c:pt>
                <c:pt idx="5274">
                  <c:v>3.75</c:v>
                </c:pt>
                <c:pt idx="5275">
                  <c:v>3.81</c:v>
                </c:pt>
                <c:pt idx="5276">
                  <c:v>3.81</c:v>
                </c:pt>
                <c:pt idx="5277">
                  <c:v>3.85</c:v>
                </c:pt>
                <c:pt idx="5278">
                  <c:v>3.9</c:v>
                </c:pt>
                <c:pt idx="5279">
                  <c:v>3.89</c:v>
                </c:pt>
                <c:pt idx="5280">
                  <c:v>3.84</c:v>
                </c:pt>
                <c:pt idx="5281">
                  <c:v>3.8</c:v>
                </c:pt>
                <c:pt idx="5282">
                  <c:v>3.76</c:v>
                </c:pt>
                <c:pt idx="5283">
                  <c:v>3.76</c:v>
                </c:pt>
                <c:pt idx="5284">
                  <c:v>3.68</c:v>
                </c:pt>
                <c:pt idx="5285">
                  <c:v>3.58</c:v>
                </c:pt>
                <c:pt idx="5286">
                  <c:v>3.53</c:v>
                </c:pt>
                <c:pt idx="5287">
                  <c:v>3.5</c:v>
                </c:pt>
                <c:pt idx="5288">
                  <c:v>3.5</c:v>
                </c:pt>
                <c:pt idx="5289">
                  <c:v>3.42</c:v>
                </c:pt>
                <c:pt idx="5290">
                  <c:v>3.34</c:v>
                </c:pt>
                <c:pt idx="5291">
                  <c:v>3.26</c:v>
                </c:pt>
                <c:pt idx="5292">
                  <c:v>3.28</c:v>
                </c:pt>
                <c:pt idx="5293">
                  <c:v>3.27</c:v>
                </c:pt>
                <c:pt idx="5294">
                  <c:v>3.32</c:v>
                </c:pt>
                <c:pt idx="5295">
                  <c:v>3.32</c:v>
                </c:pt>
                <c:pt idx="5296">
                  <c:v>3.32</c:v>
                </c:pt>
                <c:pt idx="5297">
                  <c:v>3.31</c:v>
                </c:pt>
                <c:pt idx="5298">
                  <c:v>3.32</c:v>
                </c:pt>
                <c:pt idx="5299">
                  <c:v>3.35</c:v>
                </c:pt>
                <c:pt idx="5300">
                  <c:v>3.37</c:v>
                </c:pt>
                <c:pt idx="5301">
                  <c:v>3.35</c:v>
                </c:pt>
                <c:pt idx="5302">
                  <c:v>3.38</c:v>
                </c:pt>
                <c:pt idx="5303">
                  <c:v>3.38</c:v>
                </c:pt>
                <c:pt idx="5304">
                  <c:v>3.37</c:v>
                </c:pt>
                <c:pt idx="5305">
                  <c:v>3.35</c:v>
                </c:pt>
                <c:pt idx="5306">
                  <c:v>3.4</c:v>
                </c:pt>
                <c:pt idx="5307">
                  <c:v>3.4</c:v>
                </c:pt>
                <c:pt idx="5308">
                  <c:v>3.54</c:v>
                </c:pt>
                <c:pt idx="5309">
                  <c:v>3.64</c:v>
                </c:pt>
                <c:pt idx="5310">
                  <c:v>3.6</c:v>
                </c:pt>
                <c:pt idx="5311">
                  <c:v>3.68</c:v>
                </c:pt>
                <c:pt idx="5312">
                  <c:v>3.68</c:v>
                </c:pt>
                <c:pt idx="5313">
                  <c:v>3.72</c:v>
                </c:pt>
                <c:pt idx="5314">
                  <c:v>3.65</c:v>
                </c:pt>
                <c:pt idx="5315">
                  <c:v>3.58</c:v>
                </c:pt>
                <c:pt idx="5316">
                  <c:v>3.54</c:v>
                </c:pt>
                <c:pt idx="5317">
                  <c:v>3.57</c:v>
                </c:pt>
                <c:pt idx="5318">
                  <c:v>3.51</c:v>
                </c:pt>
                <c:pt idx="5319">
                  <c:v>3.62</c:v>
                </c:pt>
                <c:pt idx="5320">
                  <c:v>3.53</c:v>
                </c:pt>
                <c:pt idx="5321">
                  <c:v>3.38</c:v>
                </c:pt>
                <c:pt idx="5322">
                  <c:v>3.4</c:v>
                </c:pt>
                <c:pt idx="5323">
                  <c:v>3.35</c:v>
                </c:pt>
                <c:pt idx="5324">
                  <c:v>3.25</c:v>
                </c:pt>
                <c:pt idx="5325">
                  <c:v>3.25</c:v>
                </c:pt>
                <c:pt idx="5326">
                  <c:v>3.17</c:v>
                </c:pt>
                <c:pt idx="5327">
                  <c:v>3.19</c:v>
                </c:pt>
                <c:pt idx="5328">
                  <c:v>3.19</c:v>
                </c:pt>
                <c:pt idx="5329">
                  <c:v>3.2</c:v>
                </c:pt>
                <c:pt idx="5330">
                  <c:v>3.14</c:v>
                </c:pt>
                <c:pt idx="5331">
                  <c:v>3.13</c:v>
                </c:pt>
                <c:pt idx="5332">
                  <c:v>3.12</c:v>
                </c:pt>
                <c:pt idx="5333">
                  <c:v>3.05</c:v>
                </c:pt>
                <c:pt idx="5334">
                  <c:v>3.01</c:v>
                </c:pt>
                <c:pt idx="5335">
                  <c:v>3.01</c:v>
                </c:pt>
                <c:pt idx="5336">
                  <c:v>3</c:v>
                </c:pt>
                <c:pt idx="5337">
                  <c:v>2.95</c:v>
                </c:pt>
                <c:pt idx="5338">
                  <c:v>2.86</c:v>
                </c:pt>
                <c:pt idx="5339">
                  <c:v>2.74</c:v>
                </c:pt>
                <c:pt idx="5340">
                  <c:v>2.89</c:v>
                </c:pt>
                <c:pt idx="5341">
                  <c:v>2.79</c:v>
                </c:pt>
                <c:pt idx="5342">
                  <c:v>2.82</c:v>
                </c:pt>
                <c:pt idx="5343">
                  <c:v>2.86</c:v>
                </c:pt>
                <c:pt idx="5344">
                  <c:v>2.77</c:v>
                </c:pt>
                <c:pt idx="5345">
                  <c:v>2.79</c:v>
                </c:pt>
                <c:pt idx="5346">
                  <c:v>2.72</c:v>
                </c:pt>
                <c:pt idx="5347">
                  <c:v>2.62</c:v>
                </c:pt>
                <c:pt idx="5348">
                  <c:v>2.4900000000000002</c:v>
                </c:pt>
                <c:pt idx="5349">
                  <c:v>2.46</c:v>
                </c:pt>
                <c:pt idx="5350">
                  <c:v>2.52</c:v>
                </c:pt>
                <c:pt idx="5351">
                  <c:v>2.4900000000000002</c:v>
                </c:pt>
                <c:pt idx="5352">
                  <c:v>2.56</c:v>
                </c:pt>
                <c:pt idx="5353">
                  <c:v>2.56</c:v>
                </c:pt>
                <c:pt idx="5354">
                  <c:v>2.56</c:v>
                </c:pt>
                <c:pt idx="5355">
                  <c:v>2.6</c:v>
                </c:pt>
                <c:pt idx="5356">
                  <c:v>2.65</c:v>
                </c:pt>
                <c:pt idx="5357">
                  <c:v>2.58</c:v>
                </c:pt>
                <c:pt idx="5358">
                  <c:v>2.65</c:v>
                </c:pt>
                <c:pt idx="5359">
                  <c:v>2.68</c:v>
                </c:pt>
                <c:pt idx="5360">
                  <c:v>2.56</c:v>
                </c:pt>
                <c:pt idx="5361">
                  <c:v>2.52</c:v>
                </c:pt>
                <c:pt idx="5362">
                  <c:v>2.4900000000000002</c:v>
                </c:pt>
                <c:pt idx="5363">
                  <c:v>2.4500000000000002</c:v>
                </c:pt>
                <c:pt idx="5364">
                  <c:v>2.4700000000000002</c:v>
                </c:pt>
                <c:pt idx="5365">
                  <c:v>2.54</c:v>
                </c:pt>
                <c:pt idx="5366">
                  <c:v>2.5</c:v>
                </c:pt>
                <c:pt idx="5367">
                  <c:v>2.5299999999999998</c:v>
                </c:pt>
                <c:pt idx="5368">
                  <c:v>2.4900000000000002</c:v>
                </c:pt>
                <c:pt idx="5369">
                  <c:v>2.52</c:v>
                </c:pt>
                <c:pt idx="5370">
                  <c:v>2.6</c:v>
                </c:pt>
                <c:pt idx="5371">
                  <c:v>2.6</c:v>
                </c:pt>
                <c:pt idx="5372">
                  <c:v>2.66</c:v>
                </c:pt>
                <c:pt idx="5373">
                  <c:v>2.68</c:v>
                </c:pt>
                <c:pt idx="5374">
                  <c:v>2.63</c:v>
                </c:pt>
                <c:pt idx="5375">
                  <c:v>2.78</c:v>
                </c:pt>
                <c:pt idx="5376">
                  <c:v>2.82</c:v>
                </c:pt>
                <c:pt idx="5377">
                  <c:v>2.77</c:v>
                </c:pt>
                <c:pt idx="5378">
                  <c:v>2.7</c:v>
                </c:pt>
                <c:pt idx="5379">
                  <c:v>2.74</c:v>
                </c:pt>
                <c:pt idx="5380">
                  <c:v>2.7</c:v>
                </c:pt>
                <c:pt idx="5381">
                  <c:v>2.7</c:v>
                </c:pt>
                <c:pt idx="5382">
                  <c:v>2.7</c:v>
                </c:pt>
                <c:pt idx="5383">
                  <c:v>2.67</c:v>
                </c:pt>
                <c:pt idx="5384">
                  <c:v>2.65</c:v>
                </c:pt>
                <c:pt idx="5385">
                  <c:v>2.59</c:v>
                </c:pt>
                <c:pt idx="5386">
                  <c:v>2.64</c:v>
                </c:pt>
                <c:pt idx="5387">
                  <c:v>2.52</c:v>
                </c:pt>
                <c:pt idx="5388">
                  <c:v>2.48</c:v>
                </c:pt>
                <c:pt idx="5389">
                  <c:v>2.37</c:v>
                </c:pt>
                <c:pt idx="5390">
                  <c:v>2.3199999999999998</c:v>
                </c:pt>
                <c:pt idx="5391">
                  <c:v>2.33</c:v>
                </c:pt>
                <c:pt idx="5392">
                  <c:v>2.36</c:v>
                </c:pt>
                <c:pt idx="5393">
                  <c:v>2.2799999999999998</c:v>
                </c:pt>
                <c:pt idx="5394">
                  <c:v>2.21</c:v>
                </c:pt>
                <c:pt idx="5395">
                  <c:v>2.16</c:v>
                </c:pt>
                <c:pt idx="5396">
                  <c:v>2.21</c:v>
                </c:pt>
                <c:pt idx="5397">
                  <c:v>2.21</c:v>
                </c:pt>
                <c:pt idx="5398">
                  <c:v>2.17</c:v>
                </c:pt>
                <c:pt idx="5399">
                  <c:v>2.2400000000000002</c:v>
                </c:pt>
                <c:pt idx="5400">
                  <c:v>2.13</c:v>
                </c:pt>
                <c:pt idx="5401">
                  <c:v>2.04</c:v>
                </c:pt>
                <c:pt idx="5402">
                  <c:v>2.0099999999999998</c:v>
                </c:pt>
                <c:pt idx="5403">
                  <c:v>1.98</c:v>
                </c:pt>
                <c:pt idx="5404">
                  <c:v>1.91</c:v>
                </c:pt>
                <c:pt idx="5405">
                  <c:v>1.88</c:v>
                </c:pt>
                <c:pt idx="5406">
                  <c:v>1.93</c:v>
                </c:pt>
                <c:pt idx="5407">
                  <c:v>1.93</c:v>
                </c:pt>
                <c:pt idx="5408">
                  <c:v>1.97</c:v>
                </c:pt>
                <c:pt idx="5409">
                  <c:v>1.93</c:v>
                </c:pt>
                <c:pt idx="5410">
                  <c:v>1.95</c:v>
                </c:pt>
                <c:pt idx="5411">
                  <c:v>1.92</c:v>
                </c:pt>
                <c:pt idx="5412">
                  <c:v>1.9</c:v>
                </c:pt>
                <c:pt idx="5413">
                  <c:v>1.92</c:v>
                </c:pt>
                <c:pt idx="5414">
                  <c:v>1.92</c:v>
                </c:pt>
                <c:pt idx="5415">
                  <c:v>1.93</c:v>
                </c:pt>
                <c:pt idx="5416">
                  <c:v>2</c:v>
                </c:pt>
                <c:pt idx="5417">
                  <c:v>2.02</c:v>
                </c:pt>
                <c:pt idx="5418">
                  <c:v>2.0299999999999998</c:v>
                </c:pt>
                <c:pt idx="5419">
                  <c:v>1.97</c:v>
                </c:pt>
                <c:pt idx="5420">
                  <c:v>1.93</c:v>
                </c:pt>
                <c:pt idx="5421">
                  <c:v>1.91</c:v>
                </c:pt>
                <c:pt idx="5422">
                  <c:v>1.9</c:v>
                </c:pt>
                <c:pt idx="5423">
                  <c:v>1.85</c:v>
                </c:pt>
                <c:pt idx="5424">
                  <c:v>1.79</c:v>
                </c:pt>
                <c:pt idx="5425">
                  <c:v>1.72</c:v>
                </c:pt>
                <c:pt idx="5426">
                  <c:v>1.68</c:v>
                </c:pt>
                <c:pt idx="5427">
                  <c:v>1.67</c:v>
                </c:pt>
                <c:pt idx="5428">
                  <c:v>1.72</c:v>
                </c:pt>
                <c:pt idx="5429">
                  <c:v>1.67</c:v>
                </c:pt>
                <c:pt idx="5430">
                  <c:v>1.64</c:v>
                </c:pt>
                <c:pt idx="5431">
                  <c:v>1.6</c:v>
                </c:pt>
                <c:pt idx="5432">
                  <c:v>1.62</c:v>
                </c:pt>
                <c:pt idx="5433">
                  <c:v>1.58</c:v>
                </c:pt>
                <c:pt idx="5434">
                  <c:v>1.6</c:v>
                </c:pt>
                <c:pt idx="5435">
                  <c:v>1.6</c:v>
                </c:pt>
                <c:pt idx="5436">
                  <c:v>1.58</c:v>
                </c:pt>
                <c:pt idx="5437">
                  <c:v>1.55</c:v>
                </c:pt>
                <c:pt idx="5438">
                  <c:v>1.54</c:v>
                </c:pt>
                <c:pt idx="5439">
                  <c:v>1.54</c:v>
                </c:pt>
                <c:pt idx="5440">
                  <c:v>1.63</c:v>
                </c:pt>
                <c:pt idx="5441">
                  <c:v>1.66</c:v>
                </c:pt>
                <c:pt idx="5442">
                  <c:v>1.66</c:v>
                </c:pt>
                <c:pt idx="5443">
                  <c:v>1.69</c:v>
                </c:pt>
                <c:pt idx="5444">
                  <c:v>1.79</c:v>
                </c:pt>
                <c:pt idx="5445">
                  <c:v>1.91</c:v>
                </c:pt>
                <c:pt idx="5446">
                  <c:v>1.79</c:v>
                </c:pt>
                <c:pt idx="5447">
                  <c:v>1.81</c:v>
                </c:pt>
                <c:pt idx="5448">
                  <c:v>1.8</c:v>
                </c:pt>
                <c:pt idx="5449">
                  <c:v>1.76</c:v>
                </c:pt>
                <c:pt idx="5450">
                  <c:v>1.76</c:v>
                </c:pt>
                <c:pt idx="5451">
                  <c:v>1.74</c:v>
                </c:pt>
                <c:pt idx="5452">
                  <c:v>1.75</c:v>
                </c:pt>
                <c:pt idx="5453">
                  <c:v>1.79</c:v>
                </c:pt>
                <c:pt idx="5454">
                  <c:v>1.8</c:v>
                </c:pt>
                <c:pt idx="5455">
                  <c:v>1.82</c:v>
                </c:pt>
                <c:pt idx="5456">
                  <c:v>1.82</c:v>
                </c:pt>
                <c:pt idx="5457">
                  <c:v>1.87</c:v>
                </c:pt>
                <c:pt idx="5458">
                  <c:v>1.88</c:v>
                </c:pt>
                <c:pt idx="5459">
                  <c:v>1.84</c:v>
                </c:pt>
                <c:pt idx="5460">
                  <c:v>1.82</c:v>
                </c:pt>
                <c:pt idx="5461">
                  <c:v>1.77</c:v>
                </c:pt>
                <c:pt idx="5462">
                  <c:v>1.67</c:v>
                </c:pt>
                <c:pt idx="5463">
                  <c:v>1.7</c:v>
                </c:pt>
                <c:pt idx="5464">
                  <c:v>1.71</c:v>
                </c:pt>
                <c:pt idx="5465">
                  <c:v>1.6</c:v>
                </c:pt>
                <c:pt idx="5466">
                  <c:v>1.66</c:v>
                </c:pt>
                <c:pt idx="5467">
                  <c:v>1.65</c:v>
                </c:pt>
                <c:pt idx="5468">
                  <c:v>1.58</c:v>
                </c:pt>
                <c:pt idx="5469">
                  <c:v>1.51</c:v>
                </c:pt>
                <c:pt idx="5470">
                  <c:v>1.69</c:v>
                </c:pt>
                <c:pt idx="5471">
                  <c:v>1.69</c:v>
                </c:pt>
                <c:pt idx="5472">
                  <c:v>1.7</c:v>
                </c:pt>
                <c:pt idx="5473">
                  <c:v>1.7</c:v>
                </c:pt>
                <c:pt idx="5474">
                  <c:v>1.7</c:v>
                </c:pt>
                <c:pt idx="5475">
                  <c:v>1.7</c:v>
                </c:pt>
                <c:pt idx="5476">
                  <c:v>1.69</c:v>
                </c:pt>
                <c:pt idx="5477">
                  <c:v>1.68</c:v>
                </c:pt>
                <c:pt idx="5478">
                  <c:v>1.68</c:v>
                </c:pt>
                <c:pt idx="5479">
                  <c:v>1.64</c:v>
                </c:pt>
                <c:pt idx="5480">
                  <c:v>1.69</c:v>
                </c:pt>
                <c:pt idx="5481">
                  <c:v>1.7</c:v>
                </c:pt>
                <c:pt idx="5482">
                  <c:v>1.71</c:v>
                </c:pt>
                <c:pt idx="5483">
                  <c:v>1.68</c:v>
                </c:pt>
                <c:pt idx="5484">
                  <c:v>1.65</c:v>
                </c:pt>
                <c:pt idx="5485">
                  <c:v>1.6</c:v>
                </c:pt>
                <c:pt idx="5486">
                  <c:v>1.6</c:v>
                </c:pt>
                <c:pt idx="5487">
                  <c:v>1.62</c:v>
                </c:pt>
                <c:pt idx="5488">
                  <c:v>1.64</c:v>
                </c:pt>
                <c:pt idx="5489">
                  <c:v>1.66</c:v>
                </c:pt>
                <c:pt idx="5490">
                  <c:v>1.7</c:v>
                </c:pt>
                <c:pt idx="5491">
                  <c:v>1.69</c:v>
                </c:pt>
                <c:pt idx="5492">
                  <c:v>1.69</c:v>
                </c:pt>
                <c:pt idx="5493">
                  <c:v>1.68</c:v>
                </c:pt>
                <c:pt idx="5494">
                  <c:v>1.67</c:v>
                </c:pt>
                <c:pt idx="5495">
                  <c:v>1.67</c:v>
                </c:pt>
                <c:pt idx="5496">
                  <c:v>1.58</c:v>
                </c:pt>
                <c:pt idx="5497">
                  <c:v>1.62</c:v>
                </c:pt>
                <c:pt idx="5498">
                  <c:v>1.6</c:v>
                </c:pt>
                <c:pt idx="5499">
                  <c:v>1.6</c:v>
                </c:pt>
                <c:pt idx="5500">
                  <c:v>1.64</c:v>
                </c:pt>
                <c:pt idx="5501">
                  <c:v>1.7</c:v>
                </c:pt>
                <c:pt idx="5502">
                  <c:v>1.62</c:v>
                </c:pt>
                <c:pt idx="5503">
                  <c:v>1.58</c:v>
                </c:pt>
                <c:pt idx="5504">
                  <c:v>1.58</c:v>
                </c:pt>
                <c:pt idx="5505">
                  <c:v>1.53</c:v>
                </c:pt>
                <c:pt idx="5506">
                  <c:v>1.47</c:v>
                </c:pt>
                <c:pt idx="5507">
                  <c:v>1.48</c:v>
                </c:pt>
                <c:pt idx="5508">
                  <c:v>1.41</c:v>
                </c:pt>
                <c:pt idx="5509">
                  <c:v>1.36</c:v>
                </c:pt>
                <c:pt idx="5510">
                  <c:v>1.36</c:v>
                </c:pt>
                <c:pt idx="5511">
                  <c:v>1.4</c:v>
                </c:pt>
                <c:pt idx="5512">
                  <c:v>1.42</c:v>
                </c:pt>
                <c:pt idx="5513">
                  <c:v>1.41</c:v>
                </c:pt>
                <c:pt idx="5514">
                  <c:v>1.42</c:v>
                </c:pt>
                <c:pt idx="5515">
                  <c:v>1.43</c:v>
                </c:pt>
                <c:pt idx="5516">
                  <c:v>1.52</c:v>
                </c:pt>
                <c:pt idx="5517">
                  <c:v>1.59</c:v>
                </c:pt>
                <c:pt idx="5518">
                  <c:v>1.73</c:v>
                </c:pt>
                <c:pt idx="5519">
                  <c:v>1.72</c:v>
                </c:pt>
                <c:pt idx="5520">
                  <c:v>1.94</c:v>
                </c:pt>
                <c:pt idx="5521">
                  <c:v>1.96</c:v>
                </c:pt>
                <c:pt idx="5522">
                  <c:v>1.84</c:v>
                </c:pt>
                <c:pt idx="5523">
                  <c:v>1.8</c:v>
                </c:pt>
                <c:pt idx="5524">
                  <c:v>1.86</c:v>
                </c:pt>
                <c:pt idx="5525">
                  <c:v>2.17</c:v>
                </c:pt>
                <c:pt idx="5526">
                  <c:v>2.58</c:v>
                </c:pt>
                <c:pt idx="5527">
                  <c:v>2.4500000000000002</c:v>
                </c:pt>
                <c:pt idx="5528">
                  <c:v>2.2599999999999998</c:v>
                </c:pt>
                <c:pt idx="5529">
                  <c:v>2.56</c:v>
                </c:pt>
                <c:pt idx="5530">
                  <c:v>2.85</c:v>
                </c:pt>
                <c:pt idx="5531">
                  <c:v>3.07</c:v>
                </c:pt>
                <c:pt idx="5532">
                  <c:v>3.16</c:v>
                </c:pt>
                <c:pt idx="5533">
                  <c:v>4.4400000000000004</c:v>
                </c:pt>
                <c:pt idx="5534">
                  <c:v>2.4300000000000002</c:v>
                </c:pt>
                <c:pt idx="5535">
                  <c:v>2.67</c:v>
                </c:pt>
                <c:pt idx="5536">
                  <c:v>2.86</c:v>
                </c:pt>
                <c:pt idx="5537">
                  <c:v>2.78</c:v>
                </c:pt>
                <c:pt idx="5538">
                  <c:v>2.71</c:v>
                </c:pt>
                <c:pt idx="5539">
                  <c:v>2.29</c:v>
                </c:pt>
                <c:pt idx="5540">
                  <c:v>2.08</c:v>
                </c:pt>
                <c:pt idx="5541">
                  <c:v>2.15</c:v>
                </c:pt>
                <c:pt idx="5542">
                  <c:v>2.08</c:v>
                </c:pt>
                <c:pt idx="5543">
                  <c:v>2.2599999999999998</c:v>
                </c:pt>
                <c:pt idx="5544">
                  <c:v>2.29</c:v>
                </c:pt>
                <c:pt idx="5545">
                  <c:v>2.31</c:v>
                </c:pt>
                <c:pt idx="5546">
                  <c:v>2.29</c:v>
                </c:pt>
                <c:pt idx="5547">
                  <c:v>2.2999999999999998</c:v>
                </c:pt>
                <c:pt idx="5548">
                  <c:v>2.2200000000000002</c:v>
                </c:pt>
                <c:pt idx="5549">
                  <c:v>2.17</c:v>
                </c:pt>
                <c:pt idx="5550">
                  <c:v>2.13</c:v>
                </c:pt>
                <c:pt idx="5551">
                  <c:v>2.12</c:v>
                </c:pt>
                <c:pt idx="5552">
                  <c:v>2.2000000000000002</c:v>
                </c:pt>
                <c:pt idx="5553">
                  <c:v>2.57</c:v>
                </c:pt>
                <c:pt idx="5554">
                  <c:v>2.5299999999999998</c:v>
                </c:pt>
                <c:pt idx="5555">
                  <c:v>2.5499999999999998</c:v>
                </c:pt>
                <c:pt idx="5556">
                  <c:v>2.57</c:v>
                </c:pt>
                <c:pt idx="5557">
                  <c:v>2.75</c:v>
                </c:pt>
                <c:pt idx="5558">
                  <c:v>3.01</c:v>
                </c:pt>
                <c:pt idx="5559">
                  <c:v>2.78</c:v>
                </c:pt>
                <c:pt idx="5560">
                  <c:v>2.84</c:v>
                </c:pt>
                <c:pt idx="5561">
                  <c:v>2.74</c:v>
                </c:pt>
                <c:pt idx="5562">
                  <c:v>2.65</c:v>
                </c:pt>
                <c:pt idx="5563">
                  <c:v>2.68</c:v>
                </c:pt>
                <c:pt idx="5564">
                  <c:v>2.71</c:v>
                </c:pt>
                <c:pt idx="5565">
                  <c:v>2.71</c:v>
                </c:pt>
                <c:pt idx="5566">
                  <c:v>2.79</c:v>
                </c:pt>
                <c:pt idx="5567">
                  <c:v>2.76</c:v>
                </c:pt>
                <c:pt idx="5568">
                  <c:v>2.75</c:v>
                </c:pt>
                <c:pt idx="5569">
                  <c:v>2.71</c:v>
                </c:pt>
                <c:pt idx="5570">
                  <c:v>2.76</c:v>
                </c:pt>
                <c:pt idx="5571">
                  <c:v>2.7</c:v>
                </c:pt>
                <c:pt idx="5572">
                  <c:v>2.7</c:v>
                </c:pt>
                <c:pt idx="5573">
                  <c:v>2.64</c:v>
                </c:pt>
                <c:pt idx="5574">
                  <c:v>2.6</c:v>
                </c:pt>
                <c:pt idx="5575">
                  <c:v>2.58</c:v>
                </c:pt>
                <c:pt idx="5576">
                  <c:v>2.56</c:v>
                </c:pt>
                <c:pt idx="5577">
                  <c:v>2.38</c:v>
                </c:pt>
                <c:pt idx="5578">
                  <c:v>2.33</c:v>
                </c:pt>
                <c:pt idx="5579">
                  <c:v>2.2599999999999998</c:v>
                </c:pt>
                <c:pt idx="5580">
                  <c:v>2.19</c:v>
                </c:pt>
                <c:pt idx="5581">
                  <c:v>2.17</c:v>
                </c:pt>
                <c:pt idx="5582">
                  <c:v>2.11</c:v>
                </c:pt>
                <c:pt idx="5583">
                  <c:v>2.04</c:v>
                </c:pt>
                <c:pt idx="5584">
                  <c:v>2</c:v>
                </c:pt>
                <c:pt idx="5585">
                  <c:v>1.96</c:v>
                </c:pt>
                <c:pt idx="5586">
                  <c:v>1.95</c:v>
                </c:pt>
                <c:pt idx="5587">
                  <c:v>1.93</c:v>
                </c:pt>
                <c:pt idx="5588">
                  <c:v>1.9</c:v>
                </c:pt>
                <c:pt idx="5589">
                  <c:v>1.85</c:v>
                </c:pt>
                <c:pt idx="5590">
                  <c:v>1.73</c:v>
                </c:pt>
                <c:pt idx="5591">
                  <c:v>1.7</c:v>
                </c:pt>
                <c:pt idx="5592">
                  <c:v>1.78</c:v>
                </c:pt>
                <c:pt idx="5593">
                  <c:v>1.71</c:v>
                </c:pt>
                <c:pt idx="5594">
                  <c:v>1.74</c:v>
                </c:pt>
                <c:pt idx="5595">
                  <c:v>1.77</c:v>
                </c:pt>
                <c:pt idx="5596">
                  <c:v>1.72</c:v>
                </c:pt>
                <c:pt idx="5597">
                  <c:v>1.59</c:v>
                </c:pt>
                <c:pt idx="5598">
                  <c:v>1.6</c:v>
                </c:pt>
                <c:pt idx="5599">
                  <c:v>1.71</c:v>
                </c:pt>
                <c:pt idx="5600">
                  <c:v>1.73</c:v>
                </c:pt>
                <c:pt idx="5601">
                  <c:v>1.74</c:v>
                </c:pt>
                <c:pt idx="5602">
                  <c:v>1.74</c:v>
                </c:pt>
                <c:pt idx="5603">
                  <c:v>1.72</c:v>
                </c:pt>
                <c:pt idx="5604">
                  <c:v>1.81</c:v>
                </c:pt>
                <c:pt idx="5605">
                  <c:v>1.79</c:v>
                </c:pt>
                <c:pt idx="5606">
                  <c:v>1.79</c:v>
                </c:pt>
                <c:pt idx="5607">
                  <c:v>1.74</c:v>
                </c:pt>
                <c:pt idx="5608">
                  <c:v>1.71</c:v>
                </c:pt>
                <c:pt idx="5609">
                  <c:v>1.62</c:v>
                </c:pt>
                <c:pt idx="5610">
                  <c:v>1.66</c:v>
                </c:pt>
                <c:pt idx="5611">
                  <c:v>1.63</c:v>
                </c:pt>
                <c:pt idx="5612">
                  <c:v>1.61</c:v>
                </c:pt>
                <c:pt idx="5613">
                  <c:v>1.61</c:v>
                </c:pt>
                <c:pt idx="5614">
                  <c:v>1.6</c:v>
                </c:pt>
                <c:pt idx="5615">
                  <c:v>1.67</c:v>
                </c:pt>
                <c:pt idx="5616">
                  <c:v>1.73</c:v>
                </c:pt>
                <c:pt idx="5617">
                  <c:v>1.75</c:v>
                </c:pt>
                <c:pt idx="5618">
                  <c:v>1.81</c:v>
                </c:pt>
                <c:pt idx="5619">
                  <c:v>1.75</c:v>
                </c:pt>
                <c:pt idx="5620">
                  <c:v>1.72</c:v>
                </c:pt>
                <c:pt idx="5621">
                  <c:v>1.65</c:v>
                </c:pt>
                <c:pt idx="5622">
                  <c:v>1.62</c:v>
                </c:pt>
                <c:pt idx="5623">
                  <c:v>1.74</c:v>
                </c:pt>
                <c:pt idx="5624">
                  <c:v>1.62</c:v>
                </c:pt>
                <c:pt idx="5625">
                  <c:v>1.63</c:v>
                </c:pt>
                <c:pt idx="5626">
                  <c:v>1.58</c:v>
                </c:pt>
                <c:pt idx="5627">
                  <c:v>1.63</c:v>
                </c:pt>
                <c:pt idx="5628">
                  <c:v>1.64</c:v>
                </c:pt>
                <c:pt idx="5629">
                  <c:v>1.66</c:v>
                </c:pt>
                <c:pt idx="5630">
                  <c:v>1.69</c:v>
                </c:pt>
                <c:pt idx="5631">
                  <c:v>1.67</c:v>
                </c:pt>
                <c:pt idx="5632">
                  <c:v>1.64</c:v>
                </c:pt>
                <c:pt idx="5633">
                  <c:v>1.65</c:v>
                </c:pt>
                <c:pt idx="5634">
                  <c:v>1.61</c:v>
                </c:pt>
                <c:pt idx="5635">
                  <c:v>1.62</c:v>
                </c:pt>
                <c:pt idx="5636">
                  <c:v>1.63</c:v>
                </c:pt>
                <c:pt idx="5637">
                  <c:v>1.64</c:v>
                </c:pt>
                <c:pt idx="5638">
                  <c:v>1.62</c:v>
                </c:pt>
                <c:pt idx="5639">
                  <c:v>1.59</c:v>
                </c:pt>
                <c:pt idx="5640">
                  <c:v>1.62</c:v>
                </c:pt>
                <c:pt idx="5641">
                  <c:v>1.58</c:v>
                </c:pt>
                <c:pt idx="5642">
                  <c:v>1.58</c:v>
                </c:pt>
                <c:pt idx="5643">
                  <c:v>1.6</c:v>
                </c:pt>
                <c:pt idx="5644">
                  <c:v>1.61</c:v>
                </c:pt>
                <c:pt idx="5645">
                  <c:v>1.63</c:v>
                </c:pt>
                <c:pt idx="5646">
                  <c:v>1.62</c:v>
                </c:pt>
                <c:pt idx="5647">
                  <c:v>1.59</c:v>
                </c:pt>
                <c:pt idx="5648">
                  <c:v>1.57</c:v>
                </c:pt>
                <c:pt idx="5649">
                  <c:v>1.59</c:v>
                </c:pt>
                <c:pt idx="5650">
                  <c:v>1.53</c:v>
                </c:pt>
                <c:pt idx="5651">
                  <c:v>1.52</c:v>
                </c:pt>
                <c:pt idx="5652">
                  <c:v>1.56</c:v>
                </c:pt>
                <c:pt idx="5653">
                  <c:v>1.62</c:v>
                </c:pt>
                <c:pt idx="5654">
                  <c:v>1.63</c:v>
                </c:pt>
                <c:pt idx="5655">
                  <c:v>1.64</c:v>
                </c:pt>
                <c:pt idx="5656">
                  <c:v>1.65</c:v>
                </c:pt>
                <c:pt idx="5657">
                  <c:v>1.66</c:v>
                </c:pt>
                <c:pt idx="5658">
                  <c:v>1.68</c:v>
                </c:pt>
                <c:pt idx="5659">
                  <c:v>1.63</c:v>
                </c:pt>
                <c:pt idx="5660">
                  <c:v>1.62</c:v>
                </c:pt>
                <c:pt idx="5661">
                  <c:v>1.61</c:v>
                </c:pt>
                <c:pt idx="5662">
                  <c:v>1.61</c:v>
                </c:pt>
                <c:pt idx="5663">
                  <c:v>1.6</c:v>
                </c:pt>
                <c:pt idx="5664">
                  <c:v>1.58</c:v>
                </c:pt>
                <c:pt idx="5665">
                  <c:v>1.58</c:v>
                </c:pt>
                <c:pt idx="5666">
                  <c:v>1.6</c:v>
                </c:pt>
                <c:pt idx="5667">
                  <c:v>1.61</c:v>
                </c:pt>
                <c:pt idx="5668">
                  <c:v>1.56</c:v>
                </c:pt>
                <c:pt idx="5669">
                  <c:v>1.57</c:v>
                </c:pt>
                <c:pt idx="5670">
                  <c:v>1.56</c:v>
                </c:pt>
                <c:pt idx="5671">
                  <c:v>1.58</c:v>
                </c:pt>
                <c:pt idx="5672">
                  <c:v>1.6</c:v>
                </c:pt>
                <c:pt idx="5673">
                  <c:v>1.6</c:v>
                </c:pt>
                <c:pt idx="5674">
                  <c:v>1.56</c:v>
                </c:pt>
                <c:pt idx="5675">
                  <c:v>1.57</c:v>
                </c:pt>
                <c:pt idx="5676">
                  <c:v>1.54</c:v>
                </c:pt>
                <c:pt idx="5677">
                  <c:v>1.53</c:v>
                </c:pt>
                <c:pt idx="5678">
                  <c:v>1.5</c:v>
                </c:pt>
                <c:pt idx="5679">
                  <c:v>1.43</c:v>
                </c:pt>
                <c:pt idx="5680">
                  <c:v>1.46</c:v>
                </c:pt>
                <c:pt idx="5681">
                  <c:v>1.41</c:v>
                </c:pt>
                <c:pt idx="5682">
                  <c:v>1.36</c:v>
                </c:pt>
                <c:pt idx="5683">
                  <c:v>1.39</c:v>
                </c:pt>
                <c:pt idx="5684">
                  <c:v>1.43</c:v>
                </c:pt>
                <c:pt idx="5685">
                  <c:v>1.46</c:v>
                </c:pt>
                <c:pt idx="5686">
                  <c:v>1.47</c:v>
                </c:pt>
                <c:pt idx="5687">
                  <c:v>1.54</c:v>
                </c:pt>
                <c:pt idx="5688">
                  <c:v>1.53</c:v>
                </c:pt>
                <c:pt idx="5689">
                  <c:v>1.57</c:v>
                </c:pt>
                <c:pt idx="5690">
                  <c:v>1.53</c:v>
                </c:pt>
                <c:pt idx="5691">
                  <c:v>1.52</c:v>
                </c:pt>
                <c:pt idx="5692">
                  <c:v>1.57</c:v>
                </c:pt>
                <c:pt idx="5693">
                  <c:v>1.62</c:v>
                </c:pt>
                <c:pt idx="5694">
                  <c:v>1.68</c:v>
                </c:pt>
                <c:pt idx="5695">
                  <c:v>1.59</c:v>
                </c:pt>
                <c:pt idx="5696">
                  <c:v>1.59</c:v>
                </c:pt>
                <c:pt idx="5697">
                  <c:v>1.55</c:v>
                </c:pt>
                <c:pt idx="5698">
                  <c:v>1.56</c:v>
                </c:pt>
                <c:pt idx="5699">
                  <c:v>1.51</c:v>
                </c:pt>
                <c:pt idx="5700">
                  <c:v>1.49</c:v>
                </c:pt>
                <c:pt idx="5701">
                  <c:v>1.41</c:v>
                </c:pt>
                <c:pt idx="5702">
                  <c:v>1.37</c:v>
                </c:pt>
                <c:pt idx="5703">
                  <c:v>1.36</c:v>
                </c:pt>
                <c:pt idx="5704">
                  <c:v>1.34</c:v>
                </c:pt>
                <c:pt idx="5705">
                  <c:v>1.37</c:v>
                </c:pt>
                <c:pt idx="5706">
                  <c:v>1.32</c:v>
                </c:pt>
                <c:pt idx="5707">
                  <c:v>1.27</c:v>
                </c:pt>
                <c:pt idx="5708">
                  <c:v>1.22</c:v>
                </c:pt>
                <c:pt idx="5709">
                  <c:v>1.32</c:v>
                </c:pt>
                <c:pt idx="5710">
                  <c:v>1.31</c:v>
                </c:pt>
                <c:pt idx="5711">
                  <c:v>1.29</c:v>
                </c:pt>
                <c:pt idx="5712">
                  <c:v>1.28</c:v>
                </c:pt>
                <c:pt idx="5713">
                  <c:v>1.29</c:v>
                </c:pt>
                <c:pt idx="5714">
                  <c:v>1.28</c:v>
                </c:pt>
                <c:pt idx="5715">
                  <c:v>1.28</c:v>
                </c:pt>
                <c:pt idx="5716">
                  <c:v>1.26</c:v>
                </c:pt>
                <c:pt idx="5717">
                  <c:v>1.22</c:v>
                </c:pt>
                <c:pt idx="5718">
                  <c:v>1.22</c:v>
                </c:pt>
                <c:pt idx="5719">
                  <c:v>1.22</c:v>
                </c:pt>
                <c:pt idx="5720">
                  <c:v>1.21</c:v>
                </c:pt>
                <c:pt idx="5721">
                  <c:v>1.24</c:v>
                </c:pt>
                <c:pt idx="5722">
                  <c:v>1.27</c:v>
                </c:pt>
                <c:pt idx="5723">
                  <c:v>1.25</c:v>
                </c:pt>
                <c:pt idx="5724">
                  <c:v>1.22</c:v>
                </c:pt>
                <c:pt idx="5725">
                  <c:v>1.27</c:v>
                </c:pt>
                <c:pt idx="5726">
                  <c:v>1.26</c:v>
                </c:pt>
                <c:pt idx="5727">
                  <c:v>1.23</c:v>
                </c:pt>
                <c:pt idx="5728">
                  <c:v>1.2</c:v>
                </c:pt>
                <c:pt idx="5729">
                  <c:v>1.2</c:v>
                </c:pt>
                <c:pt idx="5730">
                  <c:v>1.25</c:v>
                </c:pt>
                <c:pt idx="5731">
                  <c:v>1.33</c:v>
                </c:pt>
                <c:pt idx="5732">
                  <c:v>1.3</c:v>
                </c:pt>
                <c:pt idx="5733">
                  <c:v>1.3</c:v>
                </c:pt>
                <c:pt idx="5734">
                  <c:v>1.3</c:v>
                </c:pt>
                <c:pt idx="5735">
                  <c:v>1.3</c:v>
                </c:pt>
                <c:pt idx="5736">
                  <c:v>1.21</c:v>
                </c:pt>
                <c:pt idx="5737">
                  <c:v>1.26</c:v>
                </c:pt>
                <c:pt idx="5738">
                  <c:v>1.22</c:v>
                </c:pt>
                <c:pt idx="5739">
                  <c:v>1.22</c:v>
                </c:pt>
                <c:pt idx="5740">
                  <c:v>1.22</c:v>
                </c:pt>
                <c:pt idx="5741">
                  <c:v>1.23</c:v>
                </c:pt>
                <c:pt idx="5742">
                  <c:v>1.25</c:v>
                </c:pt>
                <c:pt idx="5743">
                  <c:v>1.2</c:v>
                </c:pt>
                <c:pt idx="5744">
                  <c:v>1.2</c:v>
                </c:pt>
                <c:pt idx="5745">
                  <c:v>1.18</c:v>
                </c:pt>
                <c:pt idx="5746">
                  <c:v>1.19</c:v>
                </c:pt>
                <c:pt idx="5747">
                  <c:v>1.19</c:v>
                </c:pt>
                <c:pt idx="5748">
                  <c:v>1.21</c:v>
                </c:pt>
                <c:pt idx="5749">
                  <c:v>1.25</c:v>
                </c:pt>
                <c:pt idx="5750">
                  <c:v>1.26</c:v>
                </c:pt>
                <c:pt idx="5751">
                  <c:v>1.27</c:v>
                </c:pt>
                <c:pt idx="5752">
                  <c:v>1.24</c:v>
                </c:pt>
                <c:pt idx="5753">
                  <c:v>1.23</c:v>
                </c:pt>
                <c:pt idx="5754">
                  <c:v>1.21</c:v>
                </c:pt>
                <c:pt idx="5755">
                  <c:v>1.25</c:v>
                </c:pt>
                <c:pt idx="5756">
                  <c:v>1.27</c:v>
                </c:pt>
                <c:pt idx="5757">
                  <c:v>1.28</c:v>
                </c:pt>
                <c:pt idx="5758">
                  <c:v>1.27</c:v>
                </c:pt>
                <c:pt idx="5759">
                  <c:v>1.29</c:v>
                </c:pt>
                <c:pt idx="5760">
                  <c:v>1.25</c:v>
                </c:pt>
                <c:pt idx="5761">
                  <c:v>1.23</c:v>
                </c:pt>
                <c:pt idx="5762">
                  <c:v>1.21</c:v>
                </c:pt>
                <c:pt idx="5763">
                  <c:v>1.1499999999999999</c:v>
                </c:pt>
                <c:pt idx="5764">
                  <c:v>1.1499999999999999</c:v>
                </c:pt>
                <c:pt idx="5765">
                  <c:v>1.1499999999999999</c:v>
                </c:pt>
                <c:pt idx="5766">
                  <c:v>1.24</c:v>
                </c:pt>
                <c:pt idx="5767">
                  <c:v>1.28</c:v>
                </c:pt>
                <c:pt idx="5768">
                  <c:v>1.28</c:v>
                </c:pt>
                <c:pt idx="5769">
                  <c:v>1.28</c:v>
                </c:pt>
                <c:pt idx="5770">
                  <c:v>1.25</c:v>
                </c:pt>
                <c:pt idx="5771">
                  <c:v>1.2</c:v>
                </c:pt>
                <c:pt idx="5772">
                  <c:v>1.19</c:v>
                </c:pt>
                <c:pt idx="5773">
                  <c:v>1.21</c:v>
                </c:pt>
                <c:pt idx="5774">
                  <c:v>1.21</c:v>
                </c:pt>
                <c:pt idx="5775">
                  <c:v>1.28</c:v>
                </c:pt>
                <c:pt idx="5776">
                  <c:v>1.28</c:v>
                </c:pt>
                <c:pt idx="5777">
                  <c:v>1.27</c:v>
                </c:pt>
                <c:pt idx="5778">
                  <c:v>1.31</c:v>
                </c:pt>
                <c:pt idx="5779">
                  <c:v>1.4</c:v>
                </c:pt>
                <c:pt idx="5780">
                  <c:v>1.45</c:v>
                </c:pt>
                <c:pt idx="5781">
                  <c:v>1.39</c:v>
                </c:pt>
                <c:pt idx="5782">
                  <c:v>1.38</c:v>
                </c:pt>
                <c:pt idx="5783">
                  <c:v>1.36</c:v>
                </c:pt>
                <c:pt idx="5784">
                  <c:v>1.32</c:v>
                </c:pt>
                <c:pt idx="5785">
                  <c:v>1.32</c:v>
                </c:pt>
                <c:pt idx="5786">
                  <c:v>1.27</c:v>
                </c:pt>
                <c:pt idx="5787">
                  <c:v>1.26</c:v>
                </c:pt>
                <c:pt idx="5788">
                  <c:v>1.21</c:v>
                </c:pt>
                <c:pt idx="5789">
                  <c:v>1.21</c:v>
                </c:pt>
                <c:pt idx="5790">
                  <c:v>1.1599999999999999</c:v>
                </c:pt>
                <c:pt idx="5791">
                  <c:v>1.17</c:v>
                </c:pt>
                <c:pt idx="5792">
                  <c:v>1.28</c:v>
                </c:pt>
                <c:pt idx="5793">
                  <c:v>1.31</c:v>
                </c:pt>
                <c:pt idx="5794">
                  <c:v>1.28</c:v>
                </c:pt>
                <c:pt idx="5795">
                  <c:v>1.28</c:v>
                </c:pt>
                <c:pt idx="5796">
                  <c:v>1.28</c:v>
                </c:pt>
                <c:pt idx="5797">
                  <c:v>1.26</c:v>
                </c:pt>
                <c:pt idx="5798">
                  <c:v>1.26</c:v>
                </c:pt>
                <c:pt idx="5799">
                  <c:v>1.27</c:v>
                </c:pt>
                <c:pt idx="5800">
                  <c:v>1.29</c:v>
                </c:pt>
                <c:pt idx="5801">
                  <c:v>1.26</c:v>
                </c:pt>
                <c:pt idx="5802">
                  <c:v>1.21</c:v>
                </c:pt>
                <c:pt idx="5803">
                  <c:v>1.19</c:v>
                </c:pt>
                <c:pt idx="5804">
                  <c:v>1.19</c:v>
                </c:pt>
                <c:pt idx="5805">
                  <c:v>1.18</c:v>
                </c:pt>
                <c:pt idx="5806">
                  <c:v>1.18</c:v>
                </c:pt>
                <c:pt idx="5807">
                  <c:v>1.19</c:v>
                </c:pt>
                <c:pt idx="5808">
                  <c:v>1.22</c:v>
                </c:pt>
                <c:pt idx="5809">
                  <c:v>1.22</c:v>
                </c:pt>
                <c:pt idx="5810">
                  <c:v>1.24</c:v>
                </c:pt>
                <c:pt idx="5811">
                  <c:v>1.23</c:v>
                </c:pt>
                <c:pt idx="5812">
                  <c:v>1.26</c:v>
                </c:pt>
                <c:pt idx="5813">
                  <c:v>1.25</c:v>
                </c:pt>
                <c:pt idx="5814">
                  <c:v>1.23</c:v>
                </c:pt>
                <c:pt idx="5815">
                  <c:v>1.22</c:v>
                </c:pt>
                <c:pt idx="5816">
                  <c:v>1.19</c:v>
                </c:pt>
                <c:pt idx="5817">
                  <c:v>1.2</c:v>
                </c:pt>
                <c:pt idx="5818">
                  <c:v>1.21</c:v>
                </c:pt>
                <c:pt idx="5819">
                  <c:v>1.24</c:v>
                </c:pt>
                <c:pt idx="5820">
                  <c:v>1.2</c:v>
                </c:pt>
                <c:pt idx="5821">
                  <c:v>1.24</c:v>
                </c:pt>
                <c:pt idx="5822">
                  <c:v>1.19</c:v>
                </c:pt>
                <c:pt idx="5823">
                  <c:v>1.23</c:v>
                </c:pt>
                <c:pt idx="5824">
                  <c:v>1.23</c:v>
                </c:pt>
                <c:pt idx="5825">
                  <c:v>1.22</c:v>
                </c:pt>
                <c:pt idx="5826">
                  <c:v>1.18</c:v>
                </c:pt>
                <c:pt idx="5827">
                  <c:v>1.22</c:v>
                </c:pt>
                <c:pt idx="5828">
                  <c:v>1.26</c:v>
                </c:pt>
                <c:pt idx="5829">
                  <c:v>1.25</c:v>
                </c:pt>
                <c:pt idx="5830">
                  <c:v>1.27</c:v>
                </c:pt>
                <c:pt idx="5831">
                  <c:v>1.28</c:v>
                </c:pt>
                <c:pt idx="5832">
                  <c:v>1.25</c:v>
                </c:pt>
                <c:pt idx="5833">
                  <c:v>1.22</c:v>
                </c:pt>
                <c:pt idx="5834">
                  <c:v>1.24</c:v>
                </c:pt>
                <c:pt idx="5835">
                  <c:v>1.25</c:v>
                </c:pt>
                <c:pt idx="5836">
                  <c:v>1.3</c:v>
                </c:pt>
                <c:pt idx="5837">
                  <c:v>1.26</c:v>
                </c:pt>
                <c:pt idx="5838">
                  <c:v>1.25</c:v>
                </c:pt>
                <c:pt idx="5839">
                  <c:v>1.22</c:v>
                </c:pt>
                <c:pt idx="5840">
                  <c:v>1.17</c:v>
                </c:pt>
                <c:pt idx="5841">
                  <c:v>1.1599999999999999</c:v>
                </c:pt>
                <c:pt idx="5842">
                  <c:v>1.1399999999999999</c:v>
                </c:pt>
                <c:pt idx="5843">
                  <c:v>1.1200000000000001</c:v>
                </c:pt>
                <c:pt idx="5844">
                  <c:v>1.1200000000000001</c:v>
                </c:pt>
                <c:pt idx="5845">
                  <c:v>1.0900000000000001</c:v>
                </c:pt>
                <c:pt idx="5846">
                  <c:v>1.08</c:v>
                </c:pt>
                <c:pt idx="5847">
                  <c:v>1.0900000000000001</c:v>
                </c:pt>
                <c:pt idx="5848">
                  <c:v>1.08</c:v>
                </c:pt>
                <c:pt idx="5849">
                  <c:v>1.07</c:v>
                </c:pt>
                <c:pt idx="5850">
                  <c:v>1.0900000000000001</c:v>
                </c:pt>
                <c:pt idx="5851">
                  <c:v>1.1000000000000001</c:v>
                </c:pt>
                <c:pt idx="5852">
                  <c:v>1.1000000000000001</c:v>
                </c:pt>
                <c:pt idx="5853">
                  <c:v>1.1499999999999999</c:v>
                </c:pt>
                <c:pt idx="5854">
                  <c:v>1.1499999999999999</c:v>
                </c:pt>
                <c:pt idx="5855">
                  <c:v>1.1100000000000001</c:v>
                </c:pt>
                <c:pt idx="5856">
                  <c:v>1.08</c:v>
                </c:pt>
                <c:pt idx="5857">
                  <c:v>1.06</c:v>
                </c:pt>
                <c:pt idx="5858">
                  <c:v>1.03</c:v>
                </c:pt>
                <c:pt idx="5859">
                  <c:v>1.06</c:v>
                </c:pt>
                <c:pt idx="5860">
                  <c:v>1.0900000000000001</c:v>
                </c:pt>
                <c:pt idx="5861">
                  <c:v>1.0900000000000001</c:v>
                </c:pt>
                <c:pt idx="5862">
                  <c:v>1.1000000000000001</c:v>
                </c:pt>
                <c:pt idx="5863">
                  <c:v>1.1100000000000001</c:v>
                </c:pt>
                <c:pt idx="5864">
                  <c:v>1.1100000000000001</c:v>
                </c:pt>
                <c:pt idx="5865">
                  <c:v>1.1200000000000001</c:v>
                </c:pt>
                <c:pt idx="5866">
                  <c:v>1.1100000000000001</c:v>
                </c:pt>
                <c:pt idx="5867">
                  <c:v>1.1100000000000001</c:v>
                </c:pt>
                <c:pt idx="5868">
                  <c:v>1.1299999999999999</c:v>
                </c:pt>
                <c:pt idx="5869">
                  <c:v>1.1399999999999999</c:v>
                </c:pt>
                <c:pt idx="5870">
                  <c:v>1.1399999999999999</c:v>
                </c:pt>
                <c:pt idx="5871">
                  <c:v>1.1299999999999999</c:v>
                </c:pt>
                <c:pt idx="5872">
                  <c:v>1.1100000000000001</c:v>
                </c:pt>
                <c:pt idx="5873">
                  <c:v>1.1299999999999999</c:v>
                </c:pt>
                <c:pt idx="5874">
                  <c:v>1.17</c:v>
                </c:pt>
                <c:pt idx="5875">
                  <c:v>1.17</c:v>
                </c:pt>
                <c:pt idx="5876">
                  <c:v>1.1499999999999999</c:v>
                </c:pt>
                <c:pt idx="5877">
                  <c:v>1.1399999999999999</c:v>
                </c:pt>
                <c:pt idx="5878">
                  <c:v>1.1100000000000001</c:v>
                </c:pt>
                <c:pt idx="5879">
                  <c:v>1.1299999999999999</c:v>
                </c:pt>
                <c:pt idx="5880">
                  <c:v>1.1299999999999999</c:v>
                </c:pt>
                <c:pt idx="5881">
                  <c:v>1.1599999999999999</c:v>
                </c:pt>
                <c:pt idx="5882">
                  <c:v>1.19</c:v>
                </c:pt>
                <c:pt idx="5883">
                  <c:v>1.18</c:v>
                </c:pt>
                <c:pt idx="5884">
                  <c:v>1.18</c:v>
                </c:pt>
                <c:pt idx="5885">
                  <c:v>1.17</c:v>
                </c:pt>
                <c:pt idx="5886">
                  <c:v>1.18</c:v>
                </c:pt>
                <c:pt idx="5887">
                  <c:v>1.1599999999999999</c:v>
                </c:pt>
                <c:pt idx="5888">
                  <c:v>1.1599999999999999</c:v>
                </c:pt>
                <c:pt idx="5889">
                  <c:v>1.1599999999999999</c:v>
                </c:pt>
                <c:pt idx="5890">
                  <c:v>1.1599999999999999</c:v>
                </c:pt>
                <c:pt idx="5891">
                  <c:v>1.1499999999999999</c:v>
                </c:pt>
                <c:pt idx="5892">
                  <c:v>1.1299999999999999</c:v>
                </c:pt>
                <c:pt idx="5893">
                  <c:v>1.1399999999999999</c:v>
                </c:pt>
                <c:pt idx="5894">
                  <c:v>1.1299999999999999</c:v>
                </c:pt>
                <c:pt idx="5895">
                  <c:v>1.1299999999999999</c:v>
                </c:pt>
                <c:pt idx="5896">
                  <c:v>1.1200000000000001</c:v>
                </c:pt>
                <c:pt idx="5897">
                  <c:v>1.1000000000000001</c:v>
                </c:pt>
                <c:pt idx="5898">
                  <c:v>1.1000000000000001</c:v>
                </c:pt>
                <c:pt idx="5899">
                  <c:v>1.06</c:v>
                </c:pt>
                <c:pt idx="5900">
                  <c:v>1.06</c:v>
                </c:pt>
                <c:pt idx="5901">
                  <c:v>1.0900000000000001</c:v>
                </c:pt>
                <c:pt idx="5902">
                  <c:v>1.1000000000000001</c:v>
                </c:pt>
                <c:pt idx="5903">
                  <c:v>1.0900000000000001</c:v>
                </c:pt>
                <c:pt idx="5904">
                  <c:v>1.1200000000000001</c:v>
                </c:pt>
                <c:pt idx="5905">
                  <c:v>1.1100000000000001</c:v>
                </c:pt>
                <c:pt idx="5906">
                  <c:v>1.1100000000000001</c:v>
                </c:pt>
                <c:pt idx="5907">
                  <c:v>1.1100000000000001</c:v>
                </c:pt>
                <c:pt idx="5908">
                  <c:v>1.1100000000000001</c:v>
                </c:pt>
                <c:pt idx="5909">
                  <c:v>1.17</c:v>
                </c:pt>
                <c:pt idx="5910">
                  <c:v>1.17</c:v>
                </c:pt>
                <c:pt idx="5911">
                  <c:v>1.2</c:v>
                </c:pt>
                <c:pt idx="5912">
                  <c:v>1.23</c:v>
                </c:pt>
                <c:pt idx="5913">
                  <c:v>1.21</c:v>
                </c:pt>
                <c:pt idx="5914">
                  <c:v>1.19</c:v>
                </c:pt>
                <c:pt idx="5915">
                  <c:v>1.21</c:v>
                </c:pt>
                <c:pt idx="5916">
                  <c:v>1.24</c:v>
                </c:pt>
                <c:pt idx="5917">
                  <c:v>1.23</c:v>
                </c:pt>
                <c:pt idx="5918">
                  <c:v>1.26</c:v>
                </c:pt>
                <c:pt idx="5919">
                  <c:v>1.23</c:v>
                </c:pt>
                <c:pt idx="5920">
                  <c:v>1.2</c:v>
                </c:pt>
                <c:pt idx="5921">
                  <c:v>1.17</c:v>
                </c:pt>
                <c:pt idx="5922">
                  <c:v>1.1399999999999999</c:v>
                </c:pt>
                <c:pt idx="5923">
                  <c:v>1.1599999999999999</c:v>
                </c:pt>
                <c:pt idx="5924">
                  <c:v>1.1499999999999999</c:v>
                </c:pt>
                <c:pt idx="5925">
                  <c:v>1.1499999999999999</c:v>
                </c:pt>
                <c:pt idx="5926">
                  <c:v>1.1599999999999999</c:v>
                </c:pt>
                <c:pt idx="5927">
                  <c:v>1.1000000000000001</c:v>
                </c:pt>
                <c:pt idx="5928">
                  <c:v>1.1100000000000001</c:v>
                </c:pt>
                <c:pt idx="5929">
                  <c:v>1.1000000000000001</c:v>
                </c:pt>
                <c:pt idx="5930">
                  <c:v>1.1299999999999999</c:v>
                </c:pt>
                <c:pt idx="5931">
                  <c:v>1.0900000000000001</c:v>
                </c:pt>
                <c:pt idx="5932">
                  <c:v>1.07</c:v>
                </c:pt>
                <c:pt idx="5933">
                  <c:v>1.1000000000000001</c:v>
                </c:pt>
                <c:pt idx="5934">
                  <c:v>1.1000000000000001</c:v>
                </c:pt>
                <c:pt idx="5935">
                  <c:v>1.1200000000000001</c:v>
                </c:pt>
                <c:pt idx="5936">
                  <c:v>1.1200000000000001</c:v>
                </c:pt>
                <c:pt idx="5937">
                  <c:v>1.1200000000000001</c:v>
                </c:pt>
                <c:pt idx="5938">
                  <c:v>1.1399999999999999</c:v>
                </c:pt>
                <c:pt idx="5939">
                  <c:v>1.1100000000000001</c:v>
                </c:pt>
                <c:pt idx="5940">
                  <c:v>1.1100000000000001</c:v>
                </c:pt>
                <c:pt idx="5941">
                  <c:v>1.1100000000000001</c:v>
                </c:pt>
                <c:pt idx="5942">
                  <c:v>1.1000000000000001</c:v>
                </c:pt>
                <c:pt idx="5943">
                  <c:v>1.1000000000000001</c:v>
                </c:pt>
                <c:pt idx="5944">
                  <c:v>1.1299999999999999</c:v>
                </c:pt>
                <c:pt idx="5945">
                  <c:v>1.1499999999999999</c:v>
                </c:pt>
                <c:pt idx="5946">
                  <c:v>1.1599999999999999</c:v>
                </c:pt>
                <c:pt idx="5947">
                  <c:v>1.19</c:v>
                </c:pt>
                <c:pt idx="5948">
                  <c:v>1.1599999999999999</c:v>
                </c:pt>
                <c:pt idx="5949">
                  <c:v>1.18</c:v>
                </c:pt>
                <c:pt idx="5950">
                  <c:v>1.1599999999999999</c:v>
                </c:pt>
                <c:pt idx="5951">
                  <c:v>1.18</c:v>
                </c:pt>
                <c:pt idx="5952">
                  <c:v>1.21</c:v>
                </c:pt>
                <c:pt idx="5953">
                  <c:v>1.23</c:v>
                </c:pt>
                <c:pt idx="5954">
                  <c:v>1.24</c:v>
                </c:pt>
                <c:pt idx="5955">
                  <c:v>1.49</c:v>
                </c:pt>
                <c:pt idx="5956">
                  <c:v>1.48</c:v>
                </c:pt>
                <c:pt idx="5957">
                  <c:v>1.45</c:v>
                </c:pt>
                <c:pt idx="5958">
                  <c:v>1.42</c:v>
                </c:pt>
                <c:pt idx="5959">
                  <c:v>1.4</c:v>
                </c:pt>
                <c:pt idx="5960">
                  <c:v>1.43</c:v>
                </c:pt>
                <c:pt idx="5961">
                  <c:v>1.42</c:v>
                </c:pt>
                <c:pt idx="5962">
                  <c:v>1.4</c:v>
                </c:pt>
                <c:pt idx="5963">
                  <c:v>1.47</c:v>
                </c:pt>
                <c:pt idx="5964">
                  <c:v>1.5</c:v>
                </c:pt>
                <c:pt idx="5965">
                  <c:v>1.55</c:v>
                </c:pt>
                <c:pt idx="5966">
                  <c:v>1.53</c:v>
                </c:pt>
                <c:pt idx="5967">
                  <c:v>1.51</c:v>
                </c:pt>
                <c:pt idx="5968">
                  <c:v>1.53</c:v>
                </c:pt>
                <c:pt idx="5969">
                  <c:v>1.52</c:v>
                </c:pt>
                <c:pt idx="5970">
                  <c:v>1.54</c:v>
                </c:pt>
                <c:pt idx="5971">
                  <c:v>1.57</c:v>
                </c:pt>
                <c:pt idx="5972">
                  <c:v>1.59</c:v>
                </c:pt>
                <c:pt idx="5973">
                  <c:v>1.65</c:v>
                </c:pt>
                <c:pt idx="5974">
                  <c:v>1.66</c:v>
                </c:pt>
                <c:pt idx="5975">
                  <c:v>1.67</c:v>
                </c:pt>
                <c:pt idx="5976">
                  <c:v>1.68</c:v>
                </c:pt>
                <c:pt idx="5977">
                  <c:v>1.68</c:v>
                </c:pt>
                <c:pt idx="5978">
                  <c:v>1.64</c:v>
                </c:pt>
                <c:pt idx="5979">
                  <c:v>1.65</c:v>
                </c:pt>
                <c:pt idx="5980">
                  <c:v>1.67</c:v>
                </c:pt>
                <c:pt idx="5981">
                  <c:v>1.75</c:v>
                </c:pt>
                <c:pt idx="5982">
                  <c:v>1.66</c:v>
                </c:pt>
                <c:pt idx="5983">
                  <c:v>1.72</c:v>
                </c:pt>
                <c:pt idx="5984">
                  <c:v>1.76</c:v>
                </c:pt>
                <c:pt idx="5985">
                  <c:v>1.78</c:v>
                </c:pt>
                <c:pt idx="5986">
                  <c:v>1.77</c:v>
                </c:pt>
                <c:pt idx="5987">
                  <c:v>1.74</c:v>
                </c:pt>
                <c:pt idx="5988">
                  <c:v>1.7</c:v>
                </c:pt>
                <c:pt idx="5989">
                  <c:v>1.61</c:v>
                </c:pt>
                <c:pt idx="5990">
                  <c:v>1.62</c:v>
                </c:pt>
                <c:pt idx="5991">
                  <c:v>1.66</c:v>
                </c:pt>
                <c:pt idx="5992">
                  <c:v>1.67</c:v>
                </c:pt>
                <c:pt idx="5993">
                  <c:v>1.65</c:v>
                </c:pt>
                <c:pt idx="5994">
                  <c:v>1.68</c:v>
                </c:pt>
                <c:pt idx="5995">
                  <c:v>1.67</c:v>
                </c:pt>
                <c:pt idx="5996">
                  <c:v>1.64</c:v>
                </c:pt>
                <c:pt idx="5997">
                  <c:v>1.64</c:v>
                </c:pt>
                <c:pt idx="5998">
                  <c:v>1.63</c:v>
                </c:pt>
                <c:pt idx="5999">
                  <c:v>1.54</c:v>
                </c:pt>
                <c:pt idx="6000">
                  <c:v>1.56</c:v>
                </c:pt>
                <c:pt idx="6001">
                  <c:v>1.5</c:v>
                </c:pt>
                <c:pt idx="6002">
                  <c:v>1.46</c:v>
                </c:pt>
                <c:pt idx="6003">
                  <c:v>1.5</c:v>
                </c:pt>
                <c:pt idx="6004">
                  <c:v>1.45</c:v>
                </c:pt>
                <c:pt idx="6005">
                  <c:v>1.64</c:v>
                </c:pt>
                <c:pt idx="6006">
                  <c:v>1.65</c:v>
                </c:pt>
                <c:pt idx="6007">
                  <c:v>1.68</c:v>
                </c:pt>
                <c:pt idx="6008">
                  <c:v>1.65</c:v>
                </c:pt>
                <c:pt idx="6009">
                  <c:v>1.64</c:v>
                </c:pt>
                <c:pt idx="6010">
                  <c:v>1.63</c:v>
                </c:pt>
                <c:pt idx="6011">
                  <c:v>1.69</c:v>
                </c:pt>
                <c:pt idx="6012">
                  <c:v>1.73</c:v>
                </c:pt>
                <c:pt idx="6013">
                  <c:v>1.74</c:v>
                </c:pt>
                <c:pt idx="6014">
                  <c:v>1.79</c:v>
                </c:pt>
                <c:pt idx="6015">
                  <c:v>1.84</c:v>
                </c:pt>
                <c:pt idx="6016">
                  <c:v>1.79</c:v>
                </c:pt>
                <c:pt idx="6017">
                  <c:v>1.83</c:v>
                </c:pt>
                <c:pt idx="6018">
                  <c:v>1.98</c:v>
                </c:pt>
                <c:pt idx="6019">
                  <c:v>1.97</c:v>
                </c:pt>
                <c:pt idx="6020">
                  <c:v>1.98</c:v>
                </c:pt>
                <c:pt idx="6021">
                  <c:v>1.93</c:v>
                </c:pt>
                <c:pt idx="6022">
                  <c:v>1.97</c:v>
                </c:pt>
                <c:pt idx="6023">
                  <c:v>1.95</c:v>
                </c:pt>
                <c:pt idx="6024">
                  <c:v>1.92</c:v>
                </c:pt>
                <c:pt idx="6025">
                  <c:v>2.15</c:v>
                </c:pt>
                <c:pt idx="6026">
                  <c:v>2.23</c:v>
                </c:pt>
                <c:pt idx="6027">
                  <c:v>2.33</c:v>
                </c:pt>
                <c:pt idx="6028">
                  <c:v>2.33</c:v>
                </c:pt>
                <c:pt idx="6029">
                  <c:v>2.3199999999999998</c:v>
                </c:pt>
                <c:pt idx="6030">
                  <c:v>2.42</c:v>
                </c:pt>
                <c:pt idx="6031">
                  <c:v>2.44</c:v>
                </c:pt>
                <c:pt idx="6032">
                  <c:v>2.4700000000000002</c:v>
                </c:pt>
                <c:pt idx="6033">
                  <c:v>2.41</c:v>
                </c:pt>
                <c:pt idx="6034">
                  <c:v>2.39</c:v>
                </c:pt>
                <c:pt idx="6035">
                  <c:v>2.39</c:v>
                </c:pt>
                <c:pt idx="6036">
                  <c:v>2.35</c:v>
                </c:pt>
                <c:pt idx="6037">
                  <c:v>2.41</c:v>
                </c:pt>
                <c:pt idx="6038">
                  <c:v>2.41</c:v>
                </c:pt>
                <c:pt idx="6039">
                  <c:v>2.5</c:v>
                </c:pt>
                <c:pt idx="6040">
                  <c:v>2.39</c:v>
                </c:pt>
                <c:pt idx="6041">
                  <c:v>2.41</c:v>
                </c:pt>
                <c:pt idx="6042">
                  <c:v>2.38</c:v>
                </c:pt>
                <c:pt idx="6043">
                  <c:v>2.4700000000000002</c:v>
                </c:pt>
                <c:pt idx="6044">
                  <c:v>2.4</c:v>
                </c:pt>
                <c:pt idx="6045">
                  <c:v>2.42</c:v>
                </c:pt>
                <c:pt idx="6046">
                  <c:v>2.4700000000000002</c:v>
                </c:pt>
                <c:pt idx="6047">
                  <c:v>2.31</c:v>
                </c:pt>
                <c:pt idx="6048">
                  <c:v>2.25</c:v>
                </c:pt>
                <c:pt idx="6049">
                  <c:v>2.2599999999999998</c:v>
                </c:pt>
                <c:pt idx="6050">
                  <c:v>2.38</c:v>
                </c:pt>
                <c:pt idx="6051">
                  <c:v>2.38</c:v>
                </c:pt>
                <c:pt idx="6052">
                  <c:v>2.36</c:v>
                </c:pt>
                <c:pt idx="6053">
                  <c:v>2.3199999999999998</c:v>
                </c:pt>
                <c:pt idx="6054">
                  <c:v>2.31</c:v>
                </c:pt>
                <c:pt idx="6055">
                  <c:v>2.2999999999999998</c:v>
                </c:pt>
                <c:pt idx="6056">
                  <c:v>2.31</c:v>
                </c:pt>
                <c:pt idx="6057">
                  <c:v>2.29</c:v>
                </c:pt>
                <c:pt idx="6058">
                  <c:v>2.2999999999999998</c:v>
                </c:pt>
                <c:pt idx="6059">
                  <c:v>2.31</c:v>
                </c:pt>
                <c:pt idx="6060">
                  <c:v>2.3199999999999998</c:v>
                </c:pt>
                <c:pt idx="6061">
                  <c:v>2.3199999999999998</c:v>
                </c:pt>
                <c:pt idx="6062">
                  <c:v>2.29</c:v>
                </c:pt>
                <c:pt idx="6063">
                  <c:v>2.2400000000000002</c:v>
                </c:pt>
                <c:pt idx="6064">
                  <c:v>2.13</c:v>
                </c:pt>
                <c:pt idx="6065">
                  <c:v>2.09</c:v>
                </c:pt>
                <c:pt idx="6066">
                  <c:v>2.13</c:v>
                </c:pt>
                <c:pt idx="6067">
                  <c:v>2.12</c:v>
                </c:pt>
                <c:pt idx="6068">
                  <c:v>2.11</c:v>
                </c:pt>
                <c:pt idx="6069">
                  <c:v>2.14</c:v>
                </c:pt>
                <c:pt idx="6070">
                  <c:v>2.19</c:v>
                </c:pt>
                <c:pt idx="6071">
                  <c:v>2.1</c:v>
                </c:pt>
                <c:pt idx="6072">
                  <c:v>2.08</c:v>
                </c:pt>
                <c:pt idx="6073">
                  <c:v>2.0699999999999998</c:v>
                </c:pt>
                <c:pt idx="6074">
                  <c:v>2.15</c:v>
                </c:pt>
                <c:pt idx="6075">
                  <c:v>2.17</c:v>
                </c:pt>
                <c:pt idx="6076">
                  <c:v>2.17</c:v>
                </c:pt>
                <c:pt idx="6077">
                  <c:v>2.08</c:v>
                </c:pt>
                <c:pt idx="6078">
                  <c:v>2.0299999999999998</c:v>
                </c:pt>
                <c:pt idx="6079">
                  <c:v>2.04</c:v>
                </c:pt>
                <c:pt idx="6080">
                  <c:v>2.0099999999999998</c:v>
                </c:pt>
                <c:pt idx="6081">
                  <c:v>2.06</c:v>
                </c:pt>
                <c:pt idx="6082">
                  <c:v>2.2799999999999998</c:v>
                </c:pt>
                <c:pt idx="6083">
                  <c:v>2.2999999999999998</c:v>
                </c:pt>
                <c:pt idx="6084">
                  <c:v>2.23</c:v>
                </c:pt>
                <c:pt idx="6085">
                  <c:v>2.5499999999999998</c:v>
                </c:pt>
                <c:pt idx="6086">
                  <c:v>2.52</c:v>
                </c:pt>
                <c:pt idx="6087">
                  <c:v>2.46</c:v>
                </c:pt>
                <c:pt idx="6088">
                  <c:v>2.4700000000000002</c:v>
                </c:pt>
                <c:pt idx="6089">
                  <c:v>2.44</c:v>
                </c:pt>
                <c:pt idx="6090">
                  <c:v>2.48</c:v>
                </c:pt>
                <c:pt idx="6091">
                  <c:v>2.58</c:v>
                </c:pt>
                <c:pt idx="6092">
                  <c:v>2.57</c:v>
                </c:pt>
                <c:pt idx="6093">
                  <c:v>2.57</c:v>
                </c:pt>
                <c:pt idx="6094">
                  <c:v>2.5099999999999998</c:v>
                </c:pt>
                <c:pt idx="6095">
                  <c:v>2.5299999999999998</c:v>
                </c:pt>
                <c:pt idx="6096">
                  <c:v>2.63</c:v>
                </c:pt>
                <c:pt idx="6097">
                  <c:v>2.61</c:v>
                </c:pt>
                <c:pt idx="6098">
                  <c:v>2.56</c:v>
                </c:pt>
                <c:pt idx="6099">
                  <c:v>2.61</c:v>
                </c:pt>
                <c:pt idx="6100">
                  <c:v>2.65</c:v>
                </c:pt>
                <c:pt idx="6101">
                  <c:v>2.8</c:v>
                </c:pt>
                <c:pt idx="6102">
                  <c:v>2.74</c:v>
                </c:pt>
                <c:pt idx="6103">
                  <c:v>2.77</c:v>
                </c:pt>
                <c:pt idx="6104">
                  <c:v>2.64</c:v>
                </c:pt>
                <c:pt idx="6105">
                  <c:v>2.5499999999999998</c:v>
                </c:pt>
                <c:pt idx="6106">
                  <c:v>2.63</c:v>
                </c:pt>
                <c:pt idx="6107">
                  <c:v>2.57</c:v>
                </c:pt>
                <c:pt idx="6108">
                  <c:v>2.4700000000000002</c:v>
                </c:pt>
                <c:pt idx="6109">
                  <c:v>2.54</c:v>
                </c:pt>
                <c:pt idx="6110">
                  <c:v>2.5299999999999998</c:v>
                </c:pt>
                <c:pt idx="6111">
                  <c:v>2.6</c:v>
                </c:pt>
                <c:pt idx="6112">
                  <c:v>2.54</c:v>
                </c:pt>
                <c:pt idx="6113">
                  <c:v>2.58</c:v>
                </c:pt>
                <c:pt idx="6114">
                  <c:v>2.64</c:v>
                </c:pt>
                <c:pt idx="6115">
                  <c:v>2.98</c:v>
                </c:pt>
                <c:pt idx="6116">
                  <c:v>2.83</c:v>
                </c:pt>
                <c:pt idx="6117">
                  <c:v>3.12</c:v>
                </c:pt>
                <c:pt idx="6118">
                  <c:v>2.54</c:v>
                </c:pt>
                <c:pt idx="6119">
                  <c:v>2.58</c:v>
                </c:pt>
                <c:pt idx="6120">
                  <c:v>2.39</c:v>
                </c:pt>
                <c:pt idx="6121">
                  <c:v>2.35</c:v>
                </c:pt>
                <c:pt idx="6122">
                  <c:v>2.17</c:v>
                </c:pt>
                <c:pt idx="6123">
                  <c:v>2.2400000000000002</c:v>
                </c:pt>
                <c:pt idx="6124">
                  <c:v>2.34</c:v>
                </c:pt>
                <c:pt idx="6125">
                  <c:v>2.4</c:v>
                </c:pt>
                <c:pt idx="6126">
                  <c:v>2.42</c:v>
                </c:pt>
                <c:pt idx="6127">
                  <c:v>2.2799999999999998</c:v>
                </c:pt>
                <c:pt idx="6128">
                  <c:v>2.2799999999999998</c:v>
                </c:pt>
                <c:pt idx="6129">
                  <c:v>2.25</c:v>
                </c:pt>
                <c:pt idx="6130">
                  <c:v>2.2000000000000002</c:v>
                </c:pt>
                <c:pt idx="6131">
                  <c:v>2.23</c:v>
                </c:pt>
                <c:pt idx="6132">
                  <c:v>2.19</c:v>
                </c:pt>
                <c:pt idx="6133">
                  <c:v>2.2000000000000002</c:v>
                </c:pt>
                <c:pt idx="6134">
                  <c:v>2.37</c:v>
                </c:pt>
                <c:pt idx="6135">
                  <c:v>2.27</c:v>
                </c:pt>
                <c:pt idx="6136">
                  <c:v>2.48</c:v>
                </c:pt>
                <c:pt idx="6137">
                  <c:v>2.44</c:v>
                </c:pt>
                <c:pt idx="6138">
                  <c:v>2.38</c:v>
                </c:pt>
                <c:pt idx="6139">
                  <c:v>2.41</c:v>
                </c:pt>
                <c:pt idx="6140">
                  <c:v>2.46</c:v>
                </c:pt>
                <c:pt idx="6141">
                  <c:v>2.4500000000000002</c:v>
                </c:pt>
                <c:pt idx="6142">
                  <c:v>2.2599999999999998</c:v>
                </c:pt>
                <c:pt idx="6143">
                  <c:v>2.2599999999999998</c:v>
                </c:pt>
                <c:pt idx="6144">
                  <c:v>2.48</c:v>
                </c:pt>
                <c:pt idx="6145">
                  <c:v>2.3199999999999998</c:v>
                </c:pt>
                <c:pt idx="6146">
                  <c:v>2.1</c:v>
                </c:pt>
                <c:pt idx="6147">
                  <c:v>2.17</c:v>
                </c:pt>
                <c:pt idx="6148">
                  <c:v>2.23</c:v>
                </c:pt>
                <c:pt idx="6149">
                  <c:v>2.12</c:v>
                </c:pt>
                <c:pt idx="6150">
                  <c:v>2.2400000000000002</c:v>
                </c:pt>
                <c:pt idx="6151">
                  <c:v>2.16</c:v>
                </c:pt>
                <c:pt idx="6152">
                  <c:v>2.2200000000000002</c:v>
                </c:pt>
                <c:pt idx="6153">
                  <c:v>2.31</c:v>
                </c:pt>
                <c:pt idx="6154">
                  <c:v>2.2000000000000002</c:v>
                </c:pt>
                <c:pt idx="6155">
                  <c:v>2.25</c:v>
                </c:pt>
                <c:pt idx="6156">
                  <c:v>2.3199999999999998</c:v>
                </c:pt>
                <c:pt idx="6157">
                  <c:v>2.29</c:v>
                </c:pt>
                <c:pt idx="6158">
                  <c:v>2.41</c:v>
                </c:pt>
                <c:pt idx="6159">
                  <c:v>2.29</c:v>
                </c:pt>
                <c:pt idx="6160">
                  <c:v>2.29</c:v>
                </c:pt>
                <c:pt idx="6161">
                  <c:v>2.34</c:v>
                </c:pt>
                <c:pt idx="6162">
                  <c:v>2.36</c:v>
                </c:pt>
                <c:pt idx="6163">
                  <c:v>2.4</c:v>
                </c:pt>
                <c:pt idx="6164">
                  <c:v>2.4900000000000002</c:v>
                </c:pt>
                <c:pt idx="6165">
                  <c:v>2.5099999999999998</c:v>
                </c:pt>
                <c:pt idx="6166">
                  <c:v>2.4900000000000002</c:v>
                </c:pt>
                <c:pt idx="6167">
                  <c:v>2.58</c:v>
                </c:pt>
                <c:pt idx="6168">
                  <c:v>2.64</c:v>
                </c:pt>
                <c:pt idx="6169">
                  <c:v>2.64</c:v>
                </c:pt>
                <c:pt idx="6170">
                  <c:v>2.61</c:v>
                </c:pt>
                <c:pt idx="6171">
                  <c:v>2.56</c:v>
                </c:pt>
                <c:pt idx="6172">
                  <c:v>2.54</c:v>
                </c:pt>
                <c:pt idx="6173">
                  <c:v>2.59</c:v>
                </c:pt>
                <c:pt idx="6174">
                  <c:v>2.64</c:v>
                </c:pt>
                <c:pt idx="6175">
                  <c:v>2.72</c:v>
                </c:pt>
                <c:pt idx="6176">
                  <c:v>2.73</c:v>
                </c:pt>
                <c:pt idx="6177">
                  <c:v>2.67</c:v>
                </c:pt>
                <c:pt idx="6178">
                  <c:v>2.59</c:v>
                </c:pt>
                <c:pt idx="6179">
                  <c:v>2.62</c:v>
                </c:pt>
                <c:pt idx="6180">
                  <c:v>2.5499999999999998</c:v>
                </c:pt>
                <c:pt idx="6181">
                  <c:v>2.59</c:v>
                </c:pt>
                <c:pt idx="6182">
                  <c:v>2.57</c:v>
                </c:pt>
                <c:pt idx="6183">
                  <c:v>2.63</c:v>
                </c:pt>
                <c:pt idx="6184">
                  <c:v>2.54</c:v>
                </c:pt>
                <c:pt idx="6185">
                  <c:v>2.57</c:v>
                </c:pt>
                <c:pt idx="6186">
                  <c:v>2.57</c:v>
                </c:pt>
                <c:pt idx="6187">
                  <c:v>2.59</c:v>
                </c:pt>
                <c:pt idx="6188">
                  <c:v>2.59</c:v>
                </c:pt>
                <c:pt idx="6189">
                  <c:v>2.600000000000001</c:v>
                </c:pt>
                <c:pt idx="6190">
                  <c:v>2.66</c:v>
                </c:pt>
                <c:pt idx="6191">
                  <c:v>2.64</c:v>
                </c:pt>
                <c:pt idx="6192">
                  <c:v>2.68</c:v>
                </c:pt>
                <c:pt idx="6193">
                  <c:v>2.78</c:v>
                </c:pt>
                <c:pt idx="6194">
                  <c:v>2.69</c:v>
                </c:pt>
                <c:pt idx="6195">
                  <c:v>2.76</c:v>
                </c:pt>
                <c:pt idx="6196">
                  <c:v>2.8</c:v>
                </c:pt>
                <c:pt idx="6197">
                  <c:v>2.78</c:v>
                </c:pt>
                <c:pt idx="6198">
                  <c:v>2.78</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D35-464F-9509-EAA51B0DD98F}"/>
            </c:ext>
          </c:extLst>
        </c:ser>
        <c:dLbls>
          <c:showLegendKey val="0"/>
          <c:showVal val="0"/>
          <c:showCatName val="0"/>
          <c:showSerName val="0"/>
          <c:showPercent val="0"/>
          <c:showBubbleSize val="0"/>
        </c:dLbls>
        <c:smooth val="0"/>
        <c:axId val="1080266064"/>
        <c:axId val="1080258192"/>
      </c:lineChart>
      <c:dateAx>
        <c:axId val="1080266064"/>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1080258192"/>
        <c:crosses val="autoZero"/>
        <c:auto val="1"/>
        <c:lblOffset val="100"/>
        <c:baseTimeUnit val="days"/>
      </c:dateAx>
      <c:valAx>
        <c:axId val="108025819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de-DE" dirty="0" err="1"/>
                  <a:t>ProzentPunkte</a:t>
                </a:r>
                <a:endParaRPr lang="de-DE" dirty="0"/>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080266064"/>
        <c:crosses val="autoZero"/>
        <c:crossBetween val="between"/>
      </c:valAx>
      <c:spPr>
        <a:noFill/>
        <a:ln>
          <a:noFill/>
        </a:ln>
        <a:effectLst/>
      </c:spPr>
    </c:plotArea>
    <c:legend>
      <c:legendPos val="t"/>
      <c:layout>
        <c:manualLayout>
          <c:xMode val="edge"/>
          <c:yMode val="edge"/>
          <c:x val="0.36654874942102822"/>
          <c:y val="0.17746817185886271"/>
          <c:w val="0.26200054037362974"/>
          <c:h val="5.97269161807241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de-DE" sz="1600" dirty="0"/>
              <a:t>Primärer </a:t>
            </a:r>
            <a:r>
              <a:rPr lang="de-DE" sz="1600" dirty="0" err="1"/>
              <a:t>Finanzierungssaldo </a:t>
            </a:r>
          </a:p>
          <a:p>
            <a:pPr>
              <a:defRPr/>
            </a:pPr>
            <a:r>
              <a:rPr lang="de-DE" sz="1600" dirty="0"/>
              <a:t>(</a:t>
            </a:r>
            <a:r>
              <a:rPr lang="de-DE" sz="1600" dirty="0" err="1"/>
              <a:t>Prozent des </a:t>
            </a:r>
            <a:r>
              <a:rPr lang="de-DE" sz="1600" dirty="0"/>
              <a:t>BIP)</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lineChart>
        <c:grouping val="standard"/>
        <c:varyColors val="0"/>
        <c:ser>
          <c:idx val="1"/>
          <c:order val="0"/>
          <c:tx>
            <c:strRef>
              <c:f>'WEO_Data(20)'!$A$3</c:f>
              <c:strCache>
                <c:ptCount val="1"/>
                <c:pt idx="0">
                  <c:v>Frankreich</c:v>
                </c:pt>
              </c:strCache>
            </c:strRef>
          </c:tx>
          <c:spPr>
            <a:ln w="38100" cap="rnd">
              <a:solidFill>
                <a:schemeClr val="accent2"/>
              </a:solidFill>
              <a:round/>
            </a:ln>
            <a:effectLst/>
          </c:spPr>
          <c:marker>
            <c:symbol val="none"/>
          </c:marker>
          <c:cat>
            <c:numRef>
              <c:f>'WEO_Data(20)'!$B$1:$S$1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'WEO_Data(20)'!$B$3:$S$3</c:f>
              <c:numCache>
                <c:formatCode>General</c:formatCode>
                <c:ptCount val="18"/>
                <c:pt idx="0">
                  <c:v>-0.54600000000000004</c:v>
                </c:pt>
                <c:pt idx="1">
                  <c:v>-1.51</c:v>
                </c:pt>
                <c:pt idx="2">
                  <c:v>-1.08</c:v>
                </c:pt>
                <c:pt idx="3">
                  <c:v>-0.91700000000000004</c:v>
                </c:pt>
                <c:pt idx="4">
                  <c:v>-6.2E-2</c:v>
                </c:pt>
                <c:pt idx="5">
                  <c:v>-0.158</c:v>
                </c:pt>
                <c:pt idx="6">
                  <c:v>-0.61499999999999999</c:v>
                </c:pt>
                <c:pt idx="7">
                  <c:v>-4.9400000000000004</c:v>
                </c:pt>
                <c:pt idx="8">
                  <c:v>-4.6059999999999999</c:v>
                </c:pt>
                <c:pt idx="9">
                  <c:v>-2.6829999999999998</c:v>
                </c:pt>
                <c:pt idx="10">
                  <c:v>-2.548</c:v>
                </c:pt>
                <c:pt idx="11">
                  <c:v>-1.9139999999999999</c:v>
                </c:pt>
                <c:pt idx="12">
                  <c:v>-1.85</c:v>
                </c:pt>
                <c:pt idx="13">
                  <c:v>-1.75</c:v>
                </c:pt>
                <c:pt idx="14">
                  <c:v>-1.8919999999999999</c:v>
                </c:pt>
                <c:pt idx="15">
                  <c:v>-1.325</c:v>
                </c:pt>
                <c:pt idx="16">
                  <c:v>-0.68</c:v>
                </c:pt>
                <c:pt idx="17">
                  <c:v>-1.7130000000000001</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12-412C-928D-88AA3E003053}"/>
            </c:ext>
          </c:extLst>
        </c:ser>
        <c:ser>
          <c:idx val="2"/>
          <c:order val="1"/>
          <c:tx>
            <c:strRef>
              <c:f>'WEO_Data(20)'!$A$4</c:f>
              <c:strCache>
                <c:ptCount val="1"/>
                <c:pt idx="0">
                  <c:v>Deutschland</c:v>
                </c:pt>
              </c:strCache>
            </c:strRef>
          </c:tx>
          <c:spPr>
            <a:ln w="38100" cap="rnd">
              <a:solidFill>
                <a:schemeClr val="accent3"/>
              </a:solidFill>
              <a:round/>
            </a:ln>
            <a:effectLst/>
          </c:spPr>
          <c:marker>
            <c:symbol val="none"/>
          </c:marker>
          <c:cat>
            <c:numRef>
              <c:f>'WEO_Data(20)'!$B$1:$S$1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'WEO_Data(20)'!$B$4:$S$4</c:f>
              <c:numCache>
                <c:formatCode>General</c:formatCode>
                <c:ptCount val="18"/>
                <c:pt idx="0">
                  <c:v>-1.228</c:v>
                </c:pt>
                <c:pt idx="1">
                  <c:v>-1.07</c:v>
                </c:pt>
                <c:pt idx="2">
                  <c:v>-0.79500000000000004</c:v>
                </c:pt>
                <c:pt idx="3">
                  <c:v>-0.85699999999999998</c:v>
                </c:pt>
                <c:pt idx="4">
                  <c:v>0.74199999999999999</c:v>
                </c:pt>
                <c:pt idx="5">
                  <c:v>2.665</c:v>
                </c:pt>
                <c:pt idx="6">
                  <c:v>2.2149999999999999</c:v>
                </c:pt>
                <c:pt idx="7">
                  <c:v>-0.77100000000000002</c:v>
                </c:pt>
                <c:pt idx="8">
                  <c:v>-2.242</c:v>
                </c:pt>
                <c:pt idx="9">
                  <c:v>1.1220000000000001</c:v>
                </c:pt>
                <c:pt idx="10">
                  <c:v>1.857</c:v>
                </c:pt>
                <c:pt idx="11">
                  <c:v>1.484</c:v>
                </c:pt>
                <c:pt idx="12">
                  <c:v>1.8129999999999999</c:v>
                </c:pt>
                <c:pt idx="13">
                  <c:v>2.0430000000000001</c:v>
                </c:pt>
                <c:pt idx="14">
                  <c:v>2.0939999999999999</c:v>
                </c:pt>
                <c:pt idx="15">
                  <c:v>2.1709999999999998</c:v>
                </c:pt>
                <c:pt idx="16">
                  <c:v>2.63</c:v>
                </c:pt>
                <c:pt idx="17">
                  <c:v>2.0430000000000001</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812-412C-928D-88AA3E003053}"/>
            </c:ext>
          </c:extLst>
        </c:ser>
        <c:ser>
          <c:idx val="3"/>
          <c:order val="2"/>
          <c:tx>
            <c:strRef>
              <c:f>'WEO_Data(20)'!$A$5</c:f>
              <c:strCache>
                <c:ptCount val="1"/>
                <c:pt idx="0">
                  <c:v>Italien</c:v>
                </c:pt>
              </c:strCache>
            </c:strRef>
          </c:tx>
          <c:spPr>
            <a:ln w="38100" cap="rnd">
              <a:solidFill>
                <a:schemeClr val="accent4"/>
              </a:solidFill>
              <a:round/>
            </a:ln>
            <a:effectLst/>
          </c:spPr>
          <c:marker>
            <c:symbol val="none"/>
          </c:marker>
          <c:cat>
            <c:numRef>
              <c:f>'WEO_Data(20)'!$B$1:$S$1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'WEO_Data(20)'!$B$5:$S$5</c:f>
              <c:numCache>
                <c:formatCode>General</c:formatCode>
                <c:ptCount val="18"/>
                <c:pt idx="0">
                  <c:v>2.327</c:v>
                </c:pt>
                <c:pt idx="1">
                  <c:v>1.5229999999999999</c:v>
                </c:pt>
                <c:pt idx="2">
                  <c:v>0.96799999999999997</c:v>
                </c:pt>
                <c:pt idx="3">
                  <c:v>0.23599999999999999</c:v>
                </c:pt>
                <c:pt idx="4">
                  <c:v>0.61</c:v>
                </c:pt>
                <c:pt idx="5">
                  <c:v>3.181</c:v>
                </c:pt>
                <c:pt idx="6">
                  <c:v>2.1190000000000002</c:v>
                </c:pt>
                <c:pt idx="7">
                  <c:v>-0.91300000000000003</c:v>
                </c:pt>
                <c:pt idx="8">
                  <c:v>-0.127</c:v>
                </c:pt>
                <c:pt idx="9">
                  <c:v>0.84699999999999998</c:v>
                </c:pt>
                <c:pt idx="10">
                  <c:v>2.0310000000000001</c:v>
                </c:pt>
                <c:pt idx="11">
                  <c:v>1.7829999999999999</c:v>
                </c:pt>
                <c:pt idx="12">
                  <c:v>1.4319999999999999</c:v>
                </c:pt>
                <c:pt idx="13">
                  <c:v>1.3819999999999999</c:v>
                </c:pt>
                <c:pt idx="14">
                  <c:v>1.3360000000000001</c:v>
                </c:pt>
                <c:pt idx="15">
                  <c:v>1.1759999999999999</c:v>
                </c:pt>
                <c:pt idx="16">
                  <c:v>1.2989999999999999</c:v>
                </c:pt>
                <c:pt idx="17">
                  <c:v>1.66</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812-412C-928D-88AA3E003053}"/>
            </c:ext>
          </c:extLst>
        </c:ser>
        <c:ser>
          <c:idx val="4"/>
          <c:order val="3"/>
          <c:tx>
            <c:strRef>
              <c:f>'WEO_Data(20)'!$A$6</c:f>
              <c:strCache>
                <c:ptCount val="1"/>
                <c:pt idx="0">
                  <c:v>Japan</c:v>
                </c:pt>
              </c:strCache>
            </c:strRef>
          </c:tx>
          <c:spPr>
            <a:ln w="38100" cap="rnd">
              <a:solidFill>
                <a:schemeClr val="accent5"/>
              </a:solidFill>
              <a:round/>
            </a:ln>
            <a:effectLst/>
          </c:spPr>
          <c:marker>
            <c:symbol val="none"/>
          </c:marker>
          <c:cat>
            <c:numRef>
              <c:f>'WEO_Data(20)'!$B$1:$S$1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'WEO_Data(20)'!$B$6:$S$6</c:f>
              <c:numCache>
                <c:formatCode>General</c:formatCode>
                <c:ptCount val="18"/>
                <c:pt idx="0">
                  <c:v>-5.8209999999999997</c:v>
                </c:pt>
                <c:pt idx="1">
                  <c:v>-5.923</c:v>
                </c:pt>
                <c:pt idx="2">
                  <c:v>-4.05</c:v>
                </c:pt>
                <c:pt idx="3">
                  <c:v>-3.484</c:v>
                </c:pt>
                <c:pt idx="4">
                  <c:v>-2.3769999999999998</c:v>
                </c:pt>
                <c:pt idx="5">
                  <c:v>-2.2679999999999998</c:v>
                </c:pt>
                <c:pt idx="6">
                  <c:v>-3.2749999999999999</c:v>
                </c:pt>
                <c:pt idx="7">
                  <c:v>-8.5609999999999999</c:v>
                </c:pt>
                <c:pt idx="8">
                  <c:v>-8</c:v>
                </c:pt>
                <c:pt idx="9">
                  <c:v>-7.7839999999999998</c:v>
                </c:pt>
                <c:pt idx="10">
                  <c:v>-6.9729999999999999</c:v>
                </c:pt>
                <c:pt idx="11">
                  <c:v>-6.48</c:v>
                </c:pt>
                <c:pt idx="12">
                  <c:v>-4.5060000000000002</c:v>
                </c:pt>
                <c:pt idx="13">
                  <c:v>-2.6309999999999998</c:v>
                </c:pt>
                <c:pt idx="14">
                  <c:v>-2.532</c:v>
                </c:pt>
                <c:pt idx="15">
                  <c:v>-2.1640000000000001</c:v>
                </c:pt>
                <c:pt idx="16">
                  <c:v>-1.6779999999999999</c:v>
                </c:pt>
                <c:pt idx="17">
                  <c:v>-2.35</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812-412C-928D-88AA3E003053}"/>
            </c:ext>
          </c:extLst>
        </c:ser>
        <c:ser>
          <c:idx val="5"/>
          <c:order val="4"/>
          <c:tx>
            <c:strRef>
              <c:f>'WEO_Data(20)'!$A$7</c:f>
              <c:strCache>
                <c:ptCount val="1"/>
                <c:pt idx="0">
                  <c:v>Vereinigtes Königreich</c:v>
                </c:pt>
              </c:strCache>
            </c:strRef>
          </c:tx>
          <c:spPr>
            <a:ln w="38100" cap="rnd">
              <a:solidFill>
                <a:schemeClr val="accent6"/>
              </a:solidFill>
              <a:round/>
            </a:ln>
            <a:effectLst/>
          </c:spPr>
          <c:marker>
            <c:symbol val="none"/>
          </c:marker>
          <c:cat>
            <c:numRef>
              <c:f>'WEO_Data(20)'!$B$1:$S$1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'WEO_Data(20)'!$B$7:$S$7</c:f>
              <c:numCache>
                <c:formatCode>General</c:formatCode>
                <c:ptCount val="18"/>
                <c:pt idx="0">
                  <c:v>-0.56200000000000006</c:v>
                </c:pt>
                <c:pt idx="1">
                  <c:v>-1.7649999999999999</c:v>
                </c:pt>
                <c:pt idx="2">
                  <c:v>-1.6519999999999999</c:v>
                </c:pt>
                <c:pt idx="3">
                  <c:v>-1.6020000000000001</c:v>
                </c:pt>
                <c:pt idx="4">
                  <c:v>-1.2130000000000001</c:v>
                </c:pt>
                <c:pt idx="5">
                  <c:v>-1.036</c:v>
                </c:pt>
                <c:pt idx="6">
                  <c:v>-3.5910000000000002</c:v>
                </c:pt>
                <c:pt idx="7">
                  <c:v>-8.6080000000000005</c:v>
                </c:pt>
                <c:pt idx="8">
                  <c:v>-6.758</c:v>
                </c:pt>
                <c:pt idx="9">
                  <c:v>-4.7469999999999999</c:v>
                </c:pt>
                <c:pt idx="10">
                  <c:v>-5.29</c:v>
                </c:pt>
                <c:pt idx="11">
                  <c:v>-4.1379999999999999</c:v>
                </c:pt>
                <c:pt idx="12">
                  <c:v>-3.7069999999999999</c:v>
                </c:pt>
                <c:pt idx="13">
                  <c:v>-3.052</c:v>
                </c:pt>
                <c:pt idx="14">
                  <c:v>-1.7410000000000001</c:v>
                </c:pt>
                <c:pt idx="15">
                  <c:v>-0.58599999999999997</c:v>
                </c:pt>
                <c:pt idx="16">
                  <c:v>-0.52700000000000002</c:v>
                </c:pt>
                <c:pt idx="17">
                  <c:v>-0.84899999999999998</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812-412C-928D-88AA3E003053}"/>
            </c:ext>
          </c:extLst>
        </c:ser>
        <c:ser>
          <c:idx val="6"/>
          <c:order val="5"/>
          <c:tx>
            <c:strRef>
              <c:f>'WEO_Data(20)'!$A$8</c:f>
              <c:strCache>
                <c:ptCount val="1"/>
                <c:pt idx="0">
                  <c:v>Vereinigte Staaten</c:v>
                </c:pt>
              </c:strCache>
            </c:strRef>
          </c:tx>
          <c:spPr>
            <a:ln w="38100" cap="rnd">
              <a:solidFill>
                <a:schemeClr val="accent1">
                  <a:lumMod val="60000"/>
                </a:schemeClr>
              </a:solidFill>
              <a:round/>
            </a:ln>
            <a:effectLst/>
          </c:spPr>
          <c:marker>
            <c:symbol val="none"/>
          </c:marker>
          <c:cat>
            <c:numRef>
              <c:f>'WEO_Data(20)'!$B$1:$S$1</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'WEO_Data(20)'!$B$8:$S$8</c:f>
              <c:numCache>
                <c:formatCode>General</c:formatCode>
                <c:ptCount val="18"/>
                <c:pt idx="0">
                  <c:v>-1.718</c:v>
                </c:pt>
                <c:pt idx="1">
                  <c:v>-2.8119999999999998</c:v>
                </c:pt>
                <c:pt idx="2">
                  <c:v>-2.351</c:v>
                </c:pt>
                <c:pt idx="3">
                  <c:v>-1.0840000000000001</c:v>
                </c:pt>
                <c:pt idx="4">
                  <c:v>-7.3999999999999996E-2</c:v>
                </c:pt>
                <c:pt idx="5">
                  <c:v>-0.84699999999999998</c:v>
                </c:pt>
                <c:pt idx="6">
                  <c:v>-4.5890000000000004</c:v>
                </c:pt>
                <c:pt idx="7">
                  <c:v>-11.288</c:v>
                </c:pt>
                <c:pt idx="8">
                  <c:v>-8.9659999999999993</c:v>
                </c:pt>
                <c:pt idx="9">
                  <c:v>-7.42</c:v>
                </c:pt>
                <c:pt idx="10">
                  <c:v>-5.9050000000000002</c:v>
                </c:pt>
                <c:pt idx="11">
                  <c:v>-2.5790000000000002</c:v>
                </c:pt>
                <c:pt idx="12">
                  <c:v>-2.08</c:v>
                </c:pt>
                <c:pt idx="13">
                  <c:v>-1.69</c:v>
                </c:pt>
                <c:pt idx="14">
                  <c:v>-2.3490000000000002</c:v>
                </c:pt>
                <c:pt idx="15">
                  <c:v>-2.6269999999999998</c:v>
                </c:pt>
                <c:pt idx="16">
                  <c:v>-3.2370000000000001</c:v>
                </c:pt>
                <c:pt idx="17">
                  <c:v>-3.48</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812-412C-928D-88AA3E003053}"/>
            </c:ext>
          </c:extLst>
        </c:ser>
        <c:dLbls>
          <c:showLegendKey val="0"/>
          <c:showVal val="0"/>
          <c:showCatName val="0"/>
          <c:showSerName val="0"/>
          <c:showPercent val="0"/>
          <c:showBubbleSize val="0"/>
        </c:dLbls>
        <c:smooth val="0"/>
        <c:axId val="684607496"/>
        <c:axId val="684609792"/>
      </c:lineChart>
      <c:catAx>
        <c:axId val="6846074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684609792"/>
        <c:crosses val="autoZero"/>
        <c:auto val="1"/>
        <c:lblAlgn val="ctr"/>
        <c:lblOffset val="100"/>
        <c:noMultiLvlLbl val="0"/>
      </c:catAx>
      <c:valAx>
        <c:axId val="68460979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6846074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de-DE" sz="1600" dirty="0" err="1"/>
              <a:t>Strukturelle Gleichgewichte </a:t>
            </a:r>
          </a:p>
          <a:p>
            <a:pPr>
              <a:defRPr/>
            </a:pPr>
            <a:r>
              <a:rPr lang="de-DE" sz="1600" dirty="0"/>
              <a:t>(</a:t>
            </a:r>
            <a:r>
              <a:rPr lang="de-DE" sz="1600" dirty="0" err="1"/>
              <a:t>Prozent des Produktionspotenzials</a:t>
            </a:r>
            <a:r>
              <a:rPr lang="de-DE" sz="1600" dirty="0"/>
              <a:t>)</a:t>
            </a:r>
          </a:p>
        </c:rich>
      </c:tx>
      <c:layout>
        <c:manualLayout>
          <c:xMode val="edge"/>
          <c:yMode val="edge"/>
          <c:x val="0.27049019607843139"/>
          <c:y val="2.3349139965684117E-2"/>
        </c:manualLayout>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lineChart>
        <c:grouping val="standard"/>
        <c:varyColors val="0"/>
        <c:ser>
          <c:idx val="1"/>
          <c:order val="0"/>
          <c:tx>
            <c:strRef>
              <c:f>'WEO_Data(22)'!$A$3</c:f>
              <c:strCache>
                <c:ptCount val="1"/>
                <c:pt idx="0">
                  <c:v>Frankreich</c:v>
                </c:pt>
              </c:strCache>
            </c:strRef>
          </c:tx>
          <c:spPr>
            <a:ln w="38100" cap="rnd">
              <a:solidFill>
                <a:schemeClr val="accent2"/>
              </a:solidFill>
              <a:round/>
            </a:ln>
            <a:effectLst/>
          </c:spPr>
          <c:marker>
            <c:symbol val="none"/>
          </c:marker>
          <c:cat>
            <c:numRef>
              <c:f>'WEO_Data(22)'!$B$1:$T$1</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'WEO_Data(22)'!$B$3:$T$3</c:f>
              <c:numCache>
                <c:formatCode>General</c:formatCode>
                <c:ptCount val="19"/>
                <c:pt idx="0">
                  <c:v>-2.0920000000000001</c:v>
                </c:pt>
                <c:pt idx="1">
                  <c:v>-3.367</c:v>
                </c:pt>
                <c:pt idx="2">
                  <c:v>-3.613</c:v>
                </c:pt>
                <c:pt idx="3">
                  <c:v>-3.6840000000000002</c:v>
                </c:pt>
                <c:pt idx="4">
                  <c:v>-3.8809999999999998</c:v>
                </c:pt>
                <c:pt idx="5">
                  <c:v>-3.0939999999999999</c:v>
                </c:pt>
                <c:pt idx="6">
                  <c:v>-3.7970000000000002</c:v>
                </c:pt>
                <c:pt idx="7">
                  <c:v>-3.9550000000000001</c:v>
                </c:pt>
                <c:pt idx="8">
                  <c:v>-5.6829999999999998</c:v>
                </c:pt>
                <c:pt idx="9">
                  <c:v>-5.8719999999999999</c:v>
                </c:pt>
                <c:pt idx="10">
                  <c:v>-4.7460000000000004</c:v>
                </c:pt>
                <c:pt idx="11">
                  <c:v>-3.956</c:v>
                </c:pt>
                <c:pt idx="12">
                  <c:v>-2.8090000000000002</c:v>
                </c:pt>
                <c:pt idx="13">
                  <c:v>-2.5249999999999999</c:v>
                </c:pt>
                <c:pt idx="14">
                  <c:v>-2.1230000000000002</c:v>
                </c:pt>
                <c:pt idx="15">
                  <c:v>-1.9870000000000001</c:v>
                </c:pt>
                <c:pt idx="16">
                  <c:v>-1.873</c:v>
                </c:pt>
                <c:pt idx="17">
                  <c:v>-1.532</c:v>
                </c:pt>
                <c:pt idx="18">
                  <c:v>-2.1150000000000002</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E54-4CEE-B136-E55CEF6D1EF3}"/>
            </c:ext>
          </c:extLst>
        </c:ser>
        <c:ser>
          <c:idx val="2"/>
          <c:order val="1"/>
          <c:tx>
            <c:strRef>
              <c:f>'WEO_Data(22)'!$A$4</c:f>
              <c:strCache>
                <c:ptCount val="1"/>
                <c:pt idx="0">
                  <c:v>Deutschland</c:v>
                </c:pt>
              </c:strCache>
            </c:strRef>
          </c:tx>
          <c:spPr>
            <a:ln w="38100" cap="rnd">
              <a:solidFill>
                <a:schemeClr val="accent3"/>
              </a:solidFill>
              <a:round/>
            </a:ln>
            <a:effectLst/>
          </c:spPr>
          <c:marker>
            <c:symbol val="none"/>
          </c:marker>
          <c:cat>
            <c:numRef>
              <c:f>'WEO_Data(22)'!$B$1:$T$1</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'WEO_Data(22)'!$B$4:$T$4</c:f>
              <c:numCache>
                <c:formatCode>General</c:formatCode>
                <c:ptCount val="19"/>
                <c:pt idx="0">
                  <c:v>-3.4039999999999999</c:v>
                </c:pt>
                <c:pt idx="1">
                  <c:v>-3.6</c:v>
                </c:pt>
                <c:pt idx="2">
                  <c:v>-2.6779999999999999</c:v>
                </c:pt>
                <c:pt idx="3">
                  <c:v>-2.7639999999999998</c:v>
                </c:pt>
                <c:pt idx="4">
                  <c:v>-2.3780000000000001</c:v>
                </c:pt>
                <c:pt idx="5">
                  <c:v>-1.944</c:v>
                </c:pt>
                <c:pt idx="6">
                  <c:v>-0.92500000000000004</c:v>
                </c:pt>
                <c:pt idx="7">
                  <c:v>-1.0229999999999999</c:v>
                </c:pt>
                <c:pt idx="8">
                  <c:v>-1.0569999999999999</c:v>
                </c:pt>
                <c:pt idx="9">
                  <c:v>-2.6619999999999999</c:v>
                </c:pt>
                <c:pt idx="10">
                  <c:v>-1.4039999999999999</c:v>
                </c:pt>
                <c:pt idx="11">
                  <c:v>2E-3</c:v>
                </c:pt>
                <c:pt idx="12">
                  <c:v>0.60799999999999998</c:v>
                </c:pt>
                <c:pt idx="13">
                  <c:v>1.1619999999999999</c:v>
                </c:pt>
                <c:pt idx="14">
                  <c:v>1.2010000000000001</c:v>
                </c:pt>
                <c:pt idx="15">
                  <c:v>1.2290000000000001</c:v>
                </c:pt>
                <c:pt idx="16">
                  <c:v>1.141</c:v>
                </c:pt>
                <c:pt idx="17">
                  <c:v>1.575</c:v>
                </c:pt>
                <c:pt idx="18">
                  <c:v>1.25</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E54-4CEE-B136-E55CEF6D1EF3}"/>
            </c:ext>
          </c:extLst>
        </c:ser>
        <c:ser>
          <c:idx val="3"/>
          <c:order val="2"/>
          <c:tx>
            <c:strRef>
              <c:f>'WEO_Data(22)'!$A$5</c:f>
              <c:strCache>
                <c:ptCount val="1"/>
                <c:pt idx="0">
                  <c:v>Italien</c:v>
                </c:pt>
              </c:strCache>
            </c:strRef>
          </c:tx>
          <c:spPr>
            <a:ln w="38100" cap="rnd">
              <a:solidFill>
                <a:schemeClr val="accent4"/>
              </a:solidFill>
              <a:round/>
            </a:ln>
            <a:effectLst/>
          </c:spPr>
          <c:marker>
            <c:symbol val="none"/>
          </c:marker>
          <c:cat>
            <c:numRef>
              <c:f>'WEO_Data(22)'!$B$1:$T$1</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'WEO_Data(22)'!$B$5:$T$5</c:f>
              <c:numCache>
                <c:formatCode>General</c:formatCode>
                <c:ptCount val="19"/>
                <c:pt idx="0">
                  <c:v>-3.9129999999999998</c:v>
                </c:pt>
                <c:pt idx="1">
                  <c:v>-3.8380000000000001</c:v>
                </c:pt>
                <c:pt idx="2">
                  <c:v>-4.3230000000000004</c:v>
                </c:pt>
                <c:pt idx="3">
                  <c:v>-4.532</c:v>
                </c:pt>
                <c:pt idx="4">
                  <c:v>-4.5140000000000002</c:v>
                </c:pt>
                <c:pt idx="5">
                  <c:v>-3.9780000000000002</c:v>
                </c:pt>
                <c:pt idx="6">
                  <c:v>-2.8839999999999999</c:v>
                </c:pt>
                <c:pt idx="7">
                  <c:v>-3.6930000000000001</c:v>
                </c:pt>
                <c:pt idx="8">
                  <c:v>-4.0860000000000003</c:v>
                </c:pt>
                <c:pt idx="9">
                  <c:v>-3.742</c:v>
                </c:pt>
                <c:pt idx="10">
                  <c:v>-4.0049999999999999</c:v>
                </c:pt>
                <c:pt idx="11">
                  <c:v>-1.5640000000000001</c:v>
                </c:pt>
                <c:pt idx="12">
                  <c:v>-0.52</c:v>
                </c:pt>
                <c:pt idx="13">
                  <c:v>-1.03</c:v>
                </c:pt>
                <c:pt idx="14">
                  <c:v>-0.623</c:v>
                </c:pt>
                <c:pt idx="15">
                  <c:v>-1.272</c:v>
                </c:pt>
                <c:pt idx="16">
                  <c:v>-1.5820000000000001</c:v>
                </c:pt>
                <c:pt idx="17">
                  <c:v>-1.671</c:v>
                </c:pt>
                <c:pt idx="18">
                  <c:v>-0.96199999999999997</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E54-4CEE-B136-E55CEF6D1EF3}"/>
            </c:ext>
          </c:extLst>
        </c:ser>
        <c:ser>
          <c:idx val="4"/>
          <c:order val="3"/>
          <c:tx>
            <c:strRef>
              <c:f>'WEO_Data(22)'!$A$6</c:f>
              <c:strCache>
                <c:ptCount val="1"/>
                <c:pt idx="0">
                  <c:v>Japan</c:v>
                </c:pt>
              </c:strCache>
            </c:strRef>
          </c:tx>
          <c:spPr>
            <a:ln w="38100" cap="rnd">
              <a:solidFill>
                <a:schemeClr val="accent5"/>
              </a:solidFill>
              <a:round/>
            </a:ln>
            <a:effectLst/>
          </c:spPr>
          <c:marker>
            <c:symbol val="none"/>
          </c:marker>
          <c:cat>
            <c:numRef>
              <c:f>'WEO_Data(22)'!$B$1:$T$1</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'WEO_Data(22)'!$B$6:$T$6</c:f>
              <c:numCache>
                <c:formatCode>General</c:formatCode>
                <c:ptCount val="19"/>
                <c:pt idx="0">
                  <c:v>-6.4480000000000004</c:v>
                </c:pt>
                <c:pt idx="1">
                  <c:v>-7.2910000000000004</c:v>
                </c:pt>
                <c:pt idx="2">
                  <c:v>-7.5579999999999998</c:v>
                </c:pt>
                <c:pt idx="3">
                  <c:v>-6.65</c:v>
                </c:pt>
                <c:pt idx="4">
                  <c:v>-5.2480000000000002</c:v>
                </c:pt>
                <c:pt idx="5">
                  <c:v>-3.66</c:v>
                </c:pt>
                <c:pt idx="6">
                  <c:v>-3.3159999999999998</c:v>
                </c:pt>
                <c:pt idx="7">
                  <c:v>-3.7109999999999999</c:v>
                </c:pt>
                <c:pt idx="8">
                  <c:v>-6.3230000000000004</c:v>
                </c:pt>
                <c:pt idx="9">
                  <c:v>-7.5960000000000001</c:v>
                </c:pt>
                <c:pt idx="10">
                  <c:v>-7.5720000000000001</c:v>
                </c:pt>
                <c:pt idx="11">
                  <c:v>-7.1580000000000004</c:v>
                </c:pt>
                <c:pt idx="12">
                  <c:v>-7.1319999999999997</c:v>
                </c:pt>
                <c:pt idx="13">
                  <c:v>-5.3879999999999999</c:v>
                </c:pt>
                <c:pt idx="14">
                  <c:v>-4.1760000000000002</c:v>
                </c:pt>
                <c:pt idx="15">
                  <c:v>-4.0960000000000001</c:v>
                </c:pt>
                <c:pt idx="16">
                  <c:v>-3.3119999999999998</c:v>
                </c:pt>
                <c:pt idx="17">
                  <c:v>-2.4769999999999999</c:v>
                </c:pt>
                <c:pt idx="18">
                  <c:v>-2.532</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1E54-4CEE-B136-E55CEF6D1EF3}"/>
            </c:ext>
          </c:extLst>
        </c:ser>
        <c:ser>
          <c:idx val="5"/>
          <c:order val="4"/>
          <c:tx>
            <c:strRef>
              <c:f>'WEO_Data(22)'!$A$7</c:f>
              <c:strCache>
                <c:ptCount val="1"/>
                <c:pt idx="0">
                  <c:v>Vereinigtes Königreich</c:v>
                </c:pt>
              </c:strCache>
            </c:strRef>
          </c:tx>
          <c:spPr>
            <a:ln w="38100" cap="rnd">
              <a:solidFill>
                <a:schemeClr val="accent6"/>
              </a:solidFill>
              <a:round/>
            </a:ln>
            <a:effectLst/>
          </c:spPr>
          <c:marker>
            <c:symbol val="none"/>
          </c:marker>
          <c:cat>
            <c:numRef>
              <c:f>'WEO_Data(22)'!$B$1:$T$1</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'WEO_Data(22)'!$B$7:$T$7</c:f>
              <c:numCache>
                <c:formatCode>General</c:formatCode>
                <c:ptCount val="19"/>
                <c:pt idx="0">
                  <c:v>-1.6E-2</c:v>
                </c:pt>
                <c:pt idx="1">
                  <c:v>-1.7130000000000001</c:v>
                </c:pt>
                <c:pt idx="2">
                  <c:v>-3.1120000000000001</c:v>
                </c:pt>
                <c:pt idx="3">
                  <c:v>-3.1520000000000001</c:v>
                </c:pt>
                <c:pt idx="4">
                  <c:v>-3.488</c:v>
                </c:pt>
                <c:pt idx="5">
                  <c:v>-3.633</c:v>
                </c:pt>
                <c:pt idx="6">
                  <c:v>-4.1269999999999998</c:v>
                </c:pt>
                <c:pt idx="7">
                  <c:v>-6.01</c:v>
                </c:pt>
                <c:pt idx="8">
                  <c:v>-7.6079999999999997</c:v>
                </c:pt>
                <c:pt idx="9">
                  <c:v>-6.39</c:v>
                </c:pt>
                <c:pt idx="10">
                  <c:v>-5.0199999999999996</c:v>
                </c:pt>
                <c:pt idx="11">
                  <c:v>-5.1529999999999996</c:v>
                </c:pt>
                <c:pt idx="12">
                  <c:v>-3.2370000000000001</c:v>
                </c:pt>
                <c:pt idx="13">
                  <c:v>-3.931</c:v>
                </c:pt>
                <c:pt idx="14">
                  <c:v>-3.613</c:v>
                </c:pt>
                <c:pt idx="15">
                  <c:v>-2.7810000000000001</c:v>
                </c:pt>
                <c:pt idx="16">
                  <c:v>-2.3340000000000001</c:v>
                </c:pt>
                <c:pt idx="17">
                  <c:v>-2.371</c:v>
                </c:pt>
                <c:pt idx="18">
                  <c:v>-2.6539999999999999</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E54-4CEE-B136-E55CEF6D1EF3}"/>
            </c:ext>
          </c:extLst>
        </c:ser>
        <c:ser>
          <c:idx val="6"/>
          <c:order val="5"/>
          <c:tx>
            <c:strRef>
              <c:f>'WEO_Data(22)'!$A$8</c:f>
              <c:strCache>
                <c:ptCount val="1"/>
                <c:pt idx="0">
                  <c:v>Vereinigte Staaten</c:v>
                </c:pt>
              </c:strCache>
            </c:strRef>
          </c:tx>
          <c:spPr>
            <a:ln w="38100" cap="rnd">
              <a:solidFill>
                <a:schemeClr val="accent1">
                  <a:lumMod val="60000"/>
                </a:schemeClr>
              </a:solidFill>
              <a:round/>
            </a:ln>
            <a:effectLst/>
          </c:spPr>
          <c:marker>
            <c:symbol val="none"/>
          </c:marker>
          <c:cat>
            <c:numRef>
              <c:f>'WEO_Data(22)'!$B$1:$T$1</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'WEO_Data(22)'!$B$8:$T$8</c:f>
              <c:numCache>
                <c:formatCode>General</c:formatCode>
                <c:ptCount val="19"/>
                <c:pt idx="0">
                  <c:v>-0.75800000000000001</c:v>
                </c:pt>
                <c:pt idx="1">
                  <c:v>-2.7919999999999998</c:v>
                </c:pt>
                <c:pt idx="2">
                  <c:v>-3.6709999999999998</c:v>
                </c:pt>
                <c:pt idx="3">
                  <c:v>-3.577</c:v>
                </c:pt>
                <c:pt idx="4">
                  <c:v>-2.6160000000000001</c:v>
                </c:pt>
                <c:pt idx="5">
                  <c:v>-1.9670000000000001</c:v>
                </c:pt>
                <c:pt idx="6">
                  <c:v>-2.8929999999999998</c:v>
                </c:pt>
                <c:pt idx="7">
                  <c:v>-4.7439999999999998</c:v>
                </c:pt>
                <c:pt idx="8">
                  <c:v>-6.5510000000000002</c:v>
                </c:pt>
                <c:pt idx="9">
                  <c:v>-8.1929999999999996</c:v>
                </c:pt>
                <c:pt idx="10">
                  <c:v>-6.7309999999999999</c:v>
                </c:pt>
                <c:pt idx="11">
                  <c:v>-4.9619999999999997</c:v>
                </c:pt>
                <c:pt idx="12">
                  <c:v>-3.1539999999999999</c:v>
                </c:pt>
                <c:pt idx="13">
                  <c:v>-2.6669999999999998</c:v>
                </c:pt>
                <c:pt idx="14">
                  <c:v>-2.5419999999999998</c:v>
                </c:pt>
                <c:pt idx="15">
                  <c:v>-3.5470000000000002</c:v>
                </c:pt>
                <c:pt idx="16">
                  <c:v>-4.1509999999999998</c:v>
                </c:pt>
                <c:pt idx="17">
                  <c:v>-5.2169999999999996</c:v>
                </c:pt>
                <c:pt idx="18">
                  <c:v>-6.1189999999999998</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1E54-4CEE-B136-E55CEF6D1EF3}"/>
            </c:ext>
          </c:extLst>
        </c:ser>
        <c:dLbls>
          <c:showLegendKey val="0"/>
          <c:showVal val="0"/>
          <c:showCatName val="0"/>
          <c:showSerName val="0"/>
          <c:showPercent val="0"/>
          <c:showBubbleSize val="0"/>
        </c:dLbls>
        <c:smooth val="0"/>
        <c:axId val="1082947488"/>
        <c:axId val="1082950768"/>
      </c:lineChart>
      <c:catAx>
        <c:axId val="10829474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1082950768"/>
        <c:crosses val="autoZero"/>
        <c:auto val="1"/>
        <c:lblAlgn val="ctr"/>
        <c:lblOffset val="100"/>
        <c:noMultiLvlLbl val="0"/>
      </c:catAx>
      <c:valAx>
        <c:axId val="108295076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0829474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de-DE" dirty="0"/>
              <a:t>Staatsverschuldung relativ zum BIP</a:t>
            </a:r>
          </a:p>
        </c:rich>
      </c:tx>
      <c:layout>
        <c:manualLayout>
          <c:xMode val="edge"/>
          <c:yMode val="edge"/>
          <c:x val="0.15214470433842828"/>
          <c:y val="2.6267782461394634E-2"/>
        </c:manualLayout>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lineChart>
        <c:grouping val="standard"/>
        <c:varyColors val="0"/>
        <c:ser>
          <c:idx val="0"/>
          <c:order val="0"/>
          <c:tx>
            <c:strRef>
              <c:f>'WEO_Data(28)'!$A$2</c:f>
              <c:strCache>
                <c:ptCount val="1"/>
                <c:pt idx="0">
                  <c:v>Kanada</c:v>
                </c:pt>
              </c:strCache>
            </c:strRef>
          </c:tx>
          <c:spPr>
            <a:ln w="38100" cap="rnd">
              <a:solidFill>
                <a:schemeClr val="accent1"/>
              </a:solidFill>
              <a:round/>
            </a:ln>
            <a:effectLst/>
          </c:spPr>
          <c:marker>
            <c:symbol val="none"/>
          </c:marker>
          <c:cat>
            <c:numRef>
              <c:f>'WEO_Data(28)'!$B$1:$X$1</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'WEO_Data(28)'!$B$2:$X$2</c:f>
              <c:numCache>
                <c:formatCode>General</c:formatCode>
                <c:ptCount val="23"/>
                <c:pt idx="0">
                  <c:v>81.462000000000003</c:v>
                </c:pt>
                <c:pt idx="1">
                  <c:v>79.603999999999999</c:v>
                </c:pt>
                <c:pt idx="2">
                  <c:v>75.912000000000006</c:v>
                </c:pt>
                <c:pt idx="3">
                  <c:v>71.888999999999996</c:v>
                </c:pt>
                <c:pt idx="4">
                  <c:v>70.64</c:v>
                </c:pt>
                <c:pt idx="5">
                  <c:v>69.92</c:v>
                </c:pt>
                <c:pt idx="6">
                  <c:v>66.861999999999995</c:v>
                </c:pt>
                <c:pt idx="7">
                  <c:v>67.885999999999996</c:v>
                </c:pt>
                <c:pt idx="8">
                  <c:v>79.272000000000006</c:v>
                </c:pt>
                <c:pt idx="9">
                  <c:v>81.218000000000004</c:v>
                </c:pt>
                <c:pt idx="10">
                  <c:v>81.778000000000006</c:v>
                </c:pt>
                <c:pt idx="11">
                  <c:v>85.405000000000001</c:v>
                </c:pt>
                <c:pt idx="12">
                  <c:v>86.144999999999996</c:v>
                </c:pt>
                <c:pt idx="13">
                  <c:v>85.597999999999999</c:v>
                </c:pt>
                <c:pt idx="14">
                  <c:v>91.221000000000004</c:v>
                </c:pt>
                <c:pt idx="15">
                  <c:v>91.757000000000005</c:v>
                </c:pt>
                <c:pt idx="16">
                  <c:v>88.852999999999994</c:v>
                </c:pt>
                <c:pt idx="17">
                  <c:v>88.852000000000004</c:v>
                </c:pt>
                <c:pt idx="18">
                  <c:v>87.156999999999996</c:v>
                </c:pt>
                <c:pt idx="19">
                  <c:v>117.755</c:v>
                </c:pt>
                <c:pt idx="20">
                  <c:v>112.854</c:v>
                </c:pt>
                <c:pt idx="21">
                  <c:v>102.19799999999999</c:v>
                </c:pt>
                <c:pt idx="22">
                  <c:v>98.718000000000004</c:v>
                </c:pt>
              </c:numCache>
            </c:numRef>
          </c:val>
          <c:smooth val="0"/>
          <c:extLst>
            <c:ext xmlns:c16="http://schemas.microsoft.com/office/drawing/2014/chart" uri="{C3380CC4-5D6E-409C-BE32-E72D297353CC}">
              <c16:uniqueId val="{00000000-9D3A-4F25-8E4E-FE6410BF4900}"/>
            </c:ext>
          </c:extLst>
        </c:ser>
        <c:ser>
          <c:idx val="1"/>
          <c:order val="1"/>
          <c:tx>
            <c:strRef>
              <c:f>'WEO_Data(28)'!$A$3</c:f>
              <c:strCache>
                <c:ptCount val="1"/>
                <c:pt idx="0">
                  <c:v>Frankreich</c:v>
                </c:pt>
              </c:strCache>
            </c:strRef>
          </c:tx>
          <c:spPr>
            <a:ln w="38100" cap="rnd">
              <a:solidFill>
                <a:schemeClr val="accent2"/>
              </a:solidFill>
              <a:round/>
            </a:ln>
            <a:effectLst/>
          </c:spPr>
          <c:marker>
            <c:symbol val="none"/>
          </c:marker>
          <c:cat>
            <c:numRef>
              <c:f>'WEO_Data(28)'!$B$1:$X$1</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'WEO_Data(28)'!$B$3:$X$3</c:f>
              <c:numCache>
                <c:formatCode>General</c:formatCode>
                <c:ptCount val="23"/>
                <c:pt idx="0">
                  <c:v>58.341000000000001</c:v>
                </c:pt>
                <c:pt idx="1">
                  <c:v>60.258000000000003</c:v>
                </c:pt>
                <c:pt idx="2">
                  <c:v>64.415000000000006</c:v>
                </c:pt>
                <c:pt idx="3">
                  <c:v>65.938000000000002</c:v>
                </c:pt>
                <c:pt idx="4">
                  <c:v>67.382000000000005</c:v>
                </c:pt>
                <c:pt idx="5">
                  <c:v>64.611000000000004</c:v>
                </c:pt>
                <c:pt idx="6">
                  <c:v>64.537000000000006</c:v>
                </c:pt>
                <c:pt idx="7">
                  <c:v>68.777000000000001</c:v>
                </c:pt>
                <c:pt idx="8">
                  <c:v>83.04</c:v>
                </c:pt>
                <c:pt idx="9">
                  <c:v>85.256</c:v>
                </c:pt>
                <c:pt idx="10">
                  <c:v>87.837000000000003</c:v>
                </c:pt>
                <c:pt idx="11">
                  <c:v>90.602000000000004</c:v>
                </c:pt>
                <c:pt idx="12">
                  <c:v>93.412000000000006</c:v>
                </c:pt>
                <c:pt idx="13">
                  <c:v>94.888999999999996</c:v>
                </c:pt>
                <c:pt idx="14">
                  <c:v>95.581999999999994</c:v>
                </c:pt>
                <c:pt idx="15">
                  <c:v>97.957999999999998</c:v>
                </c:pt>
                <c:pt idx="16">
                  <c:v>98.131</c:v>
                </c:pt>
                <c:pt idx="17">
                  <c:v>97.783000000000001</c:v>
                </c:pt>
                <c:pt idx="18">
                  <c:v>97.426000000000002</c:v>
                </c:pt>
                <c:pt idx="19">
                  <c:v>114.651</c:v>
                </c:pt>
                <c:pt idx="20">
                  <c:v>112.577</c:v>
                </c:pt>
                <c:pt idx="21">
                  <c:v>111.827</c:v>
                </c:pt>
                <c:pt idx="22">
                  <c:v>112.527</c:v>
                </c:pt>
              </c:numCache>
            </c:numRef>
          </c:val>
          <c:smooth val="0"/>
          <c:extLst>
            <c:ext xmlns:c16="http://schemas.microsoft.com/office/drawing/2014/chart" uri="{C3380CC4-5D6E-409C-BE32-E72D297353CC}">
              <c16:uniqueId val="{00000001-9D3A-4F25-8E4E-FE6410BF4900}"/>
            </c:ext>
          </c:extLst>
        </c:ser>
        <c:ser>
          <c:idx val="2"/>
          <c:order val="2"/>
          <c:tx>
            <c:strRef>
              <c:f>'WEO_Data(28)'!$A$4</c:f>
              <c:strCache>
                <c:ptCount val="1"/>
                <c:pt idx="0">
                  <c:v>Deutschland</c:v>
                </c:pt>
              </c:strCache>
            </c:strRef>
          </c:tx>
          <c:spPr>
            <a:ln w="38100" cap="rnd">
              <a:solidFill>
                <a:schemeClr val="accent3"/>
              </a:solidFill>
              <a:round/>
            </a:ln>
            <a:effectLst/>
          </c:spPr>
          <c:marker>
            <c:symbol val="none"/>
          </c:marker>
          <c:cat>
            <c:numRef>
              <c:f>'WEO_Data(28)'!$B$1:$X$1</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'WEO_Data(28)'!$B$4:$X$4</c:f>
              <c:numCache>
                <c:formatCode>General</c:formatCode>
                <c:ptCount val="23"/>
                <c:pt idx="0">
                  <c:v>58.192999999999998</c:v>
                </c:pt>
                <c:pt idx="1">
                  <c:v>59.945999999999998</c:v>
                </c:pt>
                <c:pt idx="2">
                  <c:v>63.537999999999997</c:v>
                </c:pt>
                <c:pt idx="3">
                  <c:v>65.200999999999993</c:v>
                </c:pt>
                <c:pt idx="4">
                  <c:v>67.546000000000006</c:v>
                </c:pt>
                <c:pt idx="5">
                  <c:v>66.887</c:v>
                </c:pt>
                <c:pt idx="6">
                  <c:v>64.158000000000001</c:v>
                </c:pt>
                <c:pt idx="7">
                  <c:v>65.682000000000002</c:v>
                </c:pt>
                <c:pt idx="8">
                  <c:v>73.156999999999996</c:v>
                </c:pt>
                <c:pt idx="9">
                  <c:v>81.995000000000005</c:v>
                </c:pt>
                <c:pt idx="10">
                  <c:v>79.417000000000002</c:v>
                </c:pt>
                <c:pt idx="11">
                  <c:v>80.745000000000005</c:v>
                </c:pt>
                <c:pt idx="12">
                  <c:v>78.322000000000003</c:v>
                </c:pt>
                <c:pt idx="13">
                  <c:v>75.278999999999996</c:v>
                </c:pt>
                <c:pt idx="14">
                  <c:v>71.947000000000003</c:v>
                </c:pt>
                <c:pt idx="15">
                  <c:v>68.953999999999994</c:v>
                </c:pt>
                <c:pt idx="16">
                  <c:v>64.623999999999995</c:v>
                </c:pt>
                <c:pt idx="17">
                  <c:v>61.287999999999997</c:v>
                </c:pt>
                <c:pt idx="18">
                  <c:v>58.9</c:v>
                </c:pt>
                <c:pt idx="19">
                  <c:v>67.953000000000003</c:v>
                </c:pt>
                <c:pt idx="20">
                  <c:v>69.641999999999996</c:v>
                </c:pt>
                <c:pt idx="21">
                  <c:v>71.111999999999995</c:v>
                </c:pt>
                <c:pt idx="22">
                  <c:v>68.322000000000003</c:v>
                </c:pt>
              </c:numCache>
            </c:numRef>
          </c:val>
          <c:smooth val="0"/>
          <c:extLst>
            <c:ext xmlns:c16="http://schemas.microsoft.com/office/drawing/2014/chart" uri="{C3380CC4-5D6E-409C-BE32-E72D297353CC}">
              <c16:uniqueId val="{00000002-9D3A-4F25-8E4E-FE6410BF4900}"/>
            </c:ext>
          </c:extLst>
        </c:ser>
        <c:ser>
          <c:idx val="3"/>
          <c:order val="3"/>
          <c:tx>
            <c:strRef>
              <c:f>'WEO_Data(28)'!$A$5</c:f>
              <c:strCache>
                <c:ptCount val="1"/>
                <c:pt idx="0">
                  <c:v>Italien</c:v>
                </c:pt>
              </c:strCache>
            </c:strRef>
          </c:tx>
          <c:spPr>
            <a:ln w="38100" cap="rnd">
              <a:solidFill>
                <a:schemeClr val="accent4"/>
              </a:solidFill>
              <a:round/>
            </a:ln>
            <a:effectLst/>
          </c:spPr>
          <c:marker>
            <c:symbol val="none"/>
          </c:marker>
          <c:cat>
            <c:numRef>
              <c:f>'WEO_Data(28)'!$B$1:$X$1</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'WEO_Data(28)'!$B$5:$X$5</c:f>
              <c:numCache>
                <c:formatCode>General</c:formatCode>
                <c:ptCount val="23"/>
                <c:pt idx="0">
                  <c:v>108.886</c:v>
                </c:pt>
                <c:pt idx="1">
                  <c:v>106.36</c:v>
                </c:pt>
                <c:pt idx="2">
                  <c:v>105.495</c:v>
                </c:pt>
                <c:pt idx="3">
                  <c:v>105.101</c:v>
                </c:pt>
                <c:pt idx="4">
                  <c:v>106.557</c:v>
                </c:pt>
                <c:pt idx="5">
                  <c:v>106.74</c:v>
                </c:pt>
                <c:pt idx="6">
                  <c:v>103.89</c:v>
                </c:pt>
                <c:pt idx="7">
                  <c:v>106.164</c:v>
                </c:pt>
                <c:pt idx="8">
                  <c:v>116.61</c:v>
                </c:pt>
                <c:pt idx="9">
                  <c:v>119.19799999999999</c:v>
                </c:pt>
                <c:pt idx="10">
                  <c:v>119.69199999999999</c:v>
                </c:pt>
                <c:pt idx="11">
                  <c:v>126.49299999999999</c:v>
                </c:pt>
                <c:pt idx="12">
                  <c:v>132.45500000000001</c:v>
                </c:pt>
                <c:pt idx="13">
                  <c:v>135.36600000000001</c:v>
                </c:pt>
                <c:pt idx="14">
                  <c:v>135.28</c:v>
                </c:pt>
                <c:pt idx="15">
                  <c:v>134.78399999999999</c:v>
                </c:pt>
                <c:pt idx="16">
                  <c:v>134.161</c:v>
                </c:pt>
                <c:pt idx="17">
                  <c:v>134.44200000000001</c:v>
                </c:pt>
                <c:pt idx="18">
                  <c:v>134.13900000000001</c:v>
                </c:pt>
                <c:pt idx="19">
                  <c:v>155.31299999999999</c:v>
                </c:pt>
                <c:pt idx="20">
                  <c:v>150.85900000000001</c:v>
                </c:pt>
                <c:pt idx="21">
                  <c:v>147.21199999999999</c:v>
                </c:pt>
                <c:pt idx="22">
                  <c:v>147.071</c:v>
                </c:pt>
              </c:numCache>
            </c:numRef>
          </c:val>
          <c:smooth val="0"/>
          <c:extLst>
            <c:ext xmlns:c16="http://schemas.microsoft.com/office/drawing/2014/chart" uri="{C3380CC4-5D6E-409C-BE32-E72D297353CC}">
              <c16:uniqueId val="{00000003-9D3A-4F25-8E4E-FE6410BF4900}"/>
            </c:ext>
          </c:extLst>
        </c:ser>
        <c:ser>
          <c:idx val="4"/>
          <c:order val="4"/>
          <c:tx>
            <c:strRef>
              <c:f>'WEO_Data(28)'!$A$6</c:f>
              <c:strCache>
                <c:ptCount val="1"/>
                <c:pt idx="0">
                  <c:v>Japan</c:v>
                </c:pt>
              </c:strCache>
            </c:strRef>
          </c:tx>
          <c:spPr>
            <a:ln w="38100" cap="rnd">
              <a:solidFill>
                <a:schemeClr val="accent5"/>
              </a:solidFill>
              <a:round/>
            </a:ln>
            <a:effectLst/>
          </c:spPr>
          <c:marker>
            <c:symbol val="none"/>
          </c:marker>
          <c:cat>
            <c:numRef>
              <c:f>'WEO_Data(28)'!$B$1:$X$1</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'WEO_Data(28)'!$B$6:$X$6</c:f>
              <c:numCache>
                <c:formatCode>General</c:formatCode>
                <c:ptCount val="23"/>
                <c:pt idx="0">
                  <c:v>145.124</c:v>
                </c:pt>
                <c:pt idx="1">
                  <c:v>154.096</c:v>
                </c:pt>
                <c:pt idx="2">
                  <c:v>160.02099999999999</c:v>
                </c:pt>
                <c:pt idx="3">
                  <c:v>169.49</c:v>
                </c:pt>
                <c:pt idx="4">
                  <c:v>174.29300000000001</c:v>
                </c:pt>
                <c:pt idx="5">
                  <c:v>174.03299999999999</c:v>
                </c:pt>
                <c:pt idx="6">
                  <c:v>172.809</c:v>
                </c:pt>
                <c:pt idx="7">
                  <c:v>180.715</c:v>
                </c:pt>
                <c:pt idx="8">
                  <c:v>198.703</c:v>
                </c:pt>
                <c:pt idx="9">
                  <c:v>205.69300000000001</c:v>
                </c:pt>
                <c:pt idx="10">
                  <c:v>219.09399999999999</c:v>
                </c:pt>
                <c:pt idx="11">
                  <c:v>226.09299999999999</c:v>
                </c:pt>
                <c:pt idx="12">
                  <c:v>229.626</c:v>
                </c:pt>
                <c:pt idx="13">
                  <c:v>233.52799999999999</c:v>
                </c:pt>
                <c:pt idx="14">
                  <c:v>228.39699999999999</c:v>
                </c:pt>
                <c:pt idx="15">
                  <c:v>232.52</c:v>
                </c:pt>
                <c:pt idx="16">
                  <c:v>231.416</c:v>
                </c:pt>
                <c:pt idx="17">
                  <c:v>232.32499999999999</c:v>
                </c:pt>
                <c:pt idx="18">
                  <c:v>236.27699999999999</c:v>
                </c:pt>
                <c:pt idx="19">
                  <c:v>259.43299999999999</c:v>
                </c:pt>
                <c:pt idx="20">
                  <c:v>262.49200000000002</c:v>
                </c:pt>
                <c:pt idx="21">
                  <c:v>263.91899999999998</c:v>
                </c:pt>
                <c:pt idx="22">
                  <c:v>261.13299999999998</c:v>
                </c:pt>
              </c:numCache>
            </c:numRef>
          </c:val>
          <c:smooth val="0"/>
          <c:extLst>
            <c:ext xmlns:c16="http://schemas.microsoft.com/office/drawing/2014/chart" uri="{C3380CC4-5D6E-409C-BE32-E72D297353CC}">
              <c16:uniqueId val="{00000004-9D3A-4F25-8E4E-FE6410BF4900}"/>
            </c:ext>
          </c:extLst>
        </c:ser>
        <c:ser>
          <c:idx val="5"/>
          <c:order val="5"/>
          <c:tx>
            <c:strRef>
              <c:f>'WEO_Data(28)'!$A$7</c:f>
              <c:strCache>
                <c:ptCount val="1"/>
                <c:pt idx="0">
                  <c:v>Ver. Königreich</c:v>
                </c:pt>
              </c:strCache>
            </c:strRef>
          </c:tx>
          <c:spPr>
            <a:ln w="38100" cap="rnd">
              <a:solidFill>
                <a:schemeClr val="accent6"/>
              </a:solidFill>
              <a:round/>
            </a:ln>
            <a:effectLst/>
          </c:spPr>
          <c:marker>
            <c:symbol val="none"/>
          </c:marker>
          <c:cat>
            <c:numRef>
              <c:f>'WEO_Data(28)'!$B$1:$X$1</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'WEO_Data(28)'!$B$7:$X$7</c:f>
              <c:numCache>
                <c:formatCode>General</c:formatCode>
                <c:ptCount val="23"/>
                <c:pt idx="0">
                  <c:v>33.890999999999998</c:v>
                </c:pt>
                <c:pt idx="1">
                  <c:v>34.139000000000003</c:v>
                </c:pt>
                <c:pt idx="2">
                  <c:v>35.292000000000002</c:v>
                </c:pt>
                <c:pt idx="3">
                  <c:v>38.235999999999997</c:v>
                </c:pt>
                <c:pt idx="4">
                  <c:v>39.405000000000001</c:v>
                </c:pt>
                <c:pt idx="5">
                  <c:v>40.350999999999999</c:v>
                </c:pt>
                <c:pt idx="6">
                  <c:v>41.377000000000002</c:v>
                </c:pt>
                <c:pt idx="7">
                  <c:v>49.033999999999999</c:v>
                </c:pt>
                <c:pt idx="8">
                  <c:v>62.844000000000001</c:v>
                </c:pt>
                <c:pt idx="9">
                  <c:v>73.989000000000004</c:v>
                </c:pt>
                <c:pt idx="10">
                  <c:v>79.525999999999996</c:v>
                </c:pt>
                <c:pt idx="11">
                  <c:v>82.697999999999993</c:v>
                </c:pt>
                <c:pt idx="12">
                  <c:v>83.554000000000002</c:v>
                </c:pt>
                <c:pt idx="13">
                  <c:v>85.456999999999994</c:v>
                </c:pt>
                <c:pt idx="14">
                  <c:v>86.022000000000006</c:v>
                </c:pt>
                <c:pt idx="15">
                  <c:v>85.831999999999994</c:v>
                </c:pt>
                <c:pt idx="16">
                  <c:v>85.146000000000001</c:v>
                </c:pt>
                <c:pt idx="17">
                  <c:v>84.49</c:v>
                </c:pt>
                <c:pt idx="18">
                  <c:v>83.85</c:v>
                </c:pt>
                <c:pt idx="19">
                  <c:v>102.608</c:v>
                </c:pt>
                <c:pt idx="20">
                  <c:v>95.347999999999999</c:v>
                </c:pt>
                <c:pt idx="21">
                  <c:v>86.99</c:v>
                </c:pt>
                <c:pt idx="22">
                  <c:v>79.947000000000003</c:v>
                </c:pt>
              </c:numCache>
            </c:numRef>
          </c:val>
          <c:smooth val="0"/>
          <c:extLst>
            <c:ext xmlns:c16="http://schemas.microsoft.com/office/drawing/2014/chart" uri="{C3380CC4-5D6E-409C-BE32-E72D297353CC}">
              <c16:uniqueId val="{00000005-9D3A-4F25-8E4E-FE6410BF4900}"/>
            </c:ext>
          </c:extLst>
        </c:ser>
        <c:ser>
          <c:idx val="6"/>
          <c:order val="6"/>
          <c:tx>
            <c:strRef>
              <c:f>'WEO_Data(28)'!$A$8</c:f>
              <c:strCache>
                <c:ptCount val="1"/>
                <c:pt idx="0">
                  <c:v>USA</c:v>
                </c:pt>
              </c:strCache>
            </c:strRef>
          </c:tx>
          <c:spPr>
            <a:ln w="38100" cap="rnd">
              <a:solidFill>
                <a:schemeClr val="accent1">
                  <a:lumMod val="60000"/>
                </a:schemeClr>
              </a:solidFill>
              <a:round/>
            </a:ln>
            <a:effectLst/>
          </c:spPr>
          <c:marker>
            <c:symbol val="none"/>
          </c:marker>
          <c:cat>
            <c:numRef>
              <c:f>'WEO_Data(28)'!$B$1:$X$1</c:f>
              <c:numCache>
                <c:formatCode>General</c:formatCod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numCache>
            </c:numRef>
          </c:cat>
          <c:val>
            <c:numRef>
              <c:f>'WEO_Data(28)'!$B$8:$X$8</c:f>
              <c:numCache>
                <c:formatCode>General</c:formatCode>
                <c:ptCount val="23"/>
                <c:pt idx="0">
                  <c:v>53.146000000000001</c:v>
                </c:pt>
                <c:pt idx="1">
                  <c:v>55.537999999999997</c:v>
                </c:pt>
                <c:pt idx="2">
                  <c:v>58.625</c:v>
                </c:pt>
                <c:pt idx="3">
                  <c:v>66.162999999999997</c:v>
                </c:pt>
                <c:pt idx="4">
                  <c:v>65.515000000000001</c:v>
                </c:pt>
                <c:pt idx="5">
                  <c:v>64.245999999999995</c:v>
                </c:pt>
                <c:pt idx="6">
                  <c:v>64.634</c:v>
                </c:pt>
                <c:pt idx="7">
                  <c:v>73.481999999999999</c:v>
                </c:pt>
                <c:pt idx="8">
                  <c:v>86.652000000000001</c:v>
                </c:pt>
                <c:pt idx="9">
                  <c:v>95.21</c:v>
                </c:pt>
                <c:pt idx="10">
                  <c:v>99.548000000000002</c:v>
                </c:pt>
                <c:pt idx="11">
                  <c:v>103.098</c:v>
                </c:pt>
                <c:pt idx="12">
                  <c:v>104.59399999999999</c:v>
                </c:pt>
                <c:pt idx="13">
                  <c:v>104.583</c:v>
                </c:pt>
                <c:pt idx="14">
                  <c:v>105.164</c:v>
                </c:pt>
                <c:pt idx="15">
                  <c:v>107.18600000000001</c:v>
                </c:pt>
                <c:pt idx="16">
                  <c:v>106.22</c:v>
                </c:pt>
                <c:pt idx="17">
                  <c:v>107.488</c:v>
                </c:pt>
                <c:pt idx="18">
                  <c:v>108.795</c:v>
                </c:pt>
                <c:pt idx="19">
                  <c:v>134.54</c:v>
                </c:pt>
                <c:pt idx="20">
                  <c:v>128.125</c:v>
                </c:pt>
                <c:pt idx="21">
                  <c:v>122.10299999999999</c:v>
                </c:pt>
                <c:pt idx="22">
                  <c:v>122.892</c:v>
                </c:pt>
              </c:numCache>
            </c:numRef>
          </c:val>
          <c:smooth val="0"/>
          <c:extLst>
            <c:ext xmlns:c16="http://schemas.microsoft.com/office/drawing/2014/chart" uri="{C3380CC4-5D6E-409C-BE32-E72D297353CC}">
              <c16:uniqueId val="{00000006-9D3A-4F25-8E4E-FE6410BF4900}"/>
            </c:ext>
          </c:extLst>
        </c:ser>
        <c:dLbls>
          <c:showLegendKey val="0"/>
          <c:showVal val="0"/>
          <c:showCatName val="0"/>
          <c:showSerName val="0"/>
          <c:showPercent val="0"/>
          <c:showBubbleSize val="0"/>
        </c:dLbls>
        <c:smooth val="0"/>
        <c:axId val="979818488"/>
        <c:axId val="979812912"/>
      </c:lineChart>
      <c:catAx>
        <c:axId val="979818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979812912"/>
        <c:crosses val="autoZero"/>
        <c:auto val="1"/>
        <c:lblAlgn val="ctr"/>
        <c:lblOffset val="100"/>
        <c:noMultiLvlLbl val="0"/>
      </c:catAx>
      <c:valAx>
        <c:axId val="97981291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9798184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de-DE" sz="1800" dirty="0"/>
              <a:t>Binnennachfrage im Euroraum </a:t>
            </a:r>
          </a:p>
          <a:p>
            <a:pPr>
              <a:defRPr/>
            </a:pPr>
            <a:r>
              <a:rPr lang="de-DE" sz="1400" dirty="0"/>
              <a:t>(preisbereinigt</a:t>
            </a:r>
            <a:r>
              <a:rPr lang="de-DE" sz="1400" baseline="0" dirty="0"/>
              <a:t> in </a:t>
            </a:r>
            <a:r>
              <a:rPr lang="de-DE" sz="1400" dirty="0"/>
              <a:t>Mrd. Euro )</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lineChart>
        <c:grouping val="standard"/>
        <c:varyColors val="0"/>
        <c:ser>
          <c:idx val="0"/>
          <c:order val="0"/>
          <c:spPr>
            <a:ln w="38100" cap="rnd">
              <a:solidFill>
                <a:schemeClr val="accent1"/>
              </a:solidFill>
              <a:round/>
            </a:ln>
            <a:effectLst/>
          </c:spPr>
          <c:marker>
            <c:symbol val="none"/>
          </c:marker>
          <c:cat>
            <c:strRef>
              <c:f>'Domestic demand euro area'!$A$103:$A$116</c:f>
              <c:strCache>
                <c:ptCount val="14"/>
                <c:pt idx="0">
                  <c:v>2019Q1</c:v>
                </c:pt>
                <c:pt idx="1">
                  <c:v>2019Q2</c:v>
                </c:pt>
                <c:pt idx="2">
                  <c:v>2019Q3</c:v>
                </c:pt>
                <c:pt idx="3">
                  <c:v>2019Q4</c:v>
                </c:pt>
                <c:pt idx="4">
                  <c:v>2020Q1</c:v>
                </c:pt>
                <c:pt idx="5">
                  <c:v>2020Q2</c:v>
                </c:pt>
                <c:pt idx="6">
                  <c:v>2020Q3</c:v>
                </c:pt>
                <c:pt idx="7">
                  <c:v>2020Q4</c:v>
                </c:pt>
                <c:pt idx="8">
                  <c:v>2021Q1</c:v>
                </c:pt>
                <c:pt idx="9">
                  <c:v>2021Q2</c:v>
                </c:pt>
                <c:pt idx="10">
                  <c:v>2021Q3</c:v>
                </c:pt>
                <c:pt idx="11">
                  <c:v>2021Q4</c:v>
                </c:pt>
                <c:pt idx="12">
                  <c:v>2022Q1</c:v>
                </c:pt>
                <c:pt idx="13">
                  <c:v>2022Q2</c:v>
                </c:pt>
              </c:strCache>
            </c:strRef>
          </c:cat>
          <c:val>
            <c:numRef>
              <c:f>'Domestic demand euro area'!$B$103:$B$116</c:f>
              <c:numCache>
                <c:formatCode>0</c:formatCode>
                <c:ptCount val="14"/>
                <c:pt idx="0">
                  <c:v>2707.2686800000001</c:v>
                </c:pt>
                <c:pt idx="1">
                  <c:v>2759.3034300000004</c:v>
                </c:pt>
                <c:pt idx="2">
                  <c:v>2727.6696000000002</c:v>
                </c:pt>
                <c:pt idx="3">
                  <c:v>2792.0399500000003</c:v>
                </c:pt>
                <c:pt idx="4">
                  <c:v>2699.5636400000003</c:v>
                </c:pt>
                <c:pt idx="5">
                  <c:v>2373.1775499999999</c:v>
                </c:pt>
                <c:pt idx="6">
                  <c:v>2632.1258399999997</c:v>
                </c:pt>
                <c:pt idx="7">
                  <c:v>2630.9791500000001</c:v>
                </c:pt>
                <c:pt idx="8">
                  <c:v>2608.4363199999998</c:v>
                </c:pt>
                <c:pt idx="9">
                  <c:v>2665.1151</c:v>
                </c:pt>
                <c:pt idx="10">
                  <c:v>2719.9374900000003</c:v>
                </c:pt>
                <c:pt idx="11">
                  <c:v>2758.6908900000003</c:v>
                </c:pt>
                <c:pt idx="12">
                  <c:v>2758.9877799999999</c:v>
                </c:pt>
                <c:pt idx="13">
                  <c:v>2786.1002899999999</c:v>
                </c:pt>
              </c:numCache>
            </c:numRef>
          </c:val>
          <c:smooth val="0"/>
          <c:extLst>
            <c:ext xmlns:c16="http://schemas.microsoft.com/office/drawing/2014/chart" uri="{C3380CC4-5D6E-409C-BE32-E72D297353CC}">
              <c16:uniqueId val="{00000000-B956-45A3-BBE2-8DA6D653434D}"/>
            </c:ext>
          </c:extLst>
        </c:ser>
        <c:dLbls>
          <c:showLegendKey val="0"/>
          <c:showVal val="0"/>
          <c:showCatName val="0"/>
          <c:showSerName val="0"/>
          <c:showPercent val="0"/>
          <c:showBubbleSize val="0"/>
        </c:dLbls>
        <c:smooth val="0"/>
        <c:axId val="444555488"/>
        <c:axId val="262695184"/>
      </c:lineChart>
      <c:catAx>
        <c:axId val="44455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262695184"/>
        <c:crosses val="autoZero"/>
        <c:auto val="1"/>
        <c:lblAlgn val="ctr"/>
        <c:lblOffset val="100"/>
        <c:noMultiLvlLbl val="0"/>
      </c:catAx>
      <c:valAx>
        <c:axId val="2626951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44555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de-DE" dirty="0"/>
              <a:t>Inflationsrate</a:t>
            </a:r>
            <a:r>
              <a:rPr lang="de-DE" baseline="0" dirty="0"/>
              <a:t> </a:t>
            </a:r>
            <a:endParaRPr lang="de-DE" dirty="0"/>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lineChart>
        <c:grouping val="standard"/>
        <c:varyColors val="0"/>
        <c:ser>
          <c:idx val="0"/>
          <c:order val="0"/>
          <c:tx>
            <c:strRef>
              <c:f>Tabelle1!$G$4</c:f>
              <c:strCache>
                <c:ptCount val="1"/>
                <c:pt idx="0">
                  <c:v>USA</c:v>
                </c:pt>
              </c:strCache>
            </c:strRef>
          </c:tx>
          <c:spPr>
            <a:ln w="38100" cap="rnd">
              <a:solidFill>
                <a:schemeClr val="accent1"/>
              </a:solidFill>
              <a:round/>
            </a:ln>
            <a:effectLst/>
          </c:spPr>
          <c:marker>
            <c:symbol val="none"/>
          </c:marker>
          <c:cat>
            <c:strRef>
              <c:f>Tabelle1!$F$5:$F$114</c:f>
              <c:strCache>
                <c:ptCount val="110"/>
                <c:pt idx="0">
                  <c:v>1913</c:v>
                </c:pt>
                <c:pt idx="1">
                  <c:v>1914</c:v>
                </c:pt>
                <c:pt idx="2">
                  <c:v>1915</c:v>
                </c:pt>
                <c:pt idx="3">
                  <c:v>1916</c:v>
                </c:pt>
                <c:pt idx="4">
                  <c:v>1917</c:v>
                </c:pt>
                <c:pt idx="5">
                  <c:v>1918</c:v>
                </c:pt>
                <c:pt idx="6">
                  <c:v>1919</c:v>
                </c:pt>
                <c:pt idx="7">
                  <c:v>1920</c:v>
                </c:pt>
                <c:pt idx="8">
                  <c:v>1921</c:v>
                </c:pt>
                <c:pt idx="9">
                  <c:v>1922</c:v>
                </c:pt>
                <c:pt idx="10">
                  <c:v>1923</c:v>
                </c:pt>
                <c:pt idx="11">
                  <c:v>1924</c:v>
                </c:pt>
                <c:pt idx="12">
                  <c:v>1925</c:v>
                </c:pt>
                <c:pt idx="13">
                  <c:v>1926</c:v>
                </c:pt>
                <c:pt idx="14">
                  <c:v>1927</c:v>
                </c:pt>
                <c:pt idx="15">
                  <c:v>1928</c:v>
                </c:pt>
                <c:pt idx="16">
                  <c:v>1929</c:v>
                </c:pt>
                <c:pt idx="17">
                  <c:v>1930</c:v>
                </c:pt>
                <c:pt idx="18">
                  <c:v>1931</c:v>
                </c:pt>
                <c:pt idx="19">
                  <c:v>1932</c:v>
                </c:pt>
                <c:pt idx="20">
                  <c:v>1933</c:v>
                </c:pt>
                <c:pt idx="21">
                  <c:v>1934</c:v>
                </c:pt>
                <c:pt idx="22">
                  <c:v>1935</c:v>
                </c:pt>
                <c:pt idx="23">
                  <c:v>1936</c:v>
                </c:pt>
                <c:pt idx="24">
                  <c:v>1937</c:v>
                </c:pt>
                <c:pt idx="25">
                  <c:v>1938</c:v>
                </c:pt>
                <c:pt idx="26">
                  <c:v>1939</c:v>
                </c:pt>
                <c:pt idx="27">
                  <c:v>1940</c:v>
                </c:pt>
                <c:pt idx="28">
                  <c:v>1941</c:v>
                </c:pt>
                <c:pt idx="29">
                  <c:v>1942</c:v>
                </c:pt>
                <c:pt idx="30">
                  <c:v>1943</c:v>
                </c:pt>
                <c:pt idx="31">
                  <c:v>1944</c:v>
                </c:pt>
                <c:pt idx="32">
                  <c:v>1945</c:v>
                </c:pt>
                <c:pt idx="33">
                  <c:v>1946</c:v>
                </c:pt>
                <c:pt idx="34">
                  <c:v>1947</c:v>
                </c:pt>
                <c:pt idx="35">
                  <c:v>1948</c:v>
                </c:pt>
                <c:pt idx="36">
                  <c:v>1949</c:v>
                </c:pt>
                <c:pt idx="37">
                  <c:v>1950</c:v>
                </c:pt>
                <c:pt idx="38">
                  <c:v>1951</c:v>
                </c:pt>
                <c:pt idx="39">
                  <c:v>1952</c:v>
                </c:pt>
                <c:pt idx="40">
                  <c:v>1953</c:v>
                </c:pt>
                <c:pt idx="41">
                  <c:v>1954</c:v>
                </c:pt>
                <c:pt idx="42">
                  <c:v>1955</c:v>
                </c:pt>
                <c:pt idx="43">
                  <c:v>1956</c:v>
                </c:pt>
                <c:pt idx="44">
                  <c:v>1957</c:v>
                </c:pt>
                <c:pt idx="45">
                  <c:v>1958</c:v>
                </c:pt>
                <c:pt idx="46">
                  <c:v>1959</c:v>
                </c:pt>
                <c:pt idx="47">
                  <c:v>1960</c:v>
                </c:pt>
                <c:pt idx="48">
                  <c:v>1961</c:v>
                </c:pt>
                <c:pt idx="49">
                  <c:v>1962</c:v>
                </c:pt>
                <c:pt idx="50">
                  <c:v>1963</c:v>
                </c:pt>
                <c:pt idx="51">
                  <c:v>1964</c:v>
                </c:pt>
                <c:pt idx="52">
                  <c:v>1965</c:v>
                </c:pt>
                <c:pt idx="53">
                  <c:v>1966</c:v>
                </c:pt>
                <c:pt idx="54">
                  <c:v>1967</c:v>
                </c:pt>
                <c:pt idx="55">
                  <c:v>1968</c:v>
                </c:pt>
                <c:pt idx="56">
                  <c:v>1969</c:v>
                </c:pt>
                <c:pt idx="57">
                  <c:v>1970</c:v>
                </c:pt>
                <c:pt idx="58">
                  <c:v>1971</c:v>
                </c:pt>
                <c:pt idx="59">
                  <c:v>1972</c:v>
                </c:pt>
                <c:pt idx="60">
                  <c:v>1973</c:v>
                </c:pt>
                <c:pt idx="61">
                  <c:v>1974</c:v>
                </c:pt>
                <c:pt idx="62">
                  <c:v>1975</c:v>
                </c:pt>
                <c:pt idx="63">
                  <c:v>1976</c:v>
                </c:pt>
                <c:pt idx="64">
                  <c:v>1977</c:v>
                </c:pt>
                <c:pt idx="65">
                  <c:v>1978</c:v>
                </c:pt>
                <c:pt idx="66">
                  <c:v>1979</c:v>
                </c:pt>
                <c:pt idx="67">
                  <c:v>1980</c:v>
                </c:pt>
                <c:pt idx="68">
                  <c:v>1981</c:v>
                </c:pt>
                <c:pt idx="69">
                  <c:v>1982</c:v>
                </c:pt>
                <c:pt idx="70">
                  <c:v>1983</c:v>
                </c:pt>
                <c:pt idx="71">
                  <c:v>1984</c:v>
                </c:pt>
                <c:pt idx="72">
                  <c:v>1985</c:v>
                </c:pt>
                <c:pt idx="73">
                  <c:v>1986</c:v>
                </c:pt>
                <c:pt idx="74">
                  <c:v>1987</c:v>
                </c:pt>
                <c:pt idx="75">
                  <c:v>1988</c:v>
                </c:pt>
                <c:pt idx="76">
                  <c:v>1989</c:v>
                </c:pt>
                <c:pt idx="77">
                  <c:v>1990</c:v>
                </c:pt>
                <c:pt idx="78">
                  <c:v>1991</c:v>
                </c:pt>
                <c:pt idx="79">
                  <c:v>1992</c:v>
                </c:pt>
                <c:pt idx="80">
                  <c:v>1993</c:v>
                </c:pt>
                <c:pt idx="81">
                  <c:v>1994</c:v>
                </c:pt>
                <c:pt idx="82">
                  <c:v>1995</c:v>
                </c:pt>
                <c:pt idx="83">
                  <c:v>1996</c:v>
                </c:pt>
                <c:pt idx="84">
                  <c:v>1997</c:v>
                </c:pt>
                <c:pt idx="85">
                  <c:v>1998</c:v>
                </c:pt>
                <c:pt idx="86">
                  <c:v>1999</c:v>
                </c:pt>
                <c:pt idx="87">
                  <c:v>2000</c:v>
                </c:pt>
                <c:pt idx="88">
                  <c:v>2001</c:v>
                </c:pt>
                <c:pt idx="89">
                  <c:v>2002</c:v>
                </c:pt>
                <c:pt idx="90">
                  <c:v>2003</c:v>
                </c:pt>
                <c:pt idx="91">
                  <c:v>2004</c:v>
                </c:pt>
                <c:pt idx="92">
                  <c:v>2005</c:v>
                </c:pt>
                <c:pt idx="93">
                  <c:v>2006</c:v>
                </c:pt>
                <c:pt idx="94">
                  <c:v>2007</c:v>
                </c:pt>
                <c:pt idx="95">
                  <c:v>2008</c:v>
                </c:pt>
                <c:pt idx="96">
                  <c:v>2009</c:v>
                </c:pt>
                <c:pt idx="97">
                  <c:v>2010</c:v>
                </c:pt>
                <c:pt idx="98">
                  <c:v>2011</c:v>
                </c:pt>
                <c:pt idx="99">
                  <c:v>2012</c:v>
                </c:pt>
                <c:pt idx="100">
                  <c:v> 2013</c:v>
                </c:pt>
                <c:pt idx="101">
                  <c:v> 2014</c:v>
                </c:pt>
                <c:pt idx="102">
                  <c:v> 2015</c:v>
                </c:pt>
                <c:pt idx="103">
                  <c:v> 2016</c:v>
                </c:pt>
                <c:pt idx="104">
                  <c:v> 2017</c:v>
                </c:pt>
                <c:pt idx="105">
                  <c:v> 2018</c:v>
                </c:pt>
                <c:pt idx="106">
                  <c:v> 2019</c:v>
                </c:pt>
                <c:pt idx="107">
                  <c:v> 2020</c:v>
                </c:pt>
                <c:pt idx="108">
                  <c:v>2021</c:v>
                </c:pt>
                <c:pt idx="109">
                  <c:v>2022</c:v>
                </c:pt>
              </c:strCache>
            </c:strRef>
          </c:cat>
          <c:val>
            <c:numRef>
              <c:f>Tabelle1!$G$5:$G$114</c:f>
              <c:numCache>
                <c:formatCode>General</c:formatCode>
                <c:ptCount val="110"/>
                <c:pt idx="1">
                  <c:v>1.0101010101010166</c:v>
                </c:pt>
                <c:pt idx="2">
                  <c:v>1.0000000000000009</c:v>
                </c:pt>
                <c:pt idx="3">
                  <c:v>7.9207920792079278</c:v>
                </c:pt>
                <c:pt idx="4">
                  <c:v>17.431192660550465</c:v>
                </c:pt>
                <c:pt idx="5">
                  <c:v>17.1875</c:v>
                </c:pt>
                <c:pt idx="6">
                  <c:v>15.333333333333332</c:v>
                </c:pt>
                <c:pt idx="7">
                  <c:v>15.606936416184958</c:v>
                </c:pt>
                <c:pt idx="8">
                  <c:v>-10.500000000000009</c:v>
                </c:pt>
                <c:pt idx="9">
                  <c:v>-6.1452513966480327</c:v>
                </c:pt>
                <c:pt idx="10">
                  <c:v>1.7857142857142794</c:v>
                </c:pt>
                <c:pt idx="11">
                  <c:v>0</c:v>
                </c:pt>
                <c:pt idx="12">
                  <c:v>2.3391812865497075</c:v>
                </c:pt>
                <c:pt idx="13">
                  <c:v>1.1428571428571344</c:v>
                </c:pt>
                <c:pt idx="14">
                  <c:v>-1.6949152542372947</c:v>
                </c:pt>
                <c:pt idx="15">
                  <c:v>-1.1494252873563204</c:v>
                </c:pt>
                <c:pt idx="16">
                  <c:v>0</c:v>
                </c:pt>
                <c:pt idx="17">
                  <c:v>-2.9069767441860517</c:v>
                </c:pt>
                <c:pt idx="18">
                  <c:v>-8.9820359281437163</c:v>
                </c:pt>
                <c:pt idx="19">
                  <c:v>-10.526315789473683</c:v>
                </c:pt>
                <c:pt idx="20">
                  <c:v>-5.1470588235294041</c:v>
                </c:pt>
                <c:pt idx="21">
                  <c:v>3.8759689922480689</c:v>
                </c:pt>
                <c:pt idx="22">
                  <c:v>2.2388059701492491</c:v>
                </c:pt>
                <c:pt idx="23">
                  <c:v>1.4598540145985384</c:v>
                </c:pt>
                <c:pt idx="24">
                  <c:v>3.5971223021582732</c:v>
                </c:pt>
                <c:pt idx="25">
                  <c:v>-2.083333333333337</c:v>
                </c:pt>
                <c:pt idx="26">
                  <c:v>-1.4184397163120477</c:v>
                </c:pt>
                <c:pt idx="27">
                  <c:v>0.7194244604316502</c:v>
                </c:pt>
                <c:pt idx="28">
                  <c:v>5.0000000000000044</c:v>
                </c:pt>
                <c:pt idx="29">
                  <c:v>10.884353741496611</c:v>
                </c:pt>
                <c:pt idx="30">
                  <c:v>6.1349693251533832</c:v>
                </c:pt>
                <c:pt idx="31">
                  <c:v>1.7341040462427681</c:v>
                </c:pt>
                <c:pt idx="32">
                  <c:v>2.2727272727272707</c:v>
                </c:pt>
                <c:pt idx="33">
                  <c:v>8.333333333333325</c:v>
                </c:pt>
                <c:pt idx="34">
                  <c:v>14.358974358974352</c:v>
                </c:pt>
                <c:pt idx="35">
                  <c:v>7.623318385650224</c:v>
                </c:pt>
                <c:pt idx="36">
                  <c:v>-0.83333333333333037</c:v>
                </c:pt>
                <c:pt idx="37">
                  <c:v>1.2605042016806678</c:v>
                </c:pt>
                <c:pt idx="38">
                  <c:v>7.8838174273858863</c:v>
                </c:pt>
                <c:pt idx="39">
                  <c:v>2.3076923076923217</c:v>
                </c:pt>
                <c:pt idx="40">
                  <c:v>0.75187969924812581</c:v>
                </c:pt>
                <c:pt idx="41">
                  <c:v>0.37313432835819338</c:v>
                </c:pt>
                <c:pt idx="42">
                  <c:v>-0.37174721189590088</c:v>
                </c:pt>
                <c:pt idx="43">
                  <c:v>1.4925373134328401</c:v>
                </c:pt>
                <c:pt idx="44">
                  <c:v>3.3088235294117752</c:v>
                </c:pt>
                <c:pt idx="45">
                  <c:v>2.8469750889679624</c:v>
                </c:pt>
                <c:pt idx="46">
                  <c:v>1.0380622837370179</c:v>
                </c:pt>
                <c:pt idx="47">
                  <c:v>1.3698630136986356</c:v>
                </c:pt>
                <c:pt idx="48">
                  <c:v>1.0135135135135087</c:v>
                </c:pt>
                <c:pt idx="49">
                  <c:v>1.3377926421404673</c:v>
                </c:pt>
                <c:pt idx="50">
                  <c:v>0.99009900990099098</c:v>
                </c:pt>
                <c:pt idx="51">
                  <c:v>1.3071895424836555</c:v>
                </c:pt>
                <c:pt idx="52">
                  <c:v>1.6129032258064502</c:v>
                </c:pt>
                <c:pt idx="53">
                  <c:v>3.1746031746031855</c:v>
                </c:pt>
                <c:pt idx="54">
                  <c:v>2.7692307692307683</c:v>
                </c:pt>
                <c:pt idx="55">
                  <c:v>4.1916167664670656</c:v>
                </c:pt>
                <c:pt idx="56">
                  <c:v>5.4597701149425415</c:v>
                </c:pt>
                <c:pt idx="57">
                  <c:v>5.7220708446866331</c:v>
                </c:pt>
                <c:pt idx="58">
                  <c:v>4.3814432989690788</c:v>
                </c:pt>
                <c:pt idx="59">
                  <c:v>3.2098765432098775</c:v>
                </c:pt>
                <c:pt idx="60">
                  <c:v>6.2200956937799035</c:v>
                </c:pt>
                <c:pt idx="61">
                  <c:v>11.036036036036023</c:v>
                </c:pt>
                <c:pt idx="62">
                  <c:v>9.1277890466531453</c:v>
                </c:pt>
                <c:pt idx="63">
                  <c:v>5.762081784386619</c:v>
                </c:pt>
                <c:pt idx="64">
                  <c:v>6.5026362038664409</c:v>
                </c:pt>
                <c:pt idx="65">
                  <c:v>7.5907590759075827</c:v>
                </c:pt>
                <c:pt idx="66">
                  <c:v>11.349693251533722</c:v>
                </c:pt>
                <c:pt idx="67">
                  <c:v>13.498622589531696</c:v>
                </c:pt>
                <c:pt idx="68">
                  <c:v>10.315533980582515</c:v>
                </c:pt>
                <c:pt idx="69">
                  <c:v>6.1606160616061612</c:v>
                </c:pt>
                <c:pt idx="70">
                  <c:v>3.2124352331606154</c:v>
                </c:pt>
                <c:pt idx="71">
                  <c:v>4.3172690763052302</c:v>
                </c:pt>
                <c:pt idx="72">
                  <c:v>3.5611164581328181</c:v>
                </c:pt>
                <c:pt idx="73">
                  <c:v>1.8587360594795488</c:v>
                </c:pt>
                <c:pt idx="74">
                  <c:v>3.649635036496357</c:v>
                </c:pt>
                <c:pt idx="75">
                  <c:v>4.1373239436619746</c:v>
                </c:pt>
                <c:pt idx="76">
                  <c:v>4.8182586644125225</c:v>
                </c:pt>
                <c:pt idx="77">
                  <c:v>5.4032258064516059</c:v>
                </c:pt>
                <c:pt idx="78">
                  <c:v>4.2081101759755102</c:v>
                </c:pt>
                <c:pt idx="79">
                  <c:v>3.0102790014684411</c:v>
                </c:pt>
                <c:pt idx="80">
                  <c:v>2.9935851746258013</c:v>
                </c:pt>
                <c:pt idx="81">
                  <c:v>2.5605536332179879</c:v>
                </c:pt>
                <c:pt idx="82">
                  <c:v>2.8340080971660075</c:v>
                </c:pt>
                <c:pt idx="83">
                  <c:v>2.9527559055118058</c:v>
                </c:pt>
                <c:pt idx="84">
                  <c:v>2.2944550669216079</c:v>
                </c:pt>
                <c:pt idx="85">
                  <c:v>1.5576323987538832</c:v>
                </c:pt>
                <c:pt idx="86">
                  <c:v>2.208588957055202</c:v>
                </c:pt>
                <c:pt idx="87">
                  <c:v>3.3613445378151141</c:v>
                </c:pt>
                <c:pt idx="88">
                  <c:v>2.8455284552845628</c:v>
                </c:pt>
                <c:pt idx="89">
                  <c:v>1.5810276679842028</c:v>
                </c:pt>
                <c:pt idx="90">
                  <c:v>2.2790439132851503</c:v>
                </c:pt>
                <c:pt idx="91">
                  <c:v>2.6630434782608736</c:v>
                </c:pt>
                <c:pt idx="92">
                  <c:v>3.3880359978824881</c:v>
                </c:pt>
                <c:pt idx="93">
                  <c:v>3.2258064516129004</c:v>
                </c:pt>
                <c:pt idx="94">
                  <c:v>2.8273809523809534</c:v>
                </c:pt>
                <c:pt idx="95">
                  <c:v>3.8591413410516084</c:v>
                </c:pt>
                <c:pt idx="96">
                  <c:v>-0.37157454714352722</c:v>
                </c:pt>
                <c:pt idx="97">
                  <c:v>1.6783216783216703</c:v>
                </c:pt>
                <c:pt idx="98">
                  <c:v>3.1178358551123386</c:v>
                </c:pt>
                <c:pt idx="99">
                  <c:v>2.0898176967541149</c:v>
                </c:pt>
                <c:pt idx="100">
                  <c:v>1.4808362369338024</c:v>
                </c:pt>
                <c:pt idx="101">
                  <c:v>1.587982832618029</c:v>
                </c:pt>
                <c:pt idx="102">
                  <c:v>0.12674271229404788</c:v>
                </c:pt>
                <c:pt idx="103">
                  <c:v>1.2658227848101333</c:v>
                </c:pt>
                <c:pt idx="104">
                  <c:v>2.1249999999999991</c:v>
                </c:pt>
                <c:pt idx="105">
                  <c:v>2.4479804161566809</c:v>
                </c:pt>
                <c:pt idx="106">
                  <c:v>1.8319394663480759</c:v>
                </c:pt>
                <c:pt idx="107">
                  <c:v>1.2123582323034787</c:v>
                </c:pt>
                <c:pt idx="108">
                  <c:v>4.8686244204018347</c:v>
                </c:pt>
                <c:pt idx="109">
                  <c:v>7</c:v>
                </c:pt>
              </c:numCache>
            </c:numRef>
          </c:val>
          <c:smooth val="0"/>
          <c:extLst>
            <c:ext xmlns:c16="http://schemas.microsoft.com/office/drawing/2014/chart" uri="{C3380CC4-5D6E-409C-BE32-E72D297353CC}">
              <c16:uniqueId val="{00000000-F87B-4073-A4BF-92738EFBA0A9}"/>
            </c:ext>
          </c:extLst>
        </c:ser>
        <c:ser>
          <c:idx val="1"/>
          <c:order val="1"/>
          <c:tx>
            <c:strRef>
              <c:f>Tabelle1!$H$4</c:f>
              <c:strCache>
                <c:ptCount val="1"/>
                <c:pt idx="0">
                  <c:v>Deutschland</c:v>
                </c:pt>
              </c:strCache>
            </c:strRef>
          </c:tx>
          <c:spPr>
            <a:ln w="38100" cap="rnd">
              <a:solidFill>
                <a:schemeClr val="accent2"/>
              </a:solidFill>
              <a:round/>
            </a:ln>
            <a:effectLst/>
          </c:spPr>
          <c:marker>
            <c:symbol val="none"/>
          </c:marker>
          <c:cat>
            <c:strRef>
              <c:f>Tabelle1!$F$5:$F$114</c:f>
              <c:strCache>
                <c:ptCount val="110"/>
                <c:pt idx="0">
                  <c:v>1913</c:v>
                </c:pt>
                <c:pt idx="1">
                  <c:v>1914</c:v>
                </c:pt>
                <c:pt idx="2">
                  <c:v>1915</c:v>
                </c:pt>
                <c:pt idx="3">
                  <c:v>1916</c:v>
                </c:pt>
                <c:pt idx="4">
                  <c:v>1917</c:v>
                </c:pt>
                <c:pt idx="5">
                  <c:v>1918</c:v>
                </c:pt>
                <c:pt idx="6">
                  <c:v>1919</c:v>
                </c:pt>
                <c:pt idx="7">
                  <c:v>1920</c:v>
                </c:pt>
                <c:pt idx="8">
                  <c:v>1921</c:v>
                </c:pt>
                <c:pt idx="9">
                  <c:v>1922</c:v>
                </c:pt>
                <c:pt idx="10">
                  <c:v>1923</c:v>
                </c:pt>
                <c:pt idx="11">
                  <c:v>1924</c:v>
                </c:pt>
                <c:pt idx="12">
                  <c:v>1925</c:v>
                </c:pt>
                <c:pt idx="13">
                  <c:v>1926</c:v>
                </c:pt>
                <c:pt idx="14">
                  <c:v>1927</c:v>
                </c:pt>
                <c:pt idx="15">
                  <c:v>1928</c:v>
                </c:pt>
                <c:pt idx="16">
                  <c:v>1929</c:v>
                </c:pt>
                <c:pt idx="17">
                  <c:v>1930</c:v>
                </c:pt>
                <c:pt idx="18">
                  <c:v>1931</c:v>
                </c:pt>
                <c:pt idx="19">
                  <c:v>1932</c:v>
                </c:pt>
                <c:pt idx="20">
                  <c:v>1933</c:v>
                </c:pt>
                <c:pt idx="21">
                  <c:v>1934</c:v>
                </c:pt>
                <c:pt idx="22">
                  <c:v>1935</c:v>
                </c:pt>
                <c:pt idx="23">
                  <c:v>1936</c:v>
                </c:pt>
                <c:pt idx="24">
                  <c:v>1937</c:v>
                </c:pt>
                <c:pt idx="25">
                  <c:v>1938</c:v>
                </c:pt>
                <c:pt idx="26">
                  <c:v>1939</c:v>
                </c:pt>
                <c:pt idx="27">
                  <c:v>1940</c:v>
                </c:pt>
                <c:pt idx="28">
                  <c:v>1941</c:v>
                </c:pt>
                <c:pt idx="29">
                  <c:v>1942</c:v>
                </c:pt>
                <c:pt idx="30">
                  <c:v>1943</c:v>
                </c:pt>
                <c:pt idx="31">
                  <c:v>1944</c:v>
                </c:pt>
                <c:pt idx="32">
                  <c:v>1945</c:v>
                </c:pt>
                <c:pt idx="33">
                  <c:v>1946</c:v>
                </c:pt>
                <c:pt idx="34">
                  <c:v>1947</c:v>
                </c:pt>
                <c:pt idx="35">
                  <c:v>1948</c:v>
                </c:pt>
                <c:pt idx="36">
                  <c:v>1949</c:v>
                </c:pt>
                <c:pt idx="37">
                  <c:v>1950</c:v>
                </c:pt>
                <c:pt idx="38">
                  <c:v>1951</c:v>
                </c:pt>
                <c:pt idx="39">
                  <c:v>1952</c:v>
                </c:pt>
                <c:pt idx="40">
                  <c:v>1953</c:v>
                </c:pt>
                <c:pt idx="41">
                  <c:v>1954</c:v>
                </c:pt>
                <c:pt idx="42">
                  <c:v>1955</c:v>
                </c:pt>
                <c:pt idx="43">
                  <c:v>1956</c:v>
                </c:pt>
                <c:pt idx="44">
                  <c:v>1957</c:v>
                </c:pt>
                <c:pt idx="45">
                  <c:v>1958</c:v>
                </c:pt>
                <c:pt idx="46">
                  <c:v>1959</c:v>
                </c:pt>
                <c:pt idx="47">
                  <c:v>1960</c:v>
                </c:pt>
                <c:pt idx="48">
                  <c:v>1961</c:v>
                </c:pt>
                <c:pt idx="49">
                  <c:v>1962</c:v>
                </c:pt>
                <c:pt idx="50">
                  <c:v>1963</c:v>
                </c:pt>
                <c:pt idx="51">
                  <c:v>1964</c:v>
                </c:pt>
                <c:pt idx="52">
                  <c:v>1965</c:v>
                </c:pt>
                <c:pt idx="53">
                  <c:v>1966</c:v>
                </c:pt>
                <c:pt idx="54">
                  <c:v>1967</c:v>
                </c:pt>
                <c:pt idx="55">
                  <c:v>1968</c:v>
                </c:pt>
                <c:pt idx="56">
                  <c:v>1969</c:v>
                </c:pt>
                <c:pt idx="57">
                  <c:v>1970</c:v>
                </c:pt>
                <c:pt idx="58">
                  <c:v>1971</c:v>
                </c:pt>
                <c:pt idx="59">
                  <c:v>1972</c:v>
                </c:pt>
                <c:pt idx="60">
                  <c:v>1973</c:v>
                </c:pt>
                <c:pt idx="61">
                  <c:v>1974</c:v>
                </c:pt>
                <c:pt idx="62">
                  <c:v>1975</c:v>
                </c:pt>
                <c:pt idx="63">
                  <c:v>1976</c:v>
                </c:pt>
                <c:pt idx="64">
                  <c:v>1977</c:v>
                </c:pt>
                <c:pt idx="65">
                  <c:v>1978</c:v>
                </c:pt>
                <c:pt idx="66">
                  <c:v>1979</c:v>
                </c:pt>
                <c:pt idx="67">
                  <c:v>1980</c:v>
                </c:pt>
                <c:pt idx="68">
                  <c:v>1981</c:v>
                </c:pt>
                <c:pt idx="69">
                  <c:v>1982</c:v>
                </c:pt>
                <c:pt idx="70">
                  <c:v>1983</c:v>
                </c:pt>
                <c:pt idx="71">
                  <c:v>1984</c:v>
                </c:pt>
                <c:pt idx="72">
                  <c:v>1985</c:v>
                </c:pt>
                <c:pt idx="73">
                  <c:v>1986</c:v>
                </c:pt>
                <c:pt idx="74">
                  <c:v>1987</c:v>
                </c:pt>
                <c:pt idx="75">
                  <c:v>1988</c:v>
                </c:pt>
                <c:pt idx="76">
                  <c:v>1989</c:v>
                </c:pt>
                <c:pt idx="77">
                  <c:v>1990</c:v>
                </c:pt>
                <c:pt idx="78">
                  <c:v>1991</c:v>
                </c:pt>
                <c:pt idx="79">
                  <c:v>1992</c:v>
                </c:pt>
                <c:pt idx="80">
                  <c:v>1993</c:v>
                </c:pt>
                <c:pt idx="81">
                  <c:v>1994</c:v>
                </c:pt>
                <c:pt idx="82">
                  <c:v>1995</c:v>
                </c:pt>
                <c:pt idx="83">
                  <c:v>1996</c:v>
                </c:pt>
                <c:pt idx="84">
                  <c:v>1997</c:v>
                </c:pt>
                <c:pt idx="85">
                  <c:v>1998</c:v>
                </c:pt>
                <c:pt idx="86">
                  <c:v>1999</c:v>
                </c:pt>
                <c:pt idx="87">
                  <c:v>2000</c:v>
                </c:pt>
                <c:pt idx="88">
                  <c:v>2001</c:v>
                </c:pt>
                <c:pt idx="89">
                  <c:v>2002</c:v>
                </c:pt>
                <c:pt idx="90">
                  <c:v>2003</c:v>
                </c:pt>
                <c:pt idx="91">
                  <c:v>2004</c:v>
                </c:pt>
                <c:pt idx="92">
                  <c:v>2005</c:v>
                </c:pt>
                <c:pt idx="93">
                  <c:v>2006</c:v>
                </c:pt>
                <c:pt idx="94">
                  <c:v>2007</c:v>
                </c:pt>
                <c:pt idx="95">
                  <c:v>2008</c:v>
                </c:pt>
                <c:pt idx="96">
                  <c:v>2009</c:v>
                </c:pt>
                <c:pt idx="97">
                  <c:v>2010</c:v>
                </c:pt>
                <c:pt idx="98">
                  <c:v>2011</c:v>
                </c:pt>
                <c:pt idx="99">
                  <c:v>2012</c:v>
                </c:pt>
                <c:pt idx="100">
                  <c:v> 2013</c:v>
                </c:pt>
                <c:pt idx="101">
                  <c:v> 2014</c:v>
                </c:pt>
                <c:pt idx="102">
                  <c:v> 2015</c:v>
                </c:pt>
                <c:pt idx="103">
                  <c:v> 2016</c:v>
                </c:pt>
                <c:pt idx="104">
                  <c:v> 2017</c:v>
                </c:pt>
                <c:pt idx="105">
                  <c:v> 2018</c:v>
                </c:pt>
                <c:pt idx="106">
                  <c:v> 2019</c:v>
                </c:pt>
                <c:pt idx="107">
                  <c:v> 2020</c:v>
                </c:pt>
                <c:pt idx="108">
                  <c:v>2021</c:v>
                </c:pt>
                <c:pt idx="109">
                  <c:v>2022</c:v>
                </c:pt>
              </c:strCache>
            </c:strRef>
          </c:cat>
          <c:val>
            <c:numRef>
              <c:f>Tabelle1!$H$5:$H$114</c:f>
              <c:numCache>
                <c:formatCode>General</c:formatCode>
                <c:ptCount val="110"/>
                <c:pt idx="37">
                  <c:v>-6.25</c:v>
                </c:pt>
                <c:pt idx="38">
                  <c:v>7.6923076923076872</c:v>
                </c:pt>
                <c:pt idx="39">
                  <c:v>1.904761904761898</c:v>
                </c:pt>
                <c:pt idx="40">
                  <c:v>-1.869158878504662</c:v>
                </c:pt>
                <c:pt idx="41">
                  <c:v>0.4761904761904745</c:v>
                </c:pt>
                <c:pt idx="42">
                  <c:v>1.42180094786728</c:v>
                </c:pt>
                <c:pt idx="43">
                  <c:v>2.8037383177570208</c:v>
                </c:pt>
                <c:pt idx="44">
                  <c:v>2.2727272727272707</c:v>
                </c:pt>
                <c:pt idx="45">
                  <c:v>2.2222222222222143</c:v>
                </c:pt>
                <c:pt idx="46">
                  <c:v>0.86956521739129933</c:v>
                </c:pt>
                <c:pt idx="47">
                  <c:v>1.2931034482758674</c:v>
                </c:pt>
                <c:pt idx="48">
                  <c:v>2.1276595744680771</c:v>
                </c:pt>
                <c:pt idx="49">
                  <c:v>3.3333333333333437</c:v>
                </c:pt>
                <c:pt idx="50">
                  <c:v>2.8225806451612767</c:v>
                </c:pt>
                <c:pt idx="51">
                  <c:v>2.3529411764706021</c:v>
                </c:pt>
                <c:pt idx="52">
                  <c:v>3.0651340996168397</c:v>
                </c:pt>
                <c:pt idx="53">
                  <c:v>3.7174721189590976</c:v>
                </c:pt>
                <c:pt idx="54">
                  <c:v>1.433691756272415</c:v>
                </c:pt>
                <c:pt idx="55">
                  <c:v>1.7667844522968101</c:v>
                </c:pt>
                <c:pt idx="56">
                  <c:v>1.736111111111116</c:v>
                </c:pt>
                <c:pt idx="57">
                  <c:v>3.4129692832764569</c:v>
                </c:pt>
                <c:pt idx="58">
                  <c:v>5.2805280528052778</c:v>
                </c:pt>
                <c:pt idx="59">
                  <c:v>5.6426332288401326</c:v>
                </c:pt>
                <c:pt idx="60">
                  <c:v>7.1216617210682509</c:v>
                </c:pt>
                <c:pt idx="61">
                  <c:v>6.9252077562326875</c:v>
                </c:pt>
                <c:pt idx="62">
                  <c:v>5.9585492227979264</c:v>
                </c:pt>
                <c:pt idx="63">
                  <c:v>4.1564792176039145</c:v>
                </c:pt>
                <c:pt idx="64">
                  <c:v>3.7558685446009488</c:v>
                </c:pt>
                <c:pt idx="65">
                  <c:v>2.7149321266968229</c:v>
                </c:pt>
                <c:pt idx="66">
                  <c:v>3.9647577092511099</c:v>
                </c:pt>
                <c:pt idx="67">
                  <c:v>5.5084745762711718</c:v>
                </c:pt>
                <c:pt idx="68">
                  <c:v>6.2248995983935851</c:v>
                </c:pt>
                <c:pt idx="69">
                  <c:v>5.2930056710775109</c:v>
                </c:pt>
                <c:pt idx="70">
                  <c:v>3.2315978456014305</c:v>
                </c:pt>
                <c:pt idx="71">
                  <c:v>2.4347826086956514</c:v>
                </c:pt>
                <c:pt idx="72">
                  <c:v>2.2071307300509435</c:v>
                </c:pt>
                <c:pt idx="73">
                  <c:v>-0.16611295681063787</c:v>
                </c:pt>
                <c:pt idx="74">
                  <c:v>0.16638935108153063</c:v>
                </c:pt>
                <c:pt idx="75">
                  <c:v>1.3289036544850363</c:v>
                </c:pt>
                <c:pt idx="76">
                  <c:v>2.7868852459016491</c:v>
                </c:pt>
                <c:pt idx="77">
                  <c:v>2.7113237639553533</c:v>
                </c:pt>
                <c:pt idx="78">
                  <c:v>3.5714285714285587</c:v>
                </c:pt>
                <c:pt idx="79">
                  <c:v>4.0479760119940034</c:v>
                </c:pt>
                <c:pt idx="80">
                  <c:v>3.6023054755043304</c:v>
                </c:pt>
                <c:pt idx="81">
                  <c:v>2.6425591098748091</c:v>
                </c:pt>
                <c:pt idx="82">
                  <c:v>1.7615176151761558</c:v>
                </c:pt>
                <c:pt idx="83">
                  <c:v>1.3315579227696439</c:v>
                </c:pt>
                <c:pt idx="84">
                  <c:v>1.9710906701708275</c:v>
                </c:pt>
                <c:pt idx="85">
                  <c:v>0.90206185567009989</c:v>
                </c:pt>
                <c:pt idx="86">
                  <c:v>0.63856960408683605</c:v>
                </c:pt>
                <c:pt idx="87">
                  <c:v>1.3959390862944288</c:v>
                </c:pt>
                <c:pt idx="88">
                  <c:v>2.0025031289111261</c:v>
                </c:pt>
                <c:pt idx="89">
                  <c:v>1.3496932515337345</c:v>
                </c:pt>
                <c:pt idx="90">
                  <c:v>1.0895883777239712</c:v>
                </c:pt>
                <c:pt idx="91">
                  <c:v>1.6766467065868262</c:v>
                </c:pt>
                <c:pt idx="92">
                  <c:v>1.5312131919905658</c:v>
                </c:pt>
                <c:pt idx="93">
                  <c:v>1.6241299303944245</c:v>
                </c:pt>
                <c:pt idx="94">
                  <c:v>2.2831050228310446</c:v>
                </c:pt>
                <c:pt idx="95">
                  <c:v>2.5669642857143016</c:v>
                </c:pt>
                <c:pt idx="96">
                  <c:v>0.32644178454841466</c:v>
                </c:pt>
                <c:pt idx="97">
                  <c:v>1.0845986984815648</c:v>
                </c:pt>
                <c:pt idx="98">
                  <c:v>2.1459227467811148</c:v>
                </c:pt>
                <c:pt idx="99">
                  <c:v>1.995798319327724</c:v>
                </c:pt>
                <c:pt idx="100">
                  <c:v>1.4418125643666402</c:v>
                </c:pt>
                <c:pt idx="101">
                  <c:v>1.0152284263959421</c:v>
                </c:pt>
                <c:pt idx="102">
                  <c:v>0.50251256281406143</c:v>
                </c:pt>
                <c:pt idx="103">
                  <c:v>0.49999999999998934</c:v>
                </c:pt>
                <c:pt idx="104">
                  <c:v>1.4925373134328401</c:v>
                </c:pt>
                <c:pt idx="105">
                  <c:v>1.7647058823529349</c:v>
                </c:pt>
                <c:pt idx="106">
                  <c:v>1.4450867052023142</c:v>
                </c:pt>
                <c:pt idx="107">
                  <c:v>0.47483380816715215</c:v>
                </c:pt>
                <c:pt idx="108">
                  <c:v>3.1190926275992403</c:v>
                </c:pt>
                <c:pt idx="109">
                  <c:v>7</c:v>
                </c:pt>
              </c:numCache>
            </c:numRef>
          </c:val>
          <c:smooth val="0"/>
          <c:extLst>
            <c:ext xmlns:c16="http://schemas.microsoft.com/office/drawing/2014/chart" uri="{C3380CC4-5D6E-409C-BE32-E72D297353CC}">
              <c16:uniqueId val="{00000001-F87B-4073-A4BF-92738EFBA0A9}"/>
            </c:ext>
          </c:extLst>
        </c:ser>
        <c:dLbls>
          <c:showLegendKey val="0"/>
          <c:showVal val="0"/>
          <c:showCatName val="0"/>
          <c:showSerName val="0"/>
          <c:showPercent val="0"/>
          <c:showBubbleSize val="0"/>
        </c:dLbls>
        <c:smooth val="0"/>
        <c:axId val="648553960"/>
        <c:axId val="648554616"/>
      </c:lineChart>
      <c:catAx>
        <c:axId val="6485539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648554616"/>
        <c:crosses val="autoZero"/>
        <c:auto val="1"/>
        <c:lblAlgn val="ctr"/>
        <c:lblOffset val="100"/>
        <c:noMultiLvlLbl val="0"/>
      </c:catAx>
      <c:valAx>
        <c:axId val="6485546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6485539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'bbk_paket1(32)'!$B$156</c:f>
              <c:strCache>
                <c:ptCount val="1"/>
                <c:pt idx="0">
                  <c:v>Verbraucherpreise</c:v>
                </c:pt>
              </c:strCache>
            </c:strRef>
          </c:tx>
          <c:spPr>
            <a:ln w="38100" cap="rnd">
              <a:solidFill>
                <a:schemeClr val="accent1"/>
              </a:solidFill>
              <a:round/>
            </a:ln>
            <a:effectLst/>
          </c:spPr>
          <c:marker>
            <c:symbol val="none"/>
          </c:marker>
          <c:cat>
            <c:numRef>
              <c:f>'bbk_paket1(32)'!$A$157:$A$893</c:f>
              <c:numCache>
                <c:formatCode>mmm\-yy</c:formatCode>
                <c:ptCount val="737"/>
                <c:pt idx="0">
                  <c:v>22282</c:v>
                </c:pt>
                <c:pt idx="1">
                  <c:v>22313</c:v>
                </c:pt>
                <c:pt idx="2">
                  <c:v>22341</c:v>
                </c:pt>
                <c:pt idx="3">
                  <c:v>22372</c:v>
                </c:pt>
                <c:pt idx="4">
                  <c:v>22402</c:v>
                </c:pt>
                <c:pt idx="5">
                  <c:v>22433</c:v>
                </c:pt>
                <c:pt idx="6">
                  <c:v>22463</c:v>
                </c:pt>
                <c:pt idx="7">
                  <c:v>22494</c:v>
                </c:pt>
                <c:pt idx="8">
                  <c:v>22525</c:v>
                </c:pt>
                <c:pt idx="9">
                  <c:v>22555</c:v>
                </c:pt>
                <c:pt idx="10">
                  <c:v>22586</c:v>
                </c:pt>
                <c:pt idx="11">
                  <c:v>22616</c:v>
                </c:pt>
                <c:pt idx="12">
                  <c:v>22647</c:v>
                </c:pt>
                <c:pt idx="13">
                  <c:v>22678</c:v>
                </c:pt>
                <c:pt idx="14">
                  <c:v>22706</c:v>
                </c:pt>
                <c:pt idx="15">
                  <c:v>22737</c:v>
                </c:pt>
                <c:pt idx="16">
                  <c:v>22767</c:v>
                </c:pt>
                <c:pt idx="17">
                  <c:v>22798</c:v>
                </c:pt>
                <c:pt idx="18">
                  <c:v>22828</c:v>
                </c:pt>
                <c:pt idx="19">
                  <c:v>22859</c:v>
                </c:pt>
                <c:pt idx="20">
                  <c:v>22890</c:v>
                </c:pt>
                <c:pt idx="21">
                  <c:v>22920</c:v>
                </c:pt>
                <c:pt idx="22">
                  <c:v>22951</c:v>
                </c:pt>
                <c:pt idx="23">
                  <c:v>22981</c:v>
                </c:pt>
                <c:pt idx="24">
                  <c:v>23012</c:v>
                </c:pt>
                <c:pt idx="25">
                  <c:v>23043</c:v>
                </c:pt>
                <c:pt idx="26">
                  <c:v>23071</c:v>
                </c:pt>
                <c:pt idx="27">
                  <c:v>23102</c:v>
                </c:pt>
                <c:pt idx="28">
                  <c:v>23132</c:v>
                </c:pt>
                <c:pt idx="29">
                  <c:v>23163</c:v>
                </c:pt>
                <c:pt idx="30">
                  <c:v>23193</c:v>
                </c:pt>
                <c:pt idx="31">
                  <c:v>23224</c:v>
                </c:pt>
                <c:pt idx="32">
                  <c:v>23255</c:v>
                </c:pt>
                <c:pt idx="33">
                  <c:v>23285</c:v>
                </c:pt>
                <c:pt idx="34">
                  <c:v>23316</c:v>
                </c:pt>
                <c:pt idx="35">
                  <c:v>23346</c:v>
                </c:pt>
                <c:pt idx="36">
                  <c:v>23377</c:v>
                </c:pt>
                <c:pt idx="37">
                  <c:v>23408</c:v>
                </c:pt>
                <c:pt idx="38">
                  <c:v>23437</c:v>
                </c:pt>
                <c:pt idx="39">
                  <c:v>23468</c:v>
                </c:pt>
                <c:pt idx="40">
                  <c:v>23498</c:v>
                </c:pt>
                <c:pt idx="41">
                  <c:v>23529</c:v>
                </c:pt>
                <c:pt idx="42">
                  <c:v>23559</c:v>
                </c:pt>
                <c:pt idx="43">
                  <c:v>23590</c:v>
                </c:pt>
                <c:pt idx="44">
                  <c:v>23621</c:v>
                </c:pt>
                <c:pt idx="45">
                  <c:v>23651</c:v>
                </c:pt>
                <c:pt idx="46">
                  <c:v>23682</c:v>
                </c:pt>
                <c:pt idx="47">
                  <c:v>23712</c:v>
                </c:pt>
                <c:pt idx="48">
                  <c:v>23743</c:v>
                </c:pt>
                <c:pt idx="49">
                  <c:v>23774</c:v>
                </c:pt>
                <c:pt idx="50">
                  <c:v>23802</c:v>
                </c:pt>
                <c:pt idx="51">
                  <c:v>23833</c:v>
                </c:pt>
                <c:pt idx="52">
                  <c:v>23863</c:v>
                </c:pt>
                <c:pt idx="53">
                  <c:v>23894</c:v>
                </c:pt>
                <c:pt idx="54">
                  <c:v>23924</c:v>
                </c:pt>
                <c:pt idx="55">
                  <c:v>23955</c:v>
                </c:pt>
                <c:pt idx="56">
                  <c:v>23986</c:v>
                </c:pt>
                <c:pt idx="57">
                  <c:v>24016</c:v>
                </c:pt>
                <c:pt idx="58">
                  <c:v>24047</c:v>
                </c:pt>
                <c:pt idx="59">
                  <c:v>24077</c:v>
                </c:pt>
                <c:pt idx="60">
                  <c:v>24108</c:v>
                </c:pt>
                <c:pt idx="61">
                  <c:v>24139</c:v>
                </c:pt>
                <c:pt idx="62">
                  <c:v>24167</c:v>
                </c:pt>
                <c:pt idx="63">
                  <c:v>24198</c:v>
                </c:pt>
                <c:pt idx="64">
                  <c:v>24228</c:v>
                </c:pt>
                <c:pt idx="65">
                  <c:v>24259</c:v>
                </c:pt>
                <c:pt idx="66">
                  <c:v>24289</c:v>
                </c:pt>
                <c:pt idx="67">
                  <c:v>24320</c:v>
                </c:pt>
                <c:pt idx="68">
                  <c:v>24351</c:v>
                </c:pt>
                <c:pt idx="69">
                  <c:v>24381</c:v>
                </c:pt>
                <c:pt idx="70">
                  <c:v>24412</c:v>
                </c:pt>
                <c:pt idx="71">
                  <c:v>24442</c:v>
                </c:pt>
                <c:pt idx="72">
                  <c:v>24473</c:v>
                </c:pt>
                <c:pt idx="73">
                  <c:v>24504</c:v>
                </c:pt>
                <c:pt idx="74">
                  <c:v>24532</c:v>
                </c:pt>
                <c:pt idx="75">
                  <c:v>24563</c:v>
                </c:pt>
                <c:pt idx="76">
                  <c:v>24593</c:v>
                </c:pt>
                <c:pt idx="77">
                  <c:v>24624</c:v>
                </c:pt>
                <c:pt idx="78">
                  <c:v>24654</c:v>
                </c:pt>
                <c:pt idx="79">
                  <c:v>24685</c:v>
                </c:pt>
                <c:pt idx="80">
                  <c:v>24716</c:v>
                </c:pt>
                <c:pt idx="81">
                  <c:v>24746</c:v>
                </c:pt>
                <c:pt idx="82">
                  <c:v>24777</c:v>
                </c:pt>
                <c:pt idx="83">
                  <c:v>24807</c:v>
                </c:pt>
                <c:pt idx="84">
                  <c:v>24838</c:v>
                </c:pt>
                <c:pt idx="85">
                  <c:v>24869</c:v>
                </c:pt>
                <c:pt idx="86">
                  <c:v>24898</c:v>
                </c:pt>
                <c:pt idx="87">
                  <c:v>24929</c:v>
                </c:pt>
                <c:pt idx="88">
                  <c:v>24959</c:v>
                </c:pt>
                <c:pt idx="89">
                  <c:v>24990</c:v>
                </c:pt>
                <c:pt idx="90">
                  <c:v>25020</c:v>
                </c:pt>
                <c:pt idx="91">
                  <c:v>25051</c:v>
                </c:pt>
                <c:pt idx="92">
                  <c:v>25082</c:v>
                </c:pt>
                <c:pt idx="93">
                  <c:v>25112</c:v>
                </c:pt>
                <c:pt idx="94">
                  <c:v>25143</c:v>
                </c:pt>
                <c:pt idx="95">
                  <c:v>25173</c:v>
                </c:pt>
                <c:pt idx="96">
                  <c:v>25204</c:v>
                </c:pt>
                <c:pt idx="97">
                  <c:v>25235</c:v>
                </c:pt>
                <c:pt idx="98">
                  <c:v>25263</c:v>
                </c:pt>
                <c:pt idx="99">
                  <c:v>25294</c:v>
                </c:pt>
                <c:pt idx="100">
                  <c:v>25324</c:v>
                </c:pt>
                <c:pt idx="101">
                  <c:v>25355</c:v>
                </c:pt>
                <c:pt idx="102">
                  <c:v>25385</c:v>
                </c:pt>
                <c:pt idx="103">
                  <c:v>25416</c:v>
                </c:pt>
                <c:pt idx="104">
                  <c:v>25447</c:v>
                </c:pt>
                <c:pt idx="105">
                  <c:v>25477</c:v>
                </c:pt>
                <c:pt idx="106">
                  <c:v>25508</c:v>
                </c:pt>
                <c:pt idx="107">
                  <c:v>25538</c:v>
                </c:pt>
                <c:pt idx="108">
                  <c:v>25569</c:v>
                </c:pt>
                <c:pt idx="109">
                  <c:v>25600</c:v>
                </c:pt>
                <c:pt idx="110">
                  <c:v>25628</c:v>
                </c:pt>
                <c:pt idx="111">
                  <c:v>25659</c:v>
                </c:pt>
                <c:pt idx="112">
                  <c:v>25689</c:v>
                </c:pt>
                <c:pt idx="113">
                  <c:v>25720</c:v>
                </c:pt>
                <c:pt idx="114">
                  <c:v>25750</c:v>
                </c:pt>
                <c:pt idx="115">
                  <c:v>25781</c:v>
                </c:pt>
                <c:pt idx="116">
                  <c:v>25812</c:v>
                </c:pt>
                <c:pt idx="117">
                  <c:v>25842</c:v>
                </c:pt>
                <c:pt idx="118">
                  <c:v>25873</c:v>
                </c:pt>
                <c:pt idx="119">
                  <c:v>25903</c:v>
                </c:pt>
                <c:pt idx="120">
                  <c:v>25934</c:v>
                </c:pt>
                <c:pt idx="121">
                  <c:v>25965</c:v>
                </c:pt>
                <c:pt idx="122">
                  <c:v>25993</c:v>
                </c:pt>
                <c:pt idx="123">
                  <c:v>26024</c:v>
                </c:pt>
                <c:pt idx="124">
                  <c:v>26054</c:v>
                </c:pt>
                <c:pt idx="125">
                  <c:v>26085</c:v>
                </c:pt>
                <c:pt idx="126">
                  <c:v>26115</c:v>
                </c:pt>
                <c:pt idx="127">
                  <c:v>26146</c:v>
                </c:pt>
                <c:pt idx="128">
                  <c:v>26177</c:v>
                </c:pt>
                <c:pt idx="129">
                  <c:v>26207</c:v>
                </c:pt>
                <c:pt idx="130">
                  <c:v>26238</c:v>
                </c:pt>
                <c:pt idx="131">
                  <c:v>26268</c:v>
                </c:pt>
                <c:pt idx="132">
                  <c:v>26299</c:v>
                </c:pt>
                <c:pt idx="133">
                  <c:v>26330</c:v>
                </c:pt>
                <c:pt idx="134">
                  <c:v>26359</c:v>
                </c:pt>
                <c:pt idx="135">
                  <c:v>26390</c:v>
                </c:pt>
                <c:pt idx="136">
                  <c:v>26420</c:v>
                </c:pt>
                <c:pt idx="137">
                  <c:v>26451</c:v>
                </c:pt>
                <c:pt idx="138">
                  <c:v>26481</c:v>
                </c:pt>
                <c:pt idx="139">
                  <c:v>26512</c:v>
                </c:pt>
                <c:pt idx="140">
                  <c:v>26543</c:v>
                </c:pt>
                <c:pt idx="141">
                  <c:v>26573</c:v>
                </c:pt>
                <c:pt idx="142">
                  <c:v>26604</c:v>
                </c:pt>
                <c:pt idx="143">
                  <c:v>26634</c:v>
                </c:pt>
                <c:pt idx="144">
                  <c:v>26665</c:v>
                </c:pt>
                <c:pt idx="145">
                  <c:v>26696</c:v>
                </c:pt>
                <c:pt idx="146">
                  <c:v>26724</c:v>
                </c:pt>
                <c:pt idx="147">
                  <c:v>26755</c:v>
                </c:pt>
                <c:pt idx="148">
                  <c:v>26785</c:v>
                </c:pt>
                <c:pt idx="149">
                  <c:v>26816</c:v>
                </c:pt>
                <c:pt idx="150">
                  <c:v>26846</c:v>
                </c:pt>
                <c:pt idx="151">
                  <c:v>26877</c:v>
                </c:pt>
                <c:pt idx="152">
                  <c:v>26908</c:v>
                </c:pt>
                <c:pt idx="153">
                  <c:v>26938</c:v>
                </c:pt>
                <c:pt idx="154">
                  <c:v>26969</c:v>
                </c:pt>
                <c:pt idx="155">
                  <c:v>26999</c:v>
                </c:pt>
                <c:pt idx="156">
                  <c:v>27030</c:v>
                </c:pt>
                <c:pt idx="157">
                  <c:v>27061</c:v>
                </c:pt>
                <c:pt idx="158">
                  <c:v>27089</c:v>
                </c:pt>
                <c:pt idx="159">
                  <c:v>27120</c:v>
                </c:pt>
                <c:pt idx="160">
                  <c:v>27150</c:v>
                </c:pt>
                <c:pt idx="161">
                  <c:v>27181</c:v>
                </c:pt>
                <c:pt idx="162">
                  <c:v>27211</c:v>
                </c:pt>
                <c:pt idx="163">
                  <c:v>27242</c:v>
                </c:pt>
                <c:pt idx="164">
                  <c:v>27273</c:v>
                </c:pt>
                <c:pt idx="165">
                  <c:v>27303</c:v>
                </c:pt>
                <c:pt idx="166">
                  <c:v>27334</c:v>
                </c:pt>
                <c:pt idx="167">
                  <c:v>27364</c:v>
                </c:pt>
                <c:pt idx="168">
                  <c:v>27395</c:v>
                </c:pt>
                <c:pt idx="169">
                  <c:v>27426</c:v>
                </c:pt>
                <c:pt idx="170">
                  <c:v>27454</c:v>
                </c:pt>
                <c:pt idx="171">
                  <c:v>27485</c:v>
                </c:pt>
                <c:pt idx="172">
                  <c:v>27515</c:v>
                </c:pt>
                <c:pt idx="173">
                  <c:v>27546</c:v>
                </c:pt>
                <c:pt idx="174">
                  <c:v>27576</c:v>
                </c:pt>
                <c:pt idx="175">
                  <c:v>27607</c:v>
                </c:pt>
                <c:pt idx="176">
                  <c:v>27638</c:v>
                </c:pt>
                <c:pt idx="177">
                  <c:v>27668</c:v>
                </c:pt>
                <c:pt idx="178">
                  <c:v>27699</c:v>
                </c:pt>
                <c:pt idx="179">
                  <c:v>27729</c:v>
                </c:pt>
                <c:pt idx="180">
                  <c:v>27760</c:v>
                </c:pt>
                <c:pt idx="181">
                  <c:v>27791</c:v>
                </c:pt>
                <c:pt idx="182">
                  <c:v>27820</c:v>
                </c:pt>
                <c:pt idx="183">
                  <c:v>27851</c:v>
                </c:pt>
                <c:pt idx="184">
                  <c:v>27881</c:v>
                </c:pt>
                <c:pt idx="185">
                  <c:v>27912</c:v>
                </c:pt>
                <c:pt idx="186">
                  <c:v>27942</c:v>
                </c:pt>
                <c:pt idx="187">
                  <c:v>27973</c:v>
                </c:pt>
                <c:pt idx="188">
                  <c:v>28004</c:v>
                </c:pt>
                <c:pt idx="189">
                  <c:v>28034</c:v>
                </c:pt>
                <c:pt idx="190">
                  <c:v>28065</c:v>
                </c:pt>
                <c:pt idx="191">
                  <c:v>28095</c:v>
                </c:pt>
                <c:pt idx="192">
                  <c:v>28126</c:v>
                </c:pt>
                <c:pt idx="193">
                  <c:v>28157</c:v>
                </c:pt>
                <c:pt idx="194">
                  <c:v>28185</c:v>
                </c:pt>
                <c:pt idx="195">
                  <c:v>28216</c:v>
                </c:pt>
                <c:pt idx="196">
                  <c:v>28246</c:v>
                </c:pt>
                <c:pt idx="197">
                  <c:v>28277</c:v>
                </c:pt>
                <c:pt idx="198">
                  <c:v>28307</c:v>
                </c:pt>
                <c:pt idx="199">
                  <c:v>28338</c:v>
                </c:pt>
                <c:pt idx="200">
                  <c:v>28369</c:v>
                </c:pt>
                <c:pt idx="201">
                  <c:v>28399</c:v>
                </c:pt>
                <c:pt idx="202">
                  <c:v>28430</c:v>
                </c:pt>
                <c:pt idx="203">
                  <c:v>28460</c:v>
                </c:pt>
                <c:pt idx="204">
                  <c:v>28491</c:v>
                </c:pt>
                <c:pt idx="205">
                  <c:v>28522</c:v>
                </c:pt>
                <c:pt idx="206">
                  <c:v>28550</c:v>
                </c:pt>
                <c:pt idx="207">
                  <c:v>28581</c:v>
                </c:pt>
                <c:pt idx="208">
                  <c:v>28611</c:v>
                </c:pt>
                <c:pt idx="209">
                  <c:v>28642</c:v>
                </c:pt>
                <c:pt idx="210">
                  <c:v>28672</c:v>
                </c:pt>
                <c:pt idx="211">
                  <c:v>28703</c:v>
                </c:pt>
                <c:pt idx="212">
                  <c:v>28734</c:v>
                </c:pt>
                <c:pt idx="213">
                  <c:v>28764</c:v>
                </c:pt>
                <c:pt idx="214">
                  <c:v>28795</c:v>
                </c:pt>
                <c:pt idx="215">
                  <c:v>28825</c:v>
                </c:pt>
                <c:pt idx="216">
                  <c:v>28856</c:v>
                </c:pt>
                <c:pt idx="217">
                  <c:v>28887</c:v>
                </c:pt>
                <c:pt idx="218">
                  <c:v>28915</c:v>
                </c:pt>
                <c:pt idx="219">
                  <c:v>28946</c:v>
                </c:pt>
                <c:pt idx="220">
                  <c:v>28976</c:v>
                </c:pt>
                <c:pt idx="221">
                  <c:v>29007</c:v>
                </c:pt>
                <c:pt idx="222">
                  <c:v>29037</c:v>
                </c:pt>
                <c:pt idx="223">
                  <c:v>29068</c:v>
                </c:pt>
                <c:pt idx="224">
                  <c:v>29099</c:v>
                </c:pt>
                <c:pt idx="225">
                  <c:v>29129</c:v>
                </c:pt>
                <c:pt idx="226">
                  <c:v>29160</c:v>
                </c:pt>
                <c:pt idx="227">
                  <c:v>29190</c:v>
                </c:pt>
                <c:pt idx="228">
                  <c:v>29221</c:v>
                </c:pt>
                <c:pt idx="229">
                  <c:v>29252</c:v>
                </c:pt>
                <c:pt idx="230">
                  <c:v>29281</c:v>
                </c:pt>
                <c:pt idx="231">
                  <c:v>29312</c:v>
                </c:pt>
                <c:pt idx="232">
                  <c:v>29342</c:v>
                </c:pt>
                <c:pt idx="233">
                  <c:v>29373</c:v>
                </c:pt>
                <c:pt idx="234">
                  <c:v>29403</c:v>
                </c:pt>
                <c:pt idx="235">
                  <c:v>29434</c:v>
                </c:pt>
                <c:pt idx="236">
                  <c:v>29465</c:v>
                </c:pt>
                <c:pt idx="237">
                  <c:v>29495</c:v>
                </c:pt>
                <c:pt idx="238">
                  <c:v>29526</c:v>
                </c:pt>
                <c:pt idx="239">
                  <c:v>29556</c:v>
                </c:pt>
                <c:pt idx="240">
                  <c:v>29587</c:v>
                </c:pt>
                <c:pt idx="241">
                  <c:v>29618</c:v>
                </c:pt>
                <c:pt idx="242">
                  <c:v>29646</c:v>
                </c:pt>
                <c:pt idx="243">
                  <c:v>29677</c:v>
                </c:pt>
                <c:pt idx="244">
                  <c:v>29707</c:v>
                </c:pt>
                <c:pt idx="245">
                  <c:v>29738</c:v>
                </c:pt>
                <c:pt idx="246">
                  <c:v>29768</c:v>
                </c:pt>
                <c:pt idx="247">
                  <c:v>29799</c:v>
                </c:pt>
                <c:pt idx="248">
                  <c:v>29830</c:v>
                </c:pt>
                <c:pt idx="249">
                  <c:v>29860</c:v>
                </c:pt>
                <c:pt idx="250">
                  <c:v>29891</c:v>
                </c:pt>
                <c:pt idx="251">
                  <c:v>29921</c:v>
                </c:pt>
                <c:pt idx="252">
                  <c:v>29952</c:v>
                </c:pt>
                <c:pt idx="253">
                  <c:v>29983</c:v>
                </c:pt>
                <c:pt idx="254">
                  <c:v>30011</c:v>
                </c:pt>
                <c:pt idx="255">
                  <c:v>30042</c:v>
                </c:pt>
                <c:pt idx="256">
                  <c:v>30072</c:v>
                </c:pt>
                <c:pt idx="257">
                  <c:v>30103</c:v>
                </c:pt>
                <c:pt idx="258">
                  <c:v>30133</c:v>
                </c:pt>
                <c:pt idx="259">
                  <c:v>30164</c:v>
                </c:pt>
                <c:pt idx="260">
                  <c:v>30195</c:v>
                </c:pt>
                <c:pt idx="261">
                  <c:v>30225</c:v>
                </c:pt>
                <c:pt idx="262">
                  <c:v>30256</c:v>
                </c:pt>
                <c:pt idx="263">
                  <c:v>30286</c:v>
                </c:pt>
                <c:pt idx="264">
                  <c:v>30317</c:v>
                </c:pt>
                <c:pt idx="265">
                  <c:v>30348</c:v>
                </c:pt>
                <c:pt idx="266">
                  <c:v>30376</c:v>
                </c:pt>
                <c:pt idx="267">
                  <c:v>30407</c:v>
                </c:pt>
                <c:pt idx="268">
                  <c:v>30437</c:v>
                </c:pt>
                <c:pt idx="269">
                  <c:v>30468</c:v>
                </c:pt>
                <c:pt idx="270">
                  <c:v>30498</c:v>
                </c:pt>
                <c:pt idx="271">
                  <c:v>30529</c:v>
                </c:pt>
                <c:pt idx="272">
                  <c:v>30560</c:v>
                </c:pt>
                <c:pt idx="273">
                  <c:v>30590</c:v>
                </c:pt>
                <c:pt idx="274">
                  <c:v>30621</c:v>
                </c:pt>
                <c:pt idx="275">
                  <c:v>30651</c:v>
                </c:pt>
                <c:pt idx="276">
                  <c:v>30682</c:v>
                </c:pt>
                <c:pt idx="277">
                  <c:v>30713</c:v>
                </c:pt>
                <c:pt idx="278">
                  <c:v>30742</c:v>
                </c:pt>
                <c:pt idx="279">
                  <c:v>30773</c:v>
                </c:pt>
                <c:pt idx="280">
                  <c:v>30803</c:v>
                </c:pt>
                <c:pt idx="281">
                  <c:v>30834</c:v>
                </c:pt>
                <c:pt idx="282">
                  <c:v>30864</c:v>
                </c:pt>
                <c:pt idx="283">
                  <c:v>30895</c:v>
                </c:pt>
                <c:pt idx="284">
                  <c:v>30926</c:v>
                </c:pt>
                <c:pt idx="285">
                  <c:v>30956</c:v>
                </c:pt>
                <c:pt idx="286">
                  <c:v>30987</c:v>
                </c:pt>
                <c:pt idx="287">
                  <c:v>31017</c:v>
                </c:pt>
                <c:pt idx="288">
                  <c:v>31048</c:v>
                </c:pt>
                <c:pt idx="289">
                  <c:v>31079</c:v>
                </c:pt>
                <c:pt idx="290">
                  <c:v>31107</c:v>
                </c:pt>
                <c:pt idx="291">
                  <c:v>31138</c:v>
                </c:pt>
                <c:pt idx="292">
                  <c:v>31168</c:v>
                </c:pt>
                <c:pt idx="293">
                  <c:v>31199</c:v>
                </c:pt>
                <c:pt idx="294">
                  <c:v>31229</c:v>
                </c:pt>
                <c:pt idx="295">
                  <c:v>31260</c:v>
                </c:pt>
                <c:pt idx="296">
                  <c:v>31291</c:v>
                </c:pt>
                <c:pt idx="297">
                  <c:v>31321</c:v>
                </c:pt>
                <c:pt idx="298">
                  <c:v>31352</c:v>
                </c:pt>
                <c:pt idx="299">
                  <c:v>31382</c:v>
                </c:pt>
                <c:pt idx="300">
                  <c:v>31413</c:v>
                </c:pt>
                <c:pt idx="301">
                  <c:v>31444</c:v>
                </c:pt>
                <c:pt idx="302">
                  <c:v>31472</c:v>
                </c:pt>
                <c:pt idx="303">
                  <c:v>31503</c:v>
                </c:pt>
                <c:pt idx="304">
                  <c:v>31533</c:v>
                </c:pt>
                <c:pt idx="305">
                  <c:v>31564</c:v>
                </c:pt>
                <c:pt idx="306">
                  <c:v>31594</c:v>
                </c:pt>
                <c:pt idx="307">
                  <c:v>31625</c:v>
                </c:pt>
                <c:pt idx="308">
                  <c:v>31656</c:v>
                </c:pt>
                <c:pt idx="309">
                  <c:v>31686</c:v>
                </c:pt>
                <c:pt idx="310">
                  <c:v>31717</c:v>
                </c:pt>
                <c:pt idx="311">
                  <c:v>31747</c:v>
                </c:pt>
                <c:pt idx="312">
                  <c:v>31778</c:v>
                </c:pt>
                <c:pt idx="313">
                  <c:v>31809</c:v>
                </c:pt>
                <c:pt idx="314">
                  <c:v>31837</c:v>
                </c:pt>
                <c:pt idx="315">
                  <c:v>31868</c:v>
                </c:pt>
                <c:pt idx="316">
                  <c:v>31898</c:v>
                </c:pt>
                <c:pt idx="317">
                  <c:v>31929</c:v>
                </c:pt>
                <c:pt idx="318">
                  <c:v>31959</c:v>
                </c:pt>
                <c:pt idx="319">
                  <c:v>31990</c:v>
                </c:pt>
                <c:pt idx="320">
                  <c:v>32021</c:v>
                </c:pt>
                <c:pt idx="321">
                  <c:v>32051</c:v>
                </c:pt>
                <c:pt idx="322">
                  <c:v>32082</c:v>
                </c:pt>
                <c:pt idx="323">
                  <c:v>32112</c:v>
                </c:pt>
                <c:pt idx="324">
                  <c:v>32143</c:v>
                </c:pt>
                <c:pt idx="325">
                  <c:v>32174</c:v>
                </c:pt>
                <c:pt idx="326">
                  <c:v>32203</c:v>
                </c:pt>
                <c:pt idx="327">
                  <c:v>32234</c:v>
                </c:pt>
                <c:pt idx="328">
                  <c:v>32264</c:v>
                </c:pt>
                <c:pt idx="329">
                  <c:v>32295</c:v>
                </c:pt>
                <c:pt idx="330">
                  <c:v>32325</c:v>
                </c:pt>
                <c:pt idx="331">
                  <c:v>32356</c:v>
                </c:pt>
                <c:pt idx="332">
                  <c:v>32387</c:v>
                </c:pt>
                <c:pt idx="333">
                  <c:v>32417</c:v>
                </c:pt>
                <c:pt idx="334">
                  <c:v>32448</c:v>
                </c:pt>
                <c:pt idx="335">
                  <c:v>32478</c:v>
                </c:pt>
                <c:pt idx="336">
                  <c:v>32509</c:v>
                </c:pt>
                <c:pt idx="337">
                  <c:v>32540</c:v>
                </c:pt>
                <c:pt idx="338">
                  <c:v>32568</c:v>
                </c:pt>
                <c:pt idx="339">
                  <c:v>32599</c:v>
                </c:pt>
                <c:pt idx="340">
                  <c:v>32629</c:v>
                </c:pt>
                <c:pt idx="341">
                  <c:v>32660</c:v>
                </c:pt>
                <c:pt idx="342">
                  <c:v>32690</c:v>
                </c:pt>
                <c:pt idx="343">
                  <c:v>32721</c:v>
                </c:pt>
                <c:pt idx="344">
                  <c:v>32752</c:v>
                </c:pt>
                <c:pt idx="345">
                  <c:v>32782</c:v>
                </c:pt>
                <c:pt idx="346">
                  <c:v>32813</c:v>
                </c:pt>
                <c:pt idx="347">
                  <c:v>32843</c:v>
                </c:pt>
                <c:pt idx="348">
                  <c:v>32874</c:v>
                </c:pt>
                <c:pt idx="349">
                  <c:v>32905</c:v>
                </c:pt>
                <c:pt idx="350">
                  <c:v>32933</c:v>
                </c:pt>
                <c:pt idx="351">
                  <c:v>32964</c:v>
                </c:pt>
                <c:pt idx="352">
                  <c:v>32994</c:v>
                </c:pt>
                <c:pt idx="353">
                  <c:v>33025</c:v>
                </c:pt>
                <c:pt idx="354">
                  <c:v>33055</c:v>
                </c:pt>
                <c:pt idx="355">
                  <c:v>33086</c:v>
                </c:pt>
                <c:pt idx="356">
                  <c:v>33117</c:v>
                </c:pt>
                <c:pt idx="357">
                  <c:v>33147</c:v>
                </c:pt>
                <c:pt idx="358">
                  <c:v>33178</c:v>
                </c:pt>
                <c:pt idx="359">
                  <c:v>33208</c:v>
                </c:pt>
                <c:pt idx="360">
                  <c:v>33239</c:v>
                </c:pt>
                <c:pt idx="361">
                  <c:v>33270</c:v>
                </c:pt>
                <c:pt idx="362">
                  <c:v>33298</c:v>
                </c:pt>
                <c:pt idx="363">
                  <c:v>33329</c:v>
                </c:pt>
                <c:pt idx="364">
                  <c:v>33359</c:v>
                </c:pt>
                <c:pt idx="365">
                  <c:v>33390</c:v>
                </c:pt>
                <c:pt idx="366">
                  <c:v>33420</c:v>
                </c:pt>
                <c:pt idx="367">
                  <c:v>33451</c:v>
                </c:pt>
                <c:pt idx="368">
                  <c:v>33482</c:v>
                </c:pt>
                <c:pt idx="369">
                  <c:v>33512</c:v>
                </c:pt>
                <c:pt idx="370">
                  <c:v>33543</c:v>
                </c:pt>
                <c:pt idx="371">
                  <c:v>33573</c:v>
                </c:pt>
                <c:pt idx="372">
                  <c:v>33604</c:v>
                </c:pt>
                <c:pt idx="373">
                  <c:v>33635</c:v>
                </c:pt>
                <c:pt idx="374">
                  <c:v>33664</c:v>
                </c:pt>
                <c:pt idx="375">
                  <c:v>33695</c:v>
                </c:pt>
                <c:pt idx="376">
                  <c:v>33725</c:v>
                </c:pt>
                <c:pt idx="377">
                  <c:v>33756</c:v>
                </c:pt>
                <c:pt idx="378">
                  <c:v>33786</c:v>
                </c:pt>
                <c:pt idx="379">
                  <c:v>33817</c:v>
                </c:pt>
                <c:pt idx="380">
                  <c:v>33848</c:v>
                </c:pt>
                <c:pt idx="381">
                  <c:v>33878</c:v>
                </c:pt>
                <c:pt idx="382">
                  <c:v>33909</c:v>
                </c:pt>
                <c:pt idx="383">
                  <c:v>33939</c:v>
                </c:pt>
                <c:pt idx="384">
                  <c:v>33970</c:v>
                </c:pt>
                <c:pt idx="385">
                  <c:v>34001</c:v>
                </c:pt>
                <c:pt idx="386">
                  <c:v>34029</c:v>
                </c:pt>
                <c:pt idx="387">
                  <c:v>34060</c:v>
                </c:pt>
                <c:pt idx="388">
                  <c:v>34090</c:v>
                </c:pt>
                <c:pt idx="389">
                  <c:v>34121</c:v>
                </c:pt>
                <c:pt idx="390">
                  <c:v>34151</c:v>
                </c:pt>
                <c:pt idx="391">
                  <c:v>34182</c:v>
                </c:pt>
                <c:pt idx="392">
                  <c:v>34213</c:v>
                </c:pt>
                <c:pt idx="393">
                  <c:v>34243</c:v>
                </c:pt>
                <c:pt idx="394">
                  <c:v>34274</c:v>
                </c:pt>
                <c:pt idx="395">
                  <c:v>34304</c:v>
                </c:pt>
                <c:pt idx="396">
                  <c:v>34335</c:v>
                </c:pt>
                <c:pt idx="397">
                  <c:v>34366</c:v>
                </c:pt>
                <c:pt idx="398">
                  <c:v>34394</c:v>
                </c:pt>
                <c:pt idx="399">
                  <c:v>34425</c:v>
                </c:pt>
                <c:pt idx="400">
                  <c:v>34455</c:v>
                </c:pt>
                <c:pt idx="401">
                  <c:v>34486</c:v>
                </c:pt>
                <c:pt idx="402">
                  <c:v>34516</c:v>
                </c:pt>
                <c:pt idx="403">
                  <c:v>34547</c:v>
                </c:pt>
                <c:pt idx="404">
                  <c:v>34578</c:v>
                </c:pt>
                <c:pt idx="405">
                  <c:v>34608</c:v>
                </c:pt>
                <c:pt idx="406">
                  <c:v>34639</c:v>
                </c:pt>
                <c:pt idx="407">
                  <c:v>34669</c:v>
                </c:pt>
                <c:pt idx="408">
                  <c:v>34700</c:v>
                </c:pt>
                <c:pt idx="409">
                  <c:v>34731</c:v>
                </c:pt>
                <c:pt idx="410">
                  <c:v>34759</c:v>
                </c:pt>
                <c:pt idx="411">
                  <c:v>34790</c:v>
                </c:pt>
                <c:pt idx="412">
                  <c:v>34820</c:v>
                </c:pt>
                <c:pt idx="413">
                  <c:v>34851</c:v>
                </c:pt>
                <c:pt idx="414">
                  <c:v>34881</c:v>
                </c:pt>
                <c:pt idx="415">
                  <c:v>34912</c:v>
                </c:pt>
                <c:pt idx="416">
                  <c:v>34943</c:v>
                </c:pt>
                <c:pt idx="417">
                  <c:v>34973</c:v>
                </c:pt>
                <c:pt idx="418">
                  <c:v>35004</c:v>
                </c:pt>
                <c:pt idx="419">
                  <c:v>35034</c:v>
                </c:pt>
                <c:pt idx="420">
                  <c:v>35065</c:v>
                </c:pt>
                <c:pt idx="421">
                  <c:v>35096</c:v>
                </c:pt>
                <c:pt idx="422">
                  <c:v>35125</c:v>
                </c:pt>
                <c:pt idx="423">
                  <c:v>35156</c:v>
                </c:pt>
                <c:pt idx="424">
                  <c:v>35186</c:v>
                </c:pt>
                <c:pt idx="425">
                  <c:v>35217</c:v>
                </c:pt>
                <c:pt idx="426">
                  <c:v>35247</c:v>
                </c:pt>
                <c:pt idx="427">
                  <c:v>35278</c:v>
                </c:pt>
                <c:pt idx="428">
                  <c:v>35309</c:v>
                </c:pt>
                <c:pt idx="429">
                  <c:v>35339</c:v>
                </c:pt>
                <c:pt idx="430">
                  <c:v>35370</c:v>
                </c:pt>
                <c:pt idx="431">
                  <c:v>35400</c:v>
                </c:pt>
                <c:pt idx="432">
                  <c:v>35431</c:v>
                </c:pt>
                <c:pt idx="433">
                  <c:v>35462</c:v>
                </c:pt>
                <c:pt idx="434">
                  <c:v>35490</c:v>
                </c:pt>
                <c:pt idx="435">
                  <c:v>35521</c:v>
                </c:pt>
                <c:pt idx="436">
                  <c:v>35551</c:v>
                </c:pt>
                <c:pt idx="437">
                  <c:v>35582</c:v>
                </c:pt>
                <c:pt idx="438">
                  <c:v>35612</c:v>
                </c:pt>
                <c:pt idx="439">
                  <c:v>35643</c:v>
                </c:pt>
                <c:pt idx="440">
                  <c:v>35674</c:v>
                </c:pt>
                <c:pt idx="441">
                  <c:v>35704</c:v>
                </c:pt>
                <c:pt idx="442">
                  <c:v>35735</c:v>
                </c:pt>
                <c:pt idx="443">
                  <c:v>35765</c:v>
                </c:pt>
                <c:pt idx="444">
                  <c:v>35796</c:v>
                </c:pt>
                <c:pt idx="445">
                  <c:v>35827</c:v>
                </c:pt>
                <c:pt idx="446">
                  <c:v>35855</c:v>
                </c:pt>
                <c:pt idx="447">
                  <c:v>35886</c:v>
                </c:pt>
                <c:pt idx="448">
                  <c:v>35916</c:v>
                </c:pt>
                <c:pt idx="449">
                  <c:v>35947</c:v>
                </c:pt>
                <c:pt idx="450">
                  <c:v>35977</c:v>
                </c:pt>
                <c:pt idx="451">
                  <c:v>36008</c:v>
                </c:pt>
                <c:pt idx="452">
                  <c:v>36039</c:v>
                </c:pt>
                <c:pt idx="453">
                  <c:v>36069</c:v>
                </c:pt>
                <c:pt idx="454">
                  <c:v>36100</c:v>
                </c:pt>
                <c:pt idx="455">
                  <c:v>36130</c:v>
                </c:pt>
                <c:pt idx="456">
                  <c:v>36161</c:v>
                </c:pt>
                <c:pt idx="457">
                  <c:v>36192</c:v>
                </c:pt>
                <c:pt idx="458">
                  <c:v>36220</c:v>
                </c:pt>
                <c:pt idx="459">
                  <c:v>36251</c:v>
                </c:pt>
                <c:pt idx="460">
                  <c:v>36281</c:v>
                </c:pt>
                <c:pt idx="461">
                  <c:v>36312</c:v>
                </c:pt>
                <c:pt idx="462">
                  <c:v>36342</c:v>
                </c:pt>
                <c:pt idx="463">
                  <c:v>36373</c:v>
                </c:pt>
                <c:pt idx="464">
                  <c:v>36404</c:v>
                </c:pt>
                <c:pt idx="465">
                  <c:v>36434</c:v>
                </c:pt>
                <c:pt idx="466">
                  <c:v>36465</c:v>
                </c:pt>
                <c:pt idx="467">
                  <c:v>36495</c:v>
                </c:pt>
                <c:pt idx="468">
                  <c:v>36526</c:v>
                </c:pt>
                <c:pt idx="469">
                  <c:v>36557</c:v>
                </c:pt>
                <c:pt idx="470">
                  <c:v>36586</c:v>
                </c:pt>
                <c:pt idx="471">
                  <c:v>36617</c:v>
                </c:pt>
                <c:pt idx="472">
                  <c:v>36647</c:v>
                </c:pt>
                <c:pt idx="473">
                  <c:v>36678</c:v>
                </c:pt>
                <c:pt idx="474">
                  <c:v>36708</c:v>
                </c:pt>
                <c:pt idx="475">
                  <c:v>36739</c:v>
                </c:pt>
                <c:pt idx="476">
                  <c:v>36770</c:v>
                </c:pt>
                <c:pt idx="477">
                  <c:v>36800</c:v>
                </c:pt>
                <c:pt idx="478">
                  <c:v>36831</c:v>
                </c:pt>
                <c:pt idx="479">
                  <c:v>36861</c:v>
                </c:pt>
                <c:pt idx="480">
                  <c:v>36892</c:v>
                </c:pt>
                <c:pt idx="481">
                  <c:v>36923</c:v>
                </c:pt>
                <c:pt idx="482">
                  <c:v>36951</c:v>
                </c:pt>
                <c:pt idx="483">
                  <c:v>36982</c:v>
                </c:pt>
                <c:pt idx="484">
                  <c:v>37012</c:v>
                </c:pt>
                <c:pt idx="485">
                  <c:v>37043</c:v>
                </c:pt>
                <c:pt idx="486">
                  <c:v>37073</c:v>
                </c:pt>
                <c:pt idx="487">
                  <c:v>37104</c:v>
                </c:pt>
                <c:pt idx="488">
                  <c:v>37135</c:v>
                </c:pt>
                <c:pt idx="489">
                  <c:v>37165</c:v>
                </c:pt>
                <c:pt idx="490">
                  <c:v>37196</c:v>
                </c:pt>
                <c:pt idx="491">
                  <c:v>37226</c:v>
                </c:pt>
                <c:pt idx="492">
                  <c:v>37257</c:v>
                </c:pt>
                <c:pt idx="493">
                  <c:v>37288</c:v>
                </c:pt>
                <c:pt idx="494">
                  <c:v>37316</c:v>
                </c:pt>
                <c:pt idx="495">
                  <c:v>37347</c:v>
                </c:pt>
                <c:pt idx="496">
                  <c:v>37377</c:v>
                </c:pt>
                <c:pt idx="497">
                  <c:v>37408</c:v>
                </c:pt>
                <c:pt idx="498">
                  <c:v>37438</c:v>
                </c:pt>
                <c:pt idx="499">
                  <c:v>37469</c:v>
                </c:pt>
                <c:pt idx="500">
                  <c:v>37500</c:v>
                </c:pt>
                <c:pt idx="501">
                  <c:v>37530</c:v>
                </c:pt>
                <c:pt idx="502">
                  <c:v>37561</c:v>
                </c:pt>
                <c:pt idx="503">
                  <c:v>37591</c:v>
                </c:pt>
                <c:pt idx="504">
                  <c:v>37622</c:v>
                </c:pt>
                <c:pt idx="505">
                  <c:v>37653</c:v>
                </c:pt>
                <c:pt idx="506">
                  <c:v>37681</c:v>
                </c:pt>
                <c:pt idx="507">
                  <c:v>37712</c:v>
                </c:pt>
                <c:pt idx="508">
                  <c:v>37742</c:v>
                </c:pt>
                <c:pt idx="509">
                  <c:v>37773</c:v>
                </c:pt>
                <c:pt idx="510">
                  <c:v>37803</c:v>
                </c:pt>
                <c:pt idx="511">
                  <c:v>37834</c:v>
                </c:pt>
                <c:pt idx="512">
                  <c:v>37865</c:v>
                </c:pt>
                <c:pt idx="513">
                  <c:v>37895</c:v>
                </c:pt>
                <c:pt idx="514">
                  <c:v>37926</c:v>
                </c:pt>
                <c:pt idx="515">
                  <c:v>37956</c:v>
                </c:pt>
                <c:pt idx="516">
                  <c:v>37987</c:v>
                </c:pt>
                <c:pt idx="517">
                  <c:v>38018</c:v>
                </c:pt>
                <c:pt idx="518">
                  <c:v>38047</c:v>
                </c:pt>
                <c:pt idx="519">
                  <c:v>38078</c:v>
                </c:pt>
                <c:pt idx="520">
                  <c:v>38108</c:v>
                </c:pt>
                <c:pt idx="521">
                  <c:v>38139</c:v>
                </c:pt>
                <c:pt idx="522">
                  <c:v>38169</c:v>
                </c:pt>
                <c:pt idx="523">
                  <c:v>38200</c:v>
                </c:pt>
                <c:pt idx="524">
                  <c:v>38231</c:v>
                </c:pt>
                <c:pt idx="525">
                  <c:v>38261</c:v>
                </c:pt>
                <c:pt idx="526">
                  <c:v>38292</c:v>
                </c:pt>
                <c:pt idx="527">
                  <c:v>38322</c:v>
                </c:pt>
                <c:pt idx="528">
                  <c:v>38353</c:v>
                </c:pt>
                <c:pt idx="529">
                  <c:v>38384</c:v>
                </c:pt>
                <c:pt idx="530">
                  <c:v>38412</c:v>
                </c:pt>
                <c:pt idx="531">
                  <c:v>38443</c:v>
                </c:pt>
                <c:pt idx="532">
                  <c:v>38473</c:v>
                </c:pt>
                <c:pt idx="533">
                  <c:v>38504</c:v>
                </c:pt>
                <c:pt idx="534">
                  <c:v>38534</c:v>
                </c:pt>
                <c:pt idx="535">
                  <c:v>38565</c:v>
                </c:pt>
                <c:pt idx="536">
                  <c:v>38596</c:v>
                </c:pt>
                <c:pt idx="537">
                  <c:v>38626</c:v>
                </c:pt>
                <c:pt idx="538">
                  <c:v>38657</c:v>
                </c:pt>
                <c:pt idx="539">
                  <c:v>38687</c:v>
                </c:pt>
                <c:pt idx="540">
                  <c:v>38718</c:v>
                </c:pt>
                <c:pt idx="541">
                  <c:v>38749</c:v>
                </c:pt>
                <c:pt idx="542">
                  <c:v>38777</c:v>
                </c:pt>
                <c:pt idx="543">
                  <c:v>38808</c:v>
                </c:pt>
                <c:pt idx="544">
                  <c:v>38838</c:v>
                </c:pt>
                <c:pt idx="545">
                  <c:v>38869</c:v>
                </c:pt>
                <c:pt idx="546">
                  <c:v>38899</c:v>
                </c:pt>
                <c:pt idx="547">
                  <c:v>38930</c:v>
                </c:pt>
                <c:pt idx="548">
                  <c:v>38961</c:v>
                </c:pt>
                <c:pt idx="549">
                  <c:v>38991</c:v>
                </c:pt>
                <c:pt idx="550">
                  <c:v>39022</c:v>
                </c:pt>
                <c:pt idx="551">
                  <c:v>39052</c:v>
                </c:pt>
                <c:pt idx="552">
                  <c:v>39083</c:v>
                </c:pt>
                <c:pt idx="553">
                  <c:v>39114</c:v>
                </c:pt>
                <c:pt idx="554">
                  <c:v>39142</c:v>
                </c:pt>
                <c:pt idx="555">
                  <c:v>39173</c:v>
                </c:pt>
                <c:pt idx="556">
                  <c:v>39203</c:v>
                </c:pt>
                <c:pt idx="557">
                  <c:v>39234</c:v>
                </c:pt>
                <c:pt idx="558">
                  <c:v>39264</c:v>
                </c:pt>
                <c:pt idx="559">
                  <c:v>39295</c:v>
                </c:pt>
                <c:pt idx="560">
                  <c:v>39326</c:v>
                </c:pt>
                <c:pt idx="561">
                  <c:v>39356</c:v>
                </c:pt>
                <c:pt idx="562">
                  <c:v>39387</c:v>
                </c:pt>
                <c:pt idx="563">
                  <c:v>39417</c:v>
                </c:pt>
                <c:pt idx="564">
                  <c:v>39448</c:v>
                </c:pt>
                <c:pt idx="565">
                  <c:v>39479</c:v>
                </c:pt>
                <c:pt idx="566">
                  <c:v>39508</c:v>
                </c:pt>
                <c:pt idx="567">
                  <c:v>39539</c:v>
                </c:pt>
                <c:pt idx="568">
                  <c:v>39569</c:v>
                </c:pt>
                <c:pt idx="569">
                  <c:v>39600</c:v>
                </c:pt>
                <c:pt idx="570">
                  <c:v>39630</c:v>
                </c:pt>
                <c:pt idx="571">
                  <c:v>39661</c:v>
                </c:pt>
                <c:pt idx="572">
                  <c:v>39692</c:v>
                </c:pt>
                <c:pt idx="573">
                  <c:v>39722</c:v>
                </c:pt>
                <c:pt idx="574">
                  <c:v>39753</c:v>
                </c:pt>
                <c:pt idx="575">
                  <c:v>39783</c:v>
                </c:pt>
                <c:pt idx="576">
                  <c:v>39814</c:v>
                </c:pt>
                <c:pt idx="577">
                  <c:v>39845</c:v>
                </c:pt>
                <c:pt idx="578">
                  <c:v>39873</c:v>
                </c:pt>
                <c:pt idx="579">
                  <c:v>39904</c:v>
                </c:pt>
                <c:pt idx="580">
                  <c:v>39934</c:v>
                </c:pt>
                <c:pt idx="581">
                  <c:v>39965</c:v>
                </c:pt>
                <c:pt idx="582">
                  <c:v>39995</c:v>
                </c:pt>
                <c:pt idx="583">
                  <c:v>40026</c:v>
                </c:pt>
                <c:pt idx="584">
                  <c:v>40057</c:v>
                </c:pt>
                <c:pt idx="585">
                  <c:v>40087</c:v>
                </c:pt>
                <c:pt idx="586">
                  <c:v>40118</c:v>
                </c:pt>
                <c:pt idx="587">
                  <c:v>40148</c:v>
                </c:pt>
                <c:pt idx="588">
                  <c:v>40179</c:v>
                </c:pt>
                <c:pt idx="589">
                  <c:v>40210</c:v>
                </c:pt>
                <c:pt idx="590">
                  <c:v>40238</c:v>
                </c:pt>
                <c:pt idx="591">
                  <c:v>40269</c:v>
                </c:pt>
                <c:pt idx="592">
                  <c:v>40299</c:v>
                </c:pt>
                <c:pt idx="593">
                  <c:v>40330</c:v>
                </c:pt>
                <c:pt idx="594">
                  <c:v>40360</c:v>
                </c:pt>
                <c:pt idx="595">
                  <c:v>40391</c:v>
                </c:pt>
                <c:pt idx="596">
                  <c:v>40422</c:v>
                </c:pt>
                <c:pt idx="597">
                  <c:v>40452</c:v>
                </c:pt>
                <c:pt idx="598">
                  <c:v>40483</c:v>
                </c:pt>
                <c:pt idx="599">
                  <c:v>40513</c:v>
                </c:pt>
                <c:pt idx="600">
                  <c:v>40544</c:v>
                </c:pt>
                <c:pt idx="601">
                  <c:v>40575</c:v>
                </c:pt>
                <c:pt idx="602">
                  <c:v>40603</c:v>
                </c:pt>
                <c:pt idx="603">
                  <c:v>40634</c:v>
                </c:pt>
                <c:pt idx="604">
                  <c:v>40664</c:v>
                </c:pt>
                <c:pt idx="605">
                  <c:v>40695</c:v>
                </c:pt>
                <c:pt idx="606">
                  <c:v>40725</c:v>
                </c:pt>
                <c:pt idx="607">
                  <c:v>40756</c:v>
                </c:pt>
                <c:pt idx="608">
                  <c:v>40787</c:v>
                </c:pt>
                <c:pt idx="609">
                  <c:v>40817</c:v>
                </c:pt>
                <c:pt idx="610">
                  <c:v>40848</c:v>
                </c:pt>
                <c:pt idx="611">
                  <c:v>40878</c:v>
                </c:pt>
                <c:pt idx="612">
                  <c:v>40909</c:v>
                </c:pt>
                <c:pt idx="613">
                  <c:v>40940</c:v>
                </c:pt>
                <c:pt idx="614">
                  <c:v>40969</c:v>
                </c:pt>
                <c:pt idx="615">
                  <c:v>41000</c:v>
                </c:pt>
                <c:pt idx="616">
                  <c:v>41030</c:v>
                </c:pt>
                <c:pt idx="617">
                  <c:v>41061</c:v>
                </c:pt>
                <c:pt idx="618">
                  <c:v>41091</c:v>
                </c:pt>
                <c:pt idx="619">
                  <c:v>41122</c:v>
                </c:pt>
                <c:pt idx="620">
                  <c:v>41153</c:v>
                </c:pt>
                <c:pt idx="621">
                  <c:v>41183</c:v>
                </c:pt>
                <c:pt idx="622">
                  <c:v>41214</c:v>
                </c:pt>
                <c:pt idx="623">
                  <c:v>41244</c:v>
                </c:pt>
                <c:pt idx="624">
                  <c:v>41275</c:v>
                </c:pt>
                <c:pt idx="625">
                  <c:v>41306</c:v>
                </c:pt>
                <c:pt idx="626">
                  <c:v>41334</c:v>
                </c:pt>
                <c:pt idx="627">
                  <c:v>41365</c:v>
                </c:pt>
                <c:pt idx="628">
                  <c:v>41395</c:v>
                </c:pt>
                <c:pt idx="629">
                  <c:v>41426</c:v>
                </c:pt>
                <c:pt idx="630">
                  <c:v>41456</c:v>
                </c:pt>
                <c:pt idx="631">
                  <c:v>41487</c:v>
                </c:pt>
                <c:pt idx="632">
                  <c:v>41518</c:v>
                </c:pt>
                <c:pt idx="633">
                  <c:v>41548</c:v>
                </c:pt>
                <c:pt idx="634">
                  <c:v>41579</c:v>
                </c:pt>
                <c:pt idx="635">
                  <c:v>41609</c:v>
                </c:pt>
                <c:pt idx="636">
                  <c:v>41640</c:v>
                </c:pt>
                <c:pt idx="637">
                  <c:v>41671</c:v>
                </c:pt>
                <c:pt idx="638">
                  <c:v>41699</c:v>
                </c:pt>
                <c:pt idx="639">
                  <c:v>41730</c:v>
                </c:pt>
                <c:pt idx="640">
                  <c:v>41760</c:v>
                </c:pt>
                <c:pt idx="641">
                  <c:v>41791</c:v>
                </c:pt>
                <c:pt idx="642">
                  <c:v>41821</c:v>
                </c:pt>
                <c:pt idx="643">
                  <c:v>41852</c:v>
                </c:pt>
                <c:pt idx="644">
                  <c:v>41883</c:v>
                </c:pt>
                <c:pt idx="645">
                  <c:v>41913</c:v>
                </c:pt>
                <c:pt idx="646">
                  <c:v>41944</c:v>
                </c:pt>
                <c:pt idx="647">
                  <c:v>41974</c:v>
                </c:pt>
                <c:pt idx="648">
                  <c:v>42005</c:v>
                </c:pt>
                <c:pt idx="649">
                  <c:v>42036</c:v>
                </c:pt>
                <c:pt idx="650">
                  <c:v>42064</c:v>
                </c:pt>
                <c:pt idx="651">
                  <c:v>42095</c:v>
                </c:pt>
                <c:pt idx="652">
                  <c:v>42125</c:v>
                </c:pt>
                <c:pt idx="653">
                  <c:v>42156</c:v>
                </c:pt>
                <c:pt idx="654">
                  <c:v>42186</c:v>
                </c:pt>
                <c:pt idx="655">
                  <c:v>42217</c:v>
                </c:pt>
                <c:pt idx="656">
                  <c:v>42248</c:v>
                </c:pt>
                <c:pt idx="657">
                  <c:v>42278</c:v>
                </c:pt>
                <c:pt idx="658">
                  <c:v>42309</c:v>
                </c:pt>
                <c:pt idx="659">
                  <c:v>42339</c:v>
                </c:pt>
                <c:pt idx="660">
                  <c:v>42370</c:v>
                </c:pt>
                <c:pt idx="661">
                  <c:v>42401</c:v>
                </c:pt>
                <c:pt idx="662">
                  <c:v>42430</c:v>
                </c:pt>
                <c:pt idx="663">
                  <c:v>42461</c:v>
                </c:pt>
                <c:pt idx="664">
                  <c:v>42491</c:v>
                </c:pt>
                <c:pt idx="665">
                  <c:v>42522</c:v>
                </c:pt>
                <c:pt idx="666">
                  <c:v>42552</c:v>
                </c:pt>
                <c:pt idx="667">
                  <c:v>42583</c:v>
                </c:pt>
                <c:pt idx="668">
                  <c:v>42614</c:v>
                </c:pt>
                <c:pt idx="669">
                  <c:v>42644</c:v>
                </c:pt>
                <c:pt idx="670">
                  <c:v>42675</c:v>
                </c:pt>
                <c:pt idx="671">
                  <c:v>42705</c:v>
                </c:pt>
                <c:pt idx="672">
                  <c:v>42736</c:v>
                </c:pt>
                <c:pt idx="673">
                  <c:v>42767</c:v>
                </c:pt>
                <c:pt idx="674">
                  <c:v>42795</c:v>
                </c:pt>
                <c:pt idx="675">
                  <c:v>42826</c:v>
                </c:pt>
                <c:pt idx="676">
                  <c:v>42856</c:v>
                </c:pt>
                <c:pt idx="677">
                  <c:v>42887</c:v>
                </c:pt>
                <c:pt idx="678">
                  <c:v>42917</c:v>
                </c:pt>
                <c:pt idx="679">
                  <c:v>42948</c:v>
                </c:pt>
                <c:pt idx="680">
                  <c:v>42979</c:v>
                </c:pt>
                <c:pt idx="681">
                  <c:v>43009</c:v>
                </c:pt>
                <c:pt idx="682">
                  <c:v>43040</c:v>
                </c:pt>
                <c:pt idx="683">
                  <c:v>43070</c:v>
                </c:pt>
                <c:pt idx="684">
                  <c:v>43101</c:v>
                </c:pt>
                <c:pt idx="685">
                  <c:v>43132</c:v>
                </c:pt>
                <c:pt idx="686">
                  <c:v>43160</c:v>
                </c:pt>
                <c:pt idx="687">
                  <c:v>43191</c:v>
                </c:pt>
                <c:pt idx="688">
                  <c:v>43221</c:v>
                </c:pt>
                <c:pt idx="689">
                  <c:v>43252</c:v>
                </c:pt>
                <c:pt idx="690">
                  <c:v>43282</c:v>
                </c:pt>
                <c:pt idx="691">
                  <c:v>43313</c:v>
                </c:pt>
                <c:pt idx="692">
                  <c:v>43344</c:v>
                </c:pt>
                <c:pt idx="693">
                  <c:v>43374</c:v>
                </c:pt>
                <c:pt idx="694">
                  <c:v>43405</c:v>
                </c:pt>
                <c:pt idx="695">
                  <c:v>43435</c:v>
                </c:pt>
                <c:pt idx="696">
                  <c:v>43466</c:v>
                </c:pt>
                <c:pt idx="697">
                  <c:v>43497</c:v>
                </c:pt>
                <c:pt idx="698">
                  <c:v>43525</c:v>
                </c:pt>
                <c:pt idx="699">
                  <c:v>43556</c:v>
                </c:pt>
                <c:pt idx="700">
                  <c:v>43586</c:v>
                </c:pt>
                <c:pt idx="701">
                  <c:v>43617</c:v>
                </c:pt>
                <c:pt idx="702">
                  <c:v>43647</c:v>
                </c:pt>
                <c:pt idx="703">
                  <c:v>43678</c:v>
                </c:pt>
                <c:pt idx="704">
                  <c:v>43709</c:v>
                </c:pt>
                <c:pt idx="705">
                  <c:v>43739</c:v>
                </c:pt>
                <c:pt idx="706">
                  <c:v>43770</c:v>
                </c:pt>
                <c:pt idx="707">
                  <c:v>43800</c:v>
                </c:pt>
                <c:pt idx="708">
                  <c:v>43831</c:v>
                </c:pt>
                <c:pt idx="709">
                  <c:v>43862</c:v>
                </c:pt>
                <c:pt idx="710">
                  <c:v>43891</c:v>
                </c:pt>
                <c:pt idx="711">
                  <c:v>43922</c:v>
                </c:pt>
                <c:pt idx="712">
                  <c:v>43952</c:v>
                </c:pt>
                <c:pt idx="713">
                  <c:v>43983</c:v>
                </c:pt>
                <c:pt idx="714">
                  <c:v>44013</c:v>
                </c:pt>
                <c:pt idx="715">
                  <c:v>44044</c:v>
                </c:pt>
                <c:pt idx="716">
                  <c:v>44075</c:v>
                </c:pt>
                <c:pt idx="717">
                  <c:v>44105</c:v>
                </c:pt>
                <c:pt idx="718">
                  <c:v>44136</c:v>
                </c:pt>
                <c:pt idx="719">
                  <c:v>44166</c:v>
                </c:pt>
                <c:pt idx="720">
                  <c:v>44197</c:v>
                </c:pt>
                <c:pt idx="721">
                  <c:v>44228</c:v>
                </c:pt>
                <c:pt idx="722">
                  <c:v>44256</c:v>
                </c:pt>
                <c:pt idx="723">
                  <c:v>44287</c:v>
                </c:pt>
                <c:pt idx="724">
                  <c:v>44317</c:v>
                </c:pt>
                <c:pt idx="725">
                  <c:v>44348</c:v>
                </c:pt>
                <c:pt idx="726">
                  <c:v>44378</c:v>
                </c:pt>
                <c:pt idx="727">
                  <c:v>44409</c:v>
                </c:pt>
                <c:pt idx="728">
                  <c:v>44440</c:v>
                </c:pt>
                <c:pt idx="729">
                  <c:v>44470</c:v>
                </c:pt>
                <c:pt idx="730">
                  <c:v>44501</c:v>
                </c:pt>
                <c:pt idx="731">
                  <c:v>44531</c:v>
                </c:pt>
                <c:pt idx="732">
                  <c:v>44562</c:v>
                </c:pt>
                <c:pt idx="733">
                  <c:v>44593</c:v>
                </c:pt>
                <c:pt idx="734">
                  <c:v>44621</c:v>
                </c:pt>
                <c:pt idx="735">
                  <c:v>44652</c:v>
                </c:pt>
                <c:pt idx="736">
                  <c:v>44682</c:v>
                </c:pt>
              </c:numCache>
            </c:numRef>
          </c:cat>
          <c:val>
            <c:numRef>
              <c:f>'bbk_paket1(32)'!$B$157:$B$893</c:f>
              <c:numCache>
                <c:formatCode>General</c:formatCode>
                <c:ptCount val="737"/>
                <c:pt idx="0">
                  <c:v>1.716738197424883</c:v>
                </c:pt>
                <c:pt idx="1">
                  <c:v>1.7094017094017255</c:v>
                </c:pt>
                <c:pt idx="2">
                  <c:v>2.1097046413502074</c:v>
                </c:pt>
                <c:pt idx="3">
                  <c:v>1.6949152542372836</c:v>
                </c:pt>
                <c:pt idx="4">
                  <c:v>1.6949152542372836</c:v>
                </c:pt>
                <c:pt idx="5">
                  <c:v>2.5641025641025772</c:v>
                </c:pt>
                <c:pt idx="6">
                  <c:v>2.5751072961373245</c:v>
                </c:pt>
                <c:pt idx="7">
                  <c:v>2.5423728813559254</c:v>
                </c:pt>
                <c:pt idx="8">
                  <c:v>2.5531914893617058</c:v>
                </c:pt>
                <c:pt idx="9">
                  <c:v>2.5641025641025772</c:v>
                </c:pt>
                <c:pt idx="10">
                  <c:v>2.5316455696202667</c:v>
                </c:pt>
                <c:pt idx="11">
                  <c:v>2.5316455696202667</c:v>
                </c:pt>
                <c:pt idx="12">
                  <c:v>2.9535864978902815</c:v>
                </c:pt>
                <c:pt idx="13">
                  <c:v>2.9411764705882248</c:v>
                </c:pt>
                <c:pt idx="14">
                  <c:v>2.8925619834710758</c:v>
                </c:pt>
                <c:pt idx="15">
                  <c:v>3.7499999999999867</c:v>
                </c:pt>
                <c:pt idx="16">
                  <c:v>3.3333333333333437</c:v>
                </c:pt>
                <c:pt idx="17">
                  <c:v>3.3333333333333437</c:v>
                </c:pt>
                <c:pt idx="18">
                  <c:v>3.3472803347280422</c:v>
                </c:pt>
                <c:pt idx="19">
                  <c:v>2.8925619834710758</c:v>
                </c:pt>
                <c:pt idx="20">
                  <c:v>2.9045643153526868</c:v>
                </c:pt>
                <c:pt idx="21">
                  <c:v>2.9166666666666563</c:v>
                </c:pt>
                <c:pt idx="22">
                  <c:v>2.4691358024691246</c:v>
                </c:pt>
                <c:pt idx="23">
                  <c:v>2.8806584362139898</c:v>
                </c:pt>
                <c:pt idx="24">
                  <c:v>2.8688524590164022</c:v>
                </c:pt>
                <c:pt idx="25">
                  <c:v>3.6734693877551017</c:v>
                </c:pt>
                <c:pt idx="26">
                  <c:v>3.2128514056224855</c:v>
                </c:pt>
                <c:pt idx="27">
                  <c:v>3.2128514056224855</c:v>
                </c:pt>
                <c:pt idx="28">
                  <c:v>2.8225806451612767</c:v>
                </c:pt>
                <c:pt idx="29">
                  <c:v>2.4193548387096753</c:v>
                </c:pt>
                <c:pt idx="30">
                  <c:v>2.0242914979757165</c:v>
                </c:pt>
                <c:pt idx="31">
                  <c:v>2.4096385542168752</c:v>
                </c:pt>
                <c:pt idx="32">
                  <c:v>2.8225806451612767</c:v>
                </c:pt>
                <c:pt idx="33">
                  <c:v>3.238866396761142</c:v>
                </c:pt>
                <c:pt idx="34">
                  <c:v>3.2128514056224855</c:v>
                </c:pt>
                <c:pt idx="35">
                  <c:v>3.2000000000000028</c:v>
                </c:pt>
                <c:pt idx="36">
                  <c:v>2.7888446215139417</c:v>
                </c:pt>
                <c:pt idx="37">
                  <c:v>1.9685039370078705</c:v>
                </c:pt>
                <c:pt idx="38">
                  <c:v>1.9455252918287869</c:v>
                </c:pt>
                <c:pt idx="39">
                  <c:v>1.9455252918287869</c:v>
                </c:pt>
                <c:pt idx="40">
                  <c:v>1.9607843137254832</c:v>
                </c:pt>
                <c:pt idx="41">
                  <c:v>2.3622047244094446</c:v>
                </c:pt>
                <c:pt idx="42">
                  <c:v>2.7777777777777679</c:v>
                </c:pt>
                <c:pt idx="43">
                  <c:v>2.7450980392156765</c:v>
                </c:pt>
                <c:pt idx="44">
                  <c:v>2.3529411764706021</c:v>
                </c:pt>
                <c:pt idx="45">
                  <c:v>2.3529411764706021</c:v>
                </c:pt>
                <c:pt idx="46">
                  <c:v>2.3346303501945664</c:v>
                </c:pt>
                <c:pt idx="47">
                  <c:v>1.9379844961240345</c:v>
                </c:pt>
                <c:pt idx="48">
                  <c:v>1.9379844961240345</c:v>
                </c:pt>
                <c:pt idx="49">
                  <c:v>1.9305019305019266</c:v>
                </c:pt>
                <c:pt idx="50">
                  <c:v>1.9083969465648831</c:v>
                </c:pt>
                <c:pt idx="51">
                  <c:v>2.6717557251908275</c:v>
                </c:pt>
                <c:pt idx="52">
                  <c:v>3.0769230769230882</c:v>
                </c:pt>
                <c:pt idx="53">
                  <c:v>3.4615384615384492</c:v>
                </c:pt>
                <c:pt idx="54">
                  <c:v>3.8610038610038533</c:v>
                </c:pt>
                <c:pt idx="55">
                  <c:v>3.4351145038167941</c:v>
                </c:pt>
                <c:pt idx="56">
                  <c:v>3.8314176245210829</c:v>
                </c:pt>
                <c:pt idx="57">
                  <c:v>3.8314176245210829</c:v>
                </c:pt>
                <c:pt idx="58">
                  <c:v>3.8022813688213031</c:v>
                </c:pt>
                <c:pt idx="59">
                  <c:v>4.1825095057034245</c:v>
                </c:pt>
                <c:pt idx="60">
                  <c:v>4.1825095057034245</c:v>
                </c:pt>
                <c:pt idx="61">
                  <c:v>4.1666666666666741</c:v>
                </c:pt>
                <c:pt idx="62">
                  <c:v>4.1198501872659277</c:v>
                </c:pt>
                <c:pt idx="63">
                  <c:v>4.4609665427509437</c:v>
                </c:pt>
                <c:pt idx="64">
                  <c:v>4.4776119402984982</c:v>
                </c:pt>
                <c:pt idx="65">
                  <c:v>3.7174721189590976</c:v>
                </c:pt>
                <c:pt idx="66">
                  <c:v>3.3457249070631967</c:v>
                </c:pt>
                <c:pt idx="67">
                  <c:v>3.3210332103321027</c:v>
                </c:pt>
                <c:pt idx="68">
                  <c:v>2.9520295202951852</c:v>
                </c:pt>
                <c:pt idx="69">
                  <c:v>2.9520295202951852</c:v>
                </c:pt>
                <c:pt idx="70">
                  <c:v>2.9304029304029422</c:v>
                </c:pt>
                <c:pt idx="71">
                  <c:v>2.9197080291970767</c:v>
                </c:pt>
                <c:pt idx="72">
                  <c:v>2.5547445255474477</c:v>
                </c:pt>
                <c:pt idx="73">
                  <c:v>2.5454545454545396</c:v>
                </c:pt>
                <c:pt idx="74">
                  <c:v>2.1582733812949506</c:v>
                </c:pt>
                <c:pt idx="75">
                  <c:v>1.4234875444839812</c:v>
                </c:pt>
                <c:pt idx="76">
                  <c:v>1.4285714285714235</c:v>
                </c:pt>
                <c:pt idx="77">
                  <c:v>1.7921146953405076</c:v>
                </c:pt>
                <c:pt idx="78">
                  <c:v>1.7985611510791477</c:v>
                </c:pt>
                <c:pt idx="79">
                  <c:v>1.4285714285714235</c:v>
                </c:pt>
                <c:pt idx="80">
                  <c:v>1.433691756272415</c:v>
                </c:pt>
                <c:pt idx="81">
                  <c:v>1.433691756272415</c:v>
                </c:pt>
                <c:pt idx="82">
                  <c:v>1.0676156583629748</c:v>
                </c:pt>
                <c:pt idx="83">
                  <c:v>0.70921985815601829</c:v>
                </c:pt>
                <c:pt idx="84">
                  <c:v>1.7793594306049876</c:v>
                </c:pt>
                <c:pt idx="85">
                  <c:v>1.7730496453900679</c:v>
                </c:pt>
                <c:pt idx="86">
                  <c:v>1.4084507042253502</c:v>
                </c:pt>
                <c:pt idx="87">
                  <c:v>1.7543859649122862</c:v>
                </c:pt>
                <c:pt idx="88">
                  <c:v>1.4084507042253502</c:v>
                </c:pt>
                <c:pt idx="89">
                  <c:v>1.4084507042253502</c:v>
                </c:pt>
                <c:pt idx="90">
                  <c:v>1.4134275618374437</c:v>
                </c:pt>
                <c:pt idx="91">
                  <c:v>1.4084507042253502</c:v>
                </c:pt>
                <c:pt idx="92">
                  <c:v>1.4134275618374437</c:v>
                </c:pt>
                <c:pt idx="93">
                  <c:v>1.7667844522968101</c:v>
                </c:pt>
                <c:pt idx="94">
                  <c:v>1.7605633802816989</c:v>
                </c:pt>
                <c:pt idx="95">
                  <c:v>2.1126760563380254</c:v>
                </c:pt>
                <c:pt idx="96">
                  <c:v>1.3986013986013957</c:v>
                </c:pt>
                <c:pt idx="97">
                  <c:v>1.7421602787456525</c:v>
                </c:pt>
                <c:pt idx="98">
                  <c:v>1.736111111111116</c:v>
                </c:pt>
                <c:pt idx="99">
                  <c:v>1.7241379310344751</c:v>
                </c:pt>
                <c:pt idx="100">
                  <c:v>2.0833333333333259</c:v>
                </c:pt>
                <c:pt idx="101">
                  <c:v>2.0833333333333259</c:v>
                </c:pt>
                <c:pt idx="102">
                  <c:v>2.0905923344947785</c:v>
                </c:pt>
                <c:pt idx="103">
                  <c:v>1.736111111111116</c:v>
                </c:pt>
                <c:pt idx="104">
                  <c:v>2.0905923344947785</c:v>
                </c:pt>
                <c:pt idx="105">
                  <c:v>1.736111111111116</c:v>
                </c:pt>
                <c:pt idx="106">
                  <c:v>2.076124567474058</c:v>
                </c:pt>
                <c:pt idx="107">
                  <c:v>2.0689655172413834</c:v>
                </c:pt>
                <c:pt idx="108">
                  <c:v>2.7586206896551779</c:v>
                </c:pt>
                <c:pt idx="109">
                  <c:v>2.7397260273972712</c:v>
                </c:pt>
                <c:pt idx="110">
                  <c:v>3.0716723549488067</c:v>
                </c:pt>
                <c:pt idx="111">
                  <c:v>3.050847457627115</c:v>
                </c:pt>
                <c:pt idx="112">
                  <c:v>3.0612244897959329</c:v>
                </c:pt>
                <c:pt idx="113">
                  <c:v>3.4013605442176909</c:v>
                </c:pt>
                <c:pt idx="114">
                  <c:v>3.4129692832764569</c:v>
                </c:pt>
                <c:pt idx="115">
                  <c:v>3.7542662116040848</c:v>
                </c:pt>
                <c:pt idx="116">
                  <c:v>3.7542662116040848</c:v>
                </c:pt>
                <c:pt idx="117">
                  <c:v>3.7542662116040848</c:v>
                </c:pt>
                <c:pt idx="118">
                  <c:v>4.067796610169494</c:v>
                </c:pt>
                <c:pt idx="119">
                  <c:v>4.0540540540540571</c:v>
                </c:pt>
                <c:pt idx="120">
                  <c:v>4.3624161073825496</c:v>
                </c:pt>
                <c:pt idx="121">
                  <c:v>4.3333333333333446</c:v>
                </c:pt>
                <c:pt idx="122">
                  <c:v>4.635761589403975</c:v>
                </c:pt>
                <c:pt idx="123">
                  <c:v>4.9342105263157965</c:v>
                </c:pt>
                <c:pt idx="124">
                  <c:v>4.9504950495049549</c:v>
                </c:pt>
                <c:pt idx="125">
                  <c:v>5.2631578947368363</c:v>
                </c:pt>
                <c:pt idx="126">
                  <c:v>5.6105610561056007</c:v>
                </c:pt>
                <c:pt idx="127">
                  <c:v>5.5921052631578982</c:v>
                </c:pt>
                <c:pt idx="128">
                  <c:v>5.9210526315789602</c:v>
                </c:pt>
                <c:pt idx="129">
                  <c:v>5.9210526315789602</c:v>
                </c:pt>
                <c:pt idx="130">
                  <c:v>5.8631921824104261</c:v>
                </c:pt>
                <c:pt idx="131">
                  <c:v>5.5194805194805241</c:v>
                </c:pt>
                <c:pt idx="132">
                  <c:v>5.4662379421221763</c:v>
                </c:pt>
                <c:pt idx="133">
                  <c:v>5.4313099041533475</c:v>
                </c:pt>
                <c:pt idx="134">
                  <c:v>5.0632911392405111</c:v>
                </c:pt>
                <c:pt idx="135">
                  <c:v>5.0156739811912265</c:v>
                </c:pt>
                <c:pt idx="136">
                  <c:v>5.031446540880502</c:v>
                </c:pt>
                <c:pt idx="137">
                  <c:v>5.0000000000000044</c:v>
                </c:pt>
                <c:pt idx="138">
                  <c:v>5.3125000000000089</c:v>
                </c:pt>
                <c:pt idx="139">
                  <c:v>5.2959501557632294</c:v>
                </c:pt>
                <c:pt idx="140">
                  <c:v>5.9006211180124168</c:v>
                </c:pt>
                <c:pt idx="141">
                  <c:v>6.211180124223592</c:v>
                </c:pt>
                <c:pt idx="142">
                  <c:v>6.1538461538461542</c:v>
                </c:pt>
                <c:pt idx="143">
                  <c:v>6.1538461538461542</c:v>
                </c:pt>
                <c:pt idx="144">
                  <c:v>6.4024390243902385</c:v>
                </c:pt>
                <c:pt idx="145">
                  <c:v>6.3636363636363713</c:v>
                </c:pt>
                <c:pt idx="146">
                  <c:v>6.6265060240963791</c:v>
                </c:pt>
                <c:pt idx="147">
                  <c:v>6.8656716417910379</c:v>
                </c:pt>
                <c:pt idx="148">
                  <c:v>7.4850299401197695</c:v>
                </c:pt>
                <c:pt idx="149">
                  <c:v>7.7380952380952328</c:v>
                </c:pt>
                <c:pt idx="150">
                  <c:v>7.4183976261127604</c:v>
                </c:pt>
                <c:pt idx="151">
                  <c:v>7.1005917159763454</c:v>
                </c:pt>
                <c:pt idx="152">
                  <c:v>6.1583577712609916</c:v>
                </c:pt>
                <c:pt idx="153">
                  <c:v>6.7251461988304007</c:v>
                </c:pt>
                <c:pt idx="154">
                  <c:v>7.5362318840579645</c:v>
                </c:pt>
                <c:pt idx="155">
                  <c:v>7.8260869565217384</c:v>
                </c:pt>
                <c:pt idx="156">
                  <c:v>7.4498567335243626</c:v>
                </c:pt>
                <c:pt idx="157">
                  <c:v>7.6923076923076872</c:v>
                </c:pt>
                <c:pt idx="158">
                  <c:v>7.0621468926553632</c:v>
                </c:pt>
                <c:pt idx="159">
                  <c:v>6.9832402234636826</c:v>
                </c:pt>
                <c:pt idx="160">
                  <c:v>7.2423398328690824</c:v>
                </c:pt>
                <c:pt idx="161">
                  <c:v>6.9060773480662974</c:v>
                </c:pt>
                <c:pt idx="162">
                  <c:v>6.9060773480662974</c:v>
                </c:pt>
                <c:pt idx="163">
                  <c:v>6.9060773480662974</c:v>
                </c:pt>
                <c:pt idx="164">
                  <c:v>7.182320441988943</c:v>
                </c:pt>
                <c:pt idx="165">
                  <c:v>7.1232876712328697</c:v>
                </c:pt>
                <c:pt idx="166">
                  <c:v>6.4690026954177915</c:v>
                </c:pt>
                <c:pt idx="167">
                  <c:v>5.9139784946236507</c:v>
                </c:pt>
                <c:pt idx="168">
                  <c:v>6.133333333333324</c:v>
                </c:pt>
                <c:pt idx="169">
                  <c:v>5.8201058201058364</c:v>
                </c:pt>
                <c:pt idx="170">
                  <c:v>5.8047493403694084</c:v>
                </c:pt>
                <c:pt idx="171">
                  <c:v>6.0052219321149014</c:v>
                </c:pt>
                <c:pt idx="172">
                  <c:v>6.2337662337662358</c:v>
                </c:pt>
                <c:pt idx="173">
                  <c:v>6.4599483204134334</c:v>
                </c:pt>
                <c:pt idx="174">
                  <c:v>6.201550387596888</c:v>
                </c:pt>
                <c:pt idx="175">
                  <c:v>5.9431524547803649</c:v>
                </c:pt>
                <c:pt idx="176">
                  <c:v>6.1855670103093008</c:v>
                </c:pt>
                <c:pt idx="177">
                  <c:v>5.8823529411764719</c:v>
                </c:pt>
                <c:pt idx="178">
                  <c:v>5.3164556962025378</c:v>
                </c:pt>
                <c:pt idx="179">
                  <c:v>5.3299492385786795</c:v>
                </c:pt>
                <c:pt idx="180">
                  <c:v>5.2763819095477338</c:v>
                </c:pt>
                <c:pt idx="181">
                  <c:v>5.2499999999999991</c:v>
                </c:pt>
                <c:pt idx="182">
                  <c:v>4.9875311720698257</c:v>
                </c:pt>
                <c:pt idx="183">
                  <c:v>4.9261083743842304</c:v>
                </c:pt>
                <c:pt idx="184">
                  <c:v>4.4009779951100336</c:v>
                </c:pt>
                <c:pt idx="185">
                  <c:v>3.883495145631044</c:v>
                </c:pt>
                <c:pt idx="186">
                  <c:v>3.649635036496357</c:v>
                </c:pt>
                <c:pt idx="187">
                  <c:v>4.1463414634146378</c:v>
                </c:pt>
                <c:pt idx="188">
                  <c:v>3.6407766990291357</c:v>
                </c:pt>
                <c:pt idx="189">
                  <c:v>3.6231884057970953</c:v>
                </c:pt>
                <c:pt idx="190">
                  <c:v>3.6057692307692291</c:v>
                </c:pt>
                <c:pt idx="191">
                  <c:v>3.6144578313253017</c:v>
                </c:pt>
                <c:pt idx="192">
                  <c:v>3.8186157517899888</c:v>
                </c:pt>
                <c:pt idx="193">
                  <c:v>3.562945368171011</c:v>
                </c:pt>
                <c:pt idx="194">
                  <c:v>3.8004750593824355</c:v>
                </c:pt>
                <c:pt idx="195">
                  <c:v>3.5211267605633756</c:v>
                </c:pt>
                <c:pt idx="196">
                  <c:v>3.7470725995315979</c:v>
                </c:pt>
                <c:pt idx="197">
                  <c:v>3.9719626168224442</c:v>
                </c:pt>
                <c:pt idx="198">
                  <c:v>3.9906103286384775</c:v>
                </c:pt>
                <c:pt idx="199">
                  <c:v>3.7470725995315979</c:v>
                </c:pt>
                <c:pt idx="200">
                  <c:v>3.7470725995315979</c:v>
                </c:pt>
                <c:pt idx="201">
                  <c:v>3.4965034965035002</c:v>
                </c:pt>
                <c:pt idx="202">
                  <c:v>3.4802784222737859</c:v>
                </c:pt>
                <c:pt idx="203">
                  <c:v>3.488372093023262</c:v>
                </c:pt>
                <c:pt idx="204">
                  <c:v>2.9885057471264354</c:v>
                </c:pt>
                <c:pt idx="205">
                  <c:v>3.2110091743119185</c:v>
                </c:pt>
                <c:pt idx="206">
                  <c:v>3.203661327231111</c:v>
                </c:pt>
                <c:pt idx="207">
                  <c:v>2.947845804988658</c:v>
                </c:pt>
                <c:pt idx="208">
                  <c:v>2.7088036117381531</c:v>
                </c:pt>
                <c:pt idx="209">
                  <c:v>2.6966292134831482</c:v>
                </c:pt>
                <c:pt idx="210">
                  <c:v>2.7088036117381531</c:v>
                </c:pt>
                <c:pt idx="211">
                  <c:v>2.483069977426644</c:v>
                </c:pt>
                <c:pt idx="212">
                  <c:v>2.257336343115135</c:v>
                </c:pt>
                <c:pt idx="213">
                  <c:v>2.2522522522522515</c:v>
                </c:pt>
                <c:pt idx="214">
                  <c:v>2.4663677130044803</c:v>
                </c:pt>
                <c:pt idx="215">
                  <c:v>2.4719101123595433</c:v>
                </c:pt>
                <c:pt idx="216">
                  <c:v>2.9017857142857206</c:v>
                </c:pt>
                <c:pt idx="217">
                  <c:v>2.8888888888888742</c:v>
                </c:pt>
                <c:pt idx="218">
                  <c:v>3.104212860310418</c:v>
                </c:pt>
                <c:pt idx="219">
                  <c:v>3.3039647577092435</c:v>
                </c:pt>
                <c:pt idx="220">
                  <c:v>3.2967032967033072</c:v>
                </c:pt>
                <c:pt idx="221">
                  <c:v>3.5010940919037115</c:v>
                </c:pt>
                <c:pt idx="222">
                  <c:v>4.3956043956044022</c:v>
                </c:pt>
                <c:pt idx="223">
                  <c:v>4.6255506607929542</c:v>
                </c:pt>
                <c:pt idx="224">
                  <c:v>5.0772626931567366</c:v>
                </c:pt>
                <c:pt idx="225">
                  <c:v>5.2863436123347984</c:v>
                </c:pt>
                <c:pt idx="226">
                  <c:v>5.2516411378555672</c:v>
                </c:pt>
                <c:pt idx="227">
                  <c:v>5.4824561403508776</c:v>
                </c:pt>
                <c:pt idx="228">
                  <c:v>4.9891540130151846</c:v>
                </c:pt>
                <c:pt idx="229">
                  <c:v>5.8315334773218153</c:v>
                </c:pt>
                <c:pt idx="230">
                  <c:v>5.8064516129032295</c:v>
                </c:pt>
                <c:pt idx="231">
                  <c:v>5.7569296375266532</c:v>
                </c:pt>
                <c:pt idx="232">
                  <c:v>5.9574468085106247</c:v>
                </c:pt>
                <c:pt idx="233">
                  <c:v>5.7082452431289621</c:v>
                </c:pt>
                <c:pt idx="234">
                  <c:v>5.2631578947368363</c:v>
                </c:pt>
                <c:pt idx="235">
                  <c:v>5.2631578947368363</c:v>
                </c:pt>
                <c:pt idx="236">
                  <c:v>4.8319327731092265</c:v>
                </c:pt>
                <c:pt idx="237">
                  <c:v>4.8117154811715634</c:v>
                </c:pt>
                <c:pt idx="238">
                  <c:v>5.1975051975051922</c:v>
                </c:pt>
                <c:pt idx="239">
                  <c:v>5.4054054054054168</c:v>
                </c:pt>
                <c:pt idx="240">
                  <c:v>5.9917355371900793</c:v>
                </c:pt>
                <c:pt idx="241">
                  <c:v>5.3061224489795888</c:v>
                </c:pt>
                <c:pt idx="242">
                  <c:v>5.6910569105691033</c:v>
                </c:pt>
                <c:pt idx="243">
                  <c:v>5.8467741935483764</c:v>
                </c:pt>
                <c:pt idx="244">
                  <c:v>5.8232931726907688</c:v>
                </c:pt>
                <c:pt idx="245">
                  <c:v>5.8000000000000052</c:v>
                </c:pt>
                <c:pt idx="246">
                  <c:v>6.4000000000000057</c:v>
                </c:pt>
                <c:pt idx="247">
                  <c:v>6.5999999999999837</c:v>
                </c:pt>
                <c:pt idx="248">
                  <c:v>7.2144288577154381</c:v>
                </c:pt>
                <c:pt idx="249">
                  <c:v>7.385229540918159</c:v>
                </c:pt>
                <c:pt idx="250">
                  <c:v>7.1146245059288571</c:v>
                </c:pt>
                <c:pt idx="251">
                  <c:v>6.9033530571992019</c:v>
                </c:pt>
                <c:pt idx="252">
                  <c:v>6.4327485380117011</c:v>
                </c:pt>
                <c:pt idx="253">
                  <c:v>6.201550387596888</c:v>
                </c:pt>
                <c:pt idx="254">
                  <c:v>5.3846153846153877</c:v>
                </c:pt>
                <c:pt idx="255">
                  <c:v>4.7619047619047672</c:v>
                </c:pt>
                <c:pt idx="256">
                  <c:v>5.1233396584440039</c:v>
                </c:pt>
                <c:pt idx="257">
                  <c:v>5.8601134215501061</c:v>
                </c:pt>
                <c:pt idx="258">
                  <c:v>5.4511278195488622</c:v>
                </c:pt>
                <c:pt idx="259">
                  <c:v>5.065666041275807</c:v>
                </c:pt>
                <c:pt idx="260">
                  <c:v>4.8598130841121412</c:v>
                </c:pt>
                <c:pt idx="261">
                  <c:v>4.8327137546468446</c:v>
                </c:pt>
                <c:pt idx="262">
                  <c:v>4.6125461254612476</c:v>
                </c:pt>
                <c:pt idx="263">
                  <c:v>4.6125461254612476</c:v>
                </c:pt>
                <c:pt idx="264">
                  <c:v>4.2124542124541975</c:v>
                </c:pt>
                <c:pt idx="265">
                  <c:v>4.014598540145986</c:v>
                </c:pt>
                <c:pt idx="266">
                  <c:v>3.8321167883211604</c:v>
                </c:pt>
                <c:pt idx="267">
                  <c:v>3.8181818181818317</c:v>
                </c:pt>
                <c:pt idx="268">
                  <c:v>3.4296028880866469</c:v>
                </c:pt>
                <c:pt idx="269">
                  <c:v>2.6785714285714191</c:v>
                </c:pt>
                <c:pt idx="270">
                  <c:v>2.8520499108734443</c:v>
                </c:pt>
                <c:pt idx="271">
                  <c:v>3.2142857142857029</c:v>
                </c:pt>
                <c:pt idx="272">
                  <c:v>3.2085561497326109</c:v>
                </c:pt>
                <c:pt idx="273">
                  <c:v>2.659574468085113</c:v>
                </c:pt>
                <c:pt idx="274">
                  <c:v>2.6455026455026509</c:v>
                </c:pt>
                <c:pt idx="275">
                  <c:v>2.6455026455026509</c:v>
                </c:pt>
                <c:pt idx="276">
                  <c:v>2.6362038664323295</c:v>
                </c:pt>
                <c:pt idx="277">
                  <c:v>2.9824561403508865</c:v>
                </c:pt>
                <c:pt idx="278">
                  <c:v>3.1634446397188043</c:v>
                </c:pt>
                <c:pt idx="279">
                  <c:v>2.9772329246935181</c:v>
                </c:pt>
                <c:pt idx="280">
                  <c:v>2.7923211169284423</c:v>
                </c:pt>
                <c:pt idx="281">
                  <c:v>2.7826086956521667</c:v>
                </c:pt>
                <c:pt idx="282">
                  <c:v>2.2530329289428108</c:v>
                </c:pt>
                <c:pt idx="283">
                  <c:v>1.730103806228378</c:v>
                </c:pt>
                <c:pt idx="284">
                  <c:v>1.5544041450777257</c:v>
                </c:pt>
                <c:pt idx="285">
                  <c:v>2.0725388601036343</c:v>
                </c:pt>
                <c:pt idx="286">
                  <c:v>2.0618556701030855</c:v>
                </c:pt>
                <c:pt idx="287">
                  <c:v>2.0618556701030855</c:v>
                </c:pt>
                <c:pt idx="288">
                  <c:v>2.2260273972602773</c:v>
                </c:pt>
                <c:pt idx="289">
                  <c:v>2.2146507666098714</c:v>
                </c:pt>
                <c:pt idx="290">
                  <c:v>2.5553662691652379</c:v>
                </c:pt>
                <c:pt idx="291">
                  <c:v>2.5510204081632626</c:v>
                </c:pt>
                <c:pt idx="292">
                  <c:v>2.5466893039049143</c:v>
                </c:pt>
                <c:pt idx="293">
                  <c:v>2.0304568527918621</c:v>
                </c:pt>
                <c:pt idx="294">
                  <c:v>2.0338983050847581</c:v>
                </c:pt>
                <c:pt idx="295">
                  <c:v>2.0408163265306145</c:v>
                </c:pt>
                <c:pt idx="296">
                  <c:v>2.0408163265306145</c:v>
                </c:pt>
                <c:pt idx="297">
                  <c:v>1.5228426395939021</c:v>
                </c:pt>
                <c:pt idx="298">
                  <c:v>1.6835016835016869</c:v>
                </c:pt>
                <c:pt idx="299">
                  <c:v>1.6835016835016869</c:v>
                </c:pt>
                <c:pt idx="300">
                  <c:v>1.3400335008375119</c:v>
                </c:pt>
                <c:pt idx="301">
                  <c:v>0.83333333333333037</c:v>
                </c:pt>
                <c:pt idx="302">
                  <c:v>0.16611295681061566</c:v>
                </c:pt>
                <c:pt idx="303">
                  <c:v>-0.16583747927030323</c:v>
                </c:pt>
                <c:pt idx="304">
                  <c:v>-0.16556291390729116</c:v>
                </c:pt>
                <c:pt idx="305">
                  <c:v>0</c:v>
                </c:pt>
                <c:pt idx="306">
                  <c:v>-0.33222591362126463</c:v>
                </c:pt>
                <c:pt idx="307">
                  <c:v>-0.33333333333334103</c:v>
                </c:pt>
                <c:pt idx="308">
                  <c:v>-0.33333333333334103</c:v>
                </c:pt>
                <c:pt idx="309">
                  <c:v>-0.66666666666665986</c:v>
                </c:pt>
                <c:pt idx="310">
                  <c:v>-0.99337748344371368</c:v>
                </c:pt>
                <c:pt idx="311">
                  <c:v>-0.99337748344371368</c:v>
                </c:pt>
                <c:pt idx="312">
                  <c:v>-0.82644628099173278</c:v>
                </c:pt>
                <c:pt idx="313">
                  <c:v>-0.66115702479339067</c:v>
                </c:pt>
                <c:pt idx="314">
                  <c:v>-0.33167495854062867</c:v>
                </c:pt>
                <c:pt idx="315">
                  <c:v>0</c:v>
                </c:pt>
                <c:pt idx="316">
                  <c:v>0.16583747927032544</c:v>
                </c:pt>
                <c:pt idx="317">
                  <c:v>0.16583747927032544</c:v>
                </c:pt>
                <c:pt idx="318">
                  <c:v>0.49999999999998934</c:v>
                </c:pt>
                <c:pt idx="319">
                  <c:v>0.66889632107023367</c:v>
                </c:pt>
                <c:pt idx="320">
                  <c:v>0.33444816053511683</c:v>
                </c:pt>
                <c:pt idx="321">
                  <c:v>0.83892617449663476</c:v>
                </c:pt>
                <c:pt idx="322">
                  <c:v>1.0033444816053505</c:v>
                </c:pt>
                <c:pt idx="323">
                  <c:v>1.0033444816053505</c:v>
                </c:pt>
                <c:pt idx="324">
                  <c:v>0.83333333333333037</c:v>
                </c:pt>
                <c:pt idx="325">
                  <c:v>0.99833610648918381</c:v>
                </c:pt>
                <c:pt idx="326">
                  <c:v>0.99833610648918381</c:v>
                </c:pt>
                <c:pt idx="327">
                  <c:v>1.1627906976744207</c:v>
                </c:pt>
                <c:pt idx="328">
                  <c:v>1.1589403973510048</c:v>
                </c:pt>
                <c:pt idx="329">
                  <c:v>1.1589403973510048</c:v>
                </c:pt>
                <c:pt idx="330">
                  <c:v>1.1608623548922115</c:v>
                </c:pt>
                <c:pt idx="331">
                  <c:v>1.1627906976744207</c:v>
                </c:pt>
                <c:pt idx="332">
                  <c:v>1.4999999999999902</c:v>
                </c:pt>
                <c:pt idx="333">
                  <c:v>1.4975041597337757</c:v>
                </c:pt>
                <c:pt idx="334">
                  <c:v>1.655629139072845</c:v>
                </c:pt>
                <c:pt idx="335">
                  <c:v>1.8211920529801251</c:v>
                </c:pt>
                <c:pt idx="336">
                  <c:v>2.3140495867768562</c:v>
                </c:pt>
                <c:pt idx="337">
                  <c:v>2.4711696869851751</c:v>
                </c:pt>
                <c:pt idx="338">
                  <c:v>2.6359143327841839</c:v>
                </c:pt>
                <c:pt idx="339">
                  <c:v>2.9556650246305383</c:v>
                </c:pt>
                <c:pt idx="340">
                  <c:v>2.9459901800327204</c:v>
                </c:pt>
                <c:pt idx="341">
                  <c:v>2.9459901800327204</c:v>
                </c:pt>
                <c:pt idx="342">
                  <c:v>2.7868852459016491</c:v>
                </c:pt>
                <c:pt idx="343">
                  <c:v>2.791461412151075</c:v>
                </c:pt>
                <c:pt idx="344">
                  <c:v>2.9556650246305383</c:v>
                </c:pt>
                <c:pt idx="345">
                  <c:v>3.1147540983606614</c:v>
                </c:pt>
                <c:pt idx="346">
                  <c:v>2.931596091205213</c:v>
                </c:pt>
                <c:pt idx="347">
                  <c:v>2.9268292682926855</c:v>
                </c:pt>
                <c:pt idx="348">
                  <c:v>2.7463651050080751</c:v>
                </c:pt>
                <c:pt idx="349">
                  <c:v>2.733118971061077</c:v>
                </c:pt>
                <c:pt idx="350">
                  <c:v>2.7287319422151013</c:v>
                </c:pt>
                <c:pt idx="351">
                  <c:v>2.2328548644338087</c:v>
                </c:pt>
                <c:pt idx="352">
                  <c:v>2.2257551669316422</c:v>
                </c:pt>
                <c:pt idx="353">
                  <c:v>2.2257551669316422</c:v>
                </c:pt>
                <c:pt idx="354">
                  <c:v>2.3923444976076569</c:v>
                </c:pt>
                <c:pt idx="355">
                  <c:v>2.8753993610223683</c:v>
                </c:pt>
                <c:pt idx="356">
                  <c:v>3.0303030303030276</c:v>
                </c:pt>
                <c:pt idx="357">
                  <c:v>3.3386327503974522</c:v>
                </c:pt>
                <c:pt idx="358">
                  <c:v>3.0063291139240444</c:v>
                </c:pt>
                <c:pt idx="359">
                  <c:v>2.8436018957345821</c:v>
                </c:pt>
                <c:pt idx="360">
                  <c:v>2.8301886792452935</c:v>
                </c:pt>
                <c:pt idx="361">
                  <c:v>2.9733959311424085</c:v>
                </c:pt>
                <c:pt idx="362">
                  <c:v>2.9687500000000089</c:v>
                </c:pt>
                <c:pt idx="363">
                  <c:v>2.9641185647425905</c:v>
                </c:pt>
                <c:pt idx="364">
                  <c:v>3.1104199066874116</c:v>
                </c:pt>
                <c:pt idx="365">
                  <c:v>3.4214618973561484</c:v>
                </c:pt>
                <c:pt idx="366">
                  <c:v>4.8286604361370555</c:v>
                </c:pt>
                <c:pt idx="367">
                  <c:v>4.5031055900621064</c:v>
                </c:pt>
                <c:pt idx="368">
                  <c:v>4.0247678018576094</c:v>
                </c:pt>
                <c:pt idx="369">
                  <c:v>3.5384615384615348</c:v>
                </c:pt>
                <c:pt idx="370">
                  <c:v>4.1474654377880338</c:v>
                </c:pt>
                <c:pt idx="371">
                  <c:v>4.1474654377880338</c:v>
                </c:pt>
                <c:pt idx="372">
                  <c:v>4.1284403669724634</c:v>
                </c:pt>
                <c:pt idx="373">
                  <c:v>4.2553191489361764</c:v>
                </c:pt>
                <c:pt idx="374">
                  <c:v>4.5523520485584168</c:v>
                </c:pt>
                <c:pt idx="375">
                  <c:v>4.8484848484848575</c:v>
                </c:pt>
                <c:pt idx="376">
                  <c:v>4.6757164404223284</c:v>
                </c:pt>
                <c:pt idx="377">
                  <c:v>4.5112781954887327</c:v>
                </c:pt>
                <c:pt idx="378">
                  <c:v>3.5661218424962948</c:v>
                </c:pt>
                <c:pt idx="379">
                  <c:v>3.5661218424962948</c:v>
                </c:pt>
                <c:pt idx="380">
                  <c:v>3.5714285714285587</c:v>
                </c:pt>
                <c:pt idx="381">
                  <c:v>3.5661218424962948</c:v>
                </c:pt>
                <c:pt idx="382">
                  <c:v>3.3923303834808127</c:v>
                </c:pt>
                <c:pt idx="383">
                  <c:v>3.3923303834808127</c:v>
                </c:pt>
                <c:pt idx="384">
                  <c:v>3.8179148311306976</c:v>
                </c:pt>
                <c:pt idx="385">
                  <c:v>3.9358600583090375</c:v>
                </c:pt>
                <c:pt idx="386">
                  <c:v>3.9187227866472885</c:v>
                </c:pt>
                <c:pt idx="387">
                  <c:v>3.6127167630057855</c:v>
                </c:pt>
                <c:pt idx="388">
                  <c:v>3.6023054755043304</c:v>
                </c:pt>
                <c:pt idx="389">
                  <c:v>3.5971223021582732</c:v>
                </c:pt>
                <c:pt idx="390">
                  <c:v>3.5868005738880937</c:v>
                </c:pt>
                <c:pt idx="391">
                  <c:v>3.7302725968435979</c:v>
                </c:pt>
                <c:pt idx="392">
                  <c:v>3.5919540229885083</c:v>
                </c:pt>
                <c:pt idx="393">
                  <c:v>3.4433285509325451</c:v>
                </c:pt>
                <c:pt idx="394">
                  <c:v>3.1383737517831634</c:v>
                </c:pt>
                <c:pt idx="395">
                  <c:v>3.2810271041369576</c:v>
                </c:pt>
                <c:pt idx="396">
                  <c:v>2.9702970297029729</c:v>
                </c:pt>
                <c:pt idx="397">
                  <c:v>2.9453015427770124</c:v>
                </c:pt>
                <c:pt idx="398">
                  <c:v>2.6536312849162025</c:v>
                </c:pt>
                <c:pt idx="399">
                  <c:v>2.6499302649930057</c:v>
                </c:pt>
                <c:pt idx="400">
                  <c:v>2.6425591098748091</c:v>
                </c:pt>
                <c:pt idx="401">
                  <c:v>2.6388888888889017</c:v>
                </c:pt>
                <c:pt idx="402">
                  <c:v>2.4930747922437657</c:v>
                </c:pt>
                <c:pt idx="403">
                  <c:v>2.6279391424619769</c:v>
                </c:pt>
                <c:pt idx="404">
                  <c:v>2.6352288488210807</c:v>
                </c:pt>
                <c:pt idx="405">
                  <c:v>2.4965325936199934</c:v>
                </c:pt>
                <c:pt idx="406">
                  <c:v>2.3513139695712448</c:v>
                </c:pt>
                <c:pt idx="407">
                  <c:v>2.4861878453038555</c:v>
                </c:pt>
                <c:pt idx="408">
                  <c:v>2.3351648351648491</c:v>
                </c:pt>
                <c:pt idx="409">
                  <c:v>2.043596730245234</c:v>
                </c:pt>
                <c:pt idx="410">
                  <c:v>1.9047619047619202</c:v>
                </c:pt>
                <c:pt idx="411">
                  <c:v>1.9021739130434812</c:v>
                </c:pt>
                <c:pt idx="412">
                  <c:v>1.6260162601626105</c:v>
                </c:pt>
                <c:pt idx="413">
                  <c:v>1.6238159675236563</c:v>
                </c:pt>
                <c:pt idx="414">
                  <c:v>1.7567567567567499</c:v>
                </c:pt>
                <c:pt idx="415">
                  <c:v>1.4824797843665749</c:v>
                </c:pt>
                <c:pt idx="416">
                  <c:v>1.7567567567567499</c:v>
                </c:pt>
                <c:pt idx="417">
                  <c:v>1.6238159675236563</c:v>
                </c:pt>
                <c:pt idx="418">
                  <c:v>1.4864864864864824</c:v>
                </c:pt>
                <c:pt idx="419">
                  <c:v>1.4824797843665749</c:v>
                </c:pt>
                <c:pt idx="420">
                  <c:v>1.3422818791946289</c:v>
                </c:pt>
                <c:pt idx="421">
                  <c:v>1.4686248331108098</c:v>
                </c:pt>
                <c:pt idx="422">
                  <c:v>1.4686248331108098</c:v>
                </c:pt>
                <c:pt idx="423">
                  <c:v>1.3333333333333419</c:v>
                </c:pt>
                <c:pt idx="424">
                  <c:v>1.4666666666666606</c:v>
                </c:pt>
                <c:pt idx="425">
                  <c:v>1.4647137150466172</c:v>
                </c:pt>
                <c:pt idx="426">
                  <c:v>1.3280212483399723</c:v>
                </c:pt>
                <c:pt idx="427">
                  <c:v>1.3280212483399723</c:v>
                </c:pt>
                <c:pt idx="428">
                  <c:v>1.3280212483399723</c:v>
                </c:pt>
                <c:pt idx="429">
                  <c:v>1.5978695073235683</c:v>
                </c:pt>
                <c:pt idx="430">
                  <c:v>1.4647137150466172</c:v>
                </c:pt>
                <c:pt idx="431">
                  <c:v>1.5936254980079667</c:v>
                </c:pt>
                <c:pt idx="432">
                  <c:v>2.1192052980132381</c:v>
                </c:pt>
                <c:pt idx="433">
                  <c:v>1.5789473684210575</c:v>
                </c:pt>
                <c:pt idx="434">
                  <c:v>1.5789473684210575</c:v>
                </c:pt>
                <c:pt idx="435">
                  <c:v>1.4473684210526194</c:v>
                </c:pt>
                <c:pt idx="436">
                  <c:v>1.5768725361366753</c:v>
                </c:pt>
                <c:pt idx="437">
                  <c:v>1.5748031496062964</c:v>
                </c:pt>
                <c:pt idx="438">
                  <c:v>2.3591087811271283</c:v>
                </c:pt>
                <c:pt idx="439">
                  <c:v>2.3591087811271283</c:v>
                </c:pt>
                <c:pt idx="440">
                  <c:v>2.2280471821756187</c:v>
                </c:pt>
                <c:pt idx="441">
                  <c:v>2.0969855832241313</c:v>
                </c:pt>
                <c:pt idx="442">
                  <c:v>2.2309711286089273</c:v>
                </c:pt>
                <c:pt idx="443">
                  <c:v>2.0915032679738488</c:v>
                </c:pt>
                <c:pt idx="444">
                  <c:v>1.2970168612191912</c:v>
                </c:pt>
                <c:pt idx="445">
                  <c:v>1.2953367875647714</c:v>
                </c:pt>
                <c:pt idx="446">
                  <c:v>1.1658031088082721</c:v>
                </c:pt>
                <c:pt idx="447">
                  <c:v>1.4267185473411326</c:v>
                </c:pt>
                <c:pt idx="448">
                  <c:v>1.2936610608020649</c:v>
                </c:pt>
                <c:pt idx="449">
                  <c:v>1.2919896640826822</c:v>
                </c:pt>
                <c:pt idx="450">
                  <c:v>0.76824583866839102</c:v>
                </c:pt>
                <c:pt idx="451">
                  <c:v>0.51216389244559402</c:v>
                </c:pt>
                <c:pt idx="452">
                  <c:v>0.38461538461538325</c:v>
                </c:pt>
                <c:pt idx="453">
                  <c:v>0.38510911424902705</c:v>
                </c:pt>
                <c:pt idx="454">
                  <c:v>0.38510911424902705</c:v>
                </c:pt>
                <c:pt idx="455">
                  <c:v>0.25608194622279701</c:v>
                </c:pt>
                <c:pt idx="456">
                  <c:v>0.12804097311140961</c:v>
                </c:pt>
                <c:pt idx="457">
                  <c:v>0.12787723785165905</c:v>
                </c:pt>
                <c:pt idx="458">
                  <c:v>0.25608194622279701</c:v>
                </c:pt>
                <c:pt idx="459">
                  <c:v>0.63938618925831747</c:v>
                </c:pt>
                <c:pt idx="460">
                  <c:v>0.51085568326947328</c:v>
                </c:pt>
                <c:pt idx="461">
                  <c:v>0.51020408163264808</c:v>
                </c:pt>
                <c:pt idx="462">
                  <c:v>0.63532401524777349</c:v>
                </c:pt>
                <c:pt idx="463">
                  <c:v>0.76433121019108263</c:v>
                </c:pt>
                <c:pt idx="464">
                  <c:v>0.76628352490422103</c:v>
                </c:pt>
                <c:pt idx="465">
                  <c:v>0.76726342710997653</c:v>
                </c:pt>
                <c:pt idx="466">
                  <c:v>1.0230179028132946</c:v>
                </c:pt>
                <c:pt idx="467">
                  <c:v>1.2771392081736943</c:v>
                </c:pt>
                <c:pt idx="468">
                  <c:v>1.6624040920716121</c:v>
                </c:pt>
                <c:pt idx="469">
                  <c:v>1.5325670498084421</c:v>
                </c:pt>
                <c:pt idx="470">
                  <c:v>1.5325670498084421</c:v>
                </c:pt>
                <c:pt idx="471">
                  <c:v>1.0165184243964287</c:v>
                </c:pt>
                <c:pt idx="472">
                  <c:v>1.0165184243964287</c:v>
                </c:pt>
                <c:pt idx="473">
                  <c:v>1.2690355329949332</c:v>
                </c:pt>
                <c:pt idx="474">
                  <c:v>1.2626262626262541</c:v>
                </c:pt>
                <c:pt idx="475">
                  <c:v>1.1378002528445119</c:v>
                </c:pt>
                <c:pt idx="476">
                  <c:v>1.6476552598225558</c:v>
                </c:pt>
                <c:pt idx="477">
                  <c:v>1.6497461928933976</c:v>
                </c:pt>
                <c:pt idx="478">
                  <c:v>1.51898734177216</c:v>
                </c:pt>
                <c:pt idx="479">
                  <c:v>1.8915510718789497</c:v>
                </c:pt>
                <c:pt idx="480">
                  <c:v>1.3836477987421381</c:v>
                </c:pt>
                <c:pt idx="481">
                  <c:v>1.8867924528301883</c:v>
                </c:pt>
                <c:pt idx="482">
                  <c:v>1.8867924528301883</c:v>
                </c:pt>
                <c:pt idx="483">
                  <c:v>2.3899371069182385</c:v>
                </c:pt>
                <c:pt idx="484">
                  <c:v>2.7672955974842761</c:v>
                </c:pt>
                <c:pt idx="485">
                  <c:v>2.506265664160412</c:v>
                </c:pt>
                <c:pt idx="486">
                  <c:v>2.1197007481296826</c:v>
                </c:pt>
                <c:pt idx="487">
                  <c:v>2.1249999999999991</c:v>
                </c:pt>
                <c:pt idx="488">
                  <c:v>1.8703241895261735</c:v>
                </c:pt>
                <c:pt idx="489">
                  <c:v>1.8726591760299671</c:v>
                </c:pt>
                <c:pt idx="490">
                  <c:v>1.4962593516209433</c:v>
                </c:pt>
                <c:pt idx="491">
                  <c:v>1.7326732673267342</c:v>
                </c:pt>
                <c:pt idx="492">
                  <c:v>1.9851116625310361</c:v>
                </c:pt>
                <c:pt idx="493">
                  <c:v>1.8518518518518601</c:v>
                </c:pt>
                <c:pt idx="494">
                  <c:v>2.0987654320987703</c:v>
                </c:pt>
                <c:pt idx="495">
                  <c:v>1.4742014742014531</c:v>
                </c:pt>
                <c:pt idx="496">
                  <c:v>1.2239902080783294</c:v>
                </c:pt>
                <c:pt idx="497">
                  <c:v>1.1002444987775029</c:v>
                </c:pt>
                <c:pt idx="498">
                  <c:v>1.098901098901095</c:v>
                </c:pt>
                <c:pt idx="499">
                  <c:v>1.2239902080783294</c:v>
                </c:pt>
                <c:pt idx="500">
                  <c:v>1.2239902080783294</c:v>
                </c:pt>
                <c:pt idx="501">
                  <c:v>1.225490196078427</c:v>
                </c:pt>
                <c:pt idx="502">
                  <c:v>1.1056511056510843</c:v>
                </c:pt>
                <c:pt idx="503">
                  <c:v>1.0948905109488871</c:v>
                </c:pt>
                <c:pt idx="504">
                  <c:v>1.0948905109488871</c:v>
                </c:pt>
                <c:pt idx="505">
                  <c:v>1.3333333333333197</c:v>
                </c:pt>
                <c:pt idx="506">
                  <c:v>1.0882708585247869</c:v>
                </c:pt>
                <c:pt idx="507">
                  <c:v>0.96852300242131761</c:v>
                </c:pt>
                <c:pt idx="508">
                  <c:v>0.60459492140265692</c:v>
                </c:pt>
                <c:pt idx="509">
                  <c:v>0.96735187424425995</c:v>
                </c:pt>
                <c:pt idx="510">
                  <c:v>0.96618357487923134</c:v>
                </c:pt>
                <c:pt idx="511">
                  <c:v>1.0882708585247869</c:v>
                </c:pt>
                <c:pt idx="512">
                  <c:v>1.0882708585247869</c:v>
                </c:pt>
                <c:pt idx="513">
                  <c:v>1.2106537530266248</c:v>
                </c:pt>
                <c:pt idx="514">
                  <c:v>1.3365735115431487</c:v>
                </c:pt>
                <c:pt idx="515">
                  <c:v>1.0830324909747446</c:v>
                </c:pt>
                <c:pt idx="516">
                  <c:v>1.0830324909747446</c:v>
                </c:pt>
                <c:pt idx="517">
                  <c:v>0.71770334928231705</c:v>
                </c:pt>
                <c:pt idx="518">
                  <c:v>1.0765550239234534</c:v>
                </c:pt>
                <c:pt idx="519">
                  <c:v>1.6786570743405171</c:v>
                </c:pt>
                <c:pt idx="520">
                  <c:v>2.1634615384615419</c:v>
                </c:pt>
                <c:pt idx="521">
                  <c:v>1.7964071856287456</c:v>
                </c:pt>
                <c:pt idx="522">
                  <c:v>1.7942583732057482</c:v>
                </c:pt>
                <c:pt idx="523">
                  <c:v>1.9138755980861344</c:v>
                </c:pt>
                <c:pt idx="524">
                  <c:v>1.674641148325362</c:v>
                </c:pt>
                <c:pt idx="525">
                  <c:v>1.7942583732057482</c:v>
                </c:pt>
                <c:pt idx="526">
                  <c:v>1.9184652278177339</c:v>
                </c:pt>
                <c:pt idx="527">
                  <c:v>2.2619047619047761</c:v>
                </c:pt>
                <c:pt idx="528">
                  <c:v>1.5476190476190421</c:v>
                </c:pt>
                <c:pt idx="529">
                  <c:v>1.6627078384797933</c:v>
                </c:pt>
                <c:pt idx="530">
                  <c:v>1.7751479289940919</c:v>
                </c:pt>
                <c:pt idx="531">
                  <c:v>1.1792452830188704</c:v>
                </c:pt>
                <c:pt idx="532">
                  <c:v>1.0588235294117787</c:v>
                </c:pt>
                <c:pt idx="533">
                  <c:v>1.2941176470588234</c:v>
                </c:pt>
                <c:pt idx="534">
                  <c:v>1.5276145710928501</c:v>
                </c:pt>
                <c:pt idx="535">
                  <c:v>1.5258215962441257</c:v>
                </c:pt>
                <c:pt idx="536">
                  <c:v>1.8823529411764683</c:v>
                </c:pt>
                <c:pt idx="537">
                  <c:v>1.8801410105758087</c:v>
                </c:pt>
                <c:pt idx="538">
                  <c:v>1.6470588235294237</c:v>
                </c:pt>
                <c:pt idx="539">
                  <c:v>1.3969732246798428</c:v>
                </c:pt>
                <c:pt idx="540">
                  <c:v>1.7584994138335253</c:v>
                </c:pt>
                <c:pt idx="541">
                  <c:v>1.8691588785046731</c:v>
                </c:pt>
                <c:pt idx="542">
                  <c:v>1.3953488372093092</c:v>
                </c:pt>
                <c:pt idx="543">
                  <c:v>1.9813519813519864</c:v>
                </c:pt>
                <c:pt idx="544">
                  <c:v>1.8626309662397977</c:v>
                </c:pt>
                <c:pt idx="545">
                  <c:v>1.8583042973286945</c:v>
                </c:pt>
                <c:pt idx="546">
                  <c:v>1.8518518518518379</c:v>
                </c:pt>
                <c:pt idx="547">
                  <c:v>1.6184971098265999</c:v>
                </c:pt>
                <c:pt idx="548">
                  <c:v>1.1547344110854452</c:v>
                </c:pt>
                <c:pt idx="549">
                  <c:v>1.0380622837370179</c:v>
                </c:pt>
                <c:pt idx="550">
                  <c:v>1.388888888888884</c:v>
                </c:pt>
                <c:pt idx="551">
                  <c:v>1.3777267508610747</c:v>
                </c:pt>
                <c:pt idx="552">
                  <c:v>1.7281105990783363</c:v>
                </c:pt>
                <c:pt idx="553">
                  <c:v>1.7201834862385246</c:v>
                </c:pt>
                <c:pt idx="554">
                  <c:v>1.9495412844036775</c:v>
                </c:pt>
                <c:pt idx="555">
                  <c:v>2.0571428571428463</c:v>
                </c:pt>
                <c:pt idx="556">
                  <c:v>2.0571428571428463</c:v>
                </c:pt>
                <c:pt idx="557">
                  <c:v>1.9384264538198526</c:v>
                </c:pt>
                <c:pt idx="558">
                  <c:v>2.0454545454545503</c:v>
                </c:pt>
                <c:pt idx="559">
                  <c:v>2.0477815699658564</c:v>
                </c:pt>
                <c:pt idx="560">
                  <c:v>2.6255707762557146</c:v>
                </c:pt>
                <c:pt idx="561">
                  <c:v>2.8538812785388057</c:v>
                </c:pt>
                <c:pt idx="562">
                  <c:v>3.4246575342465668</c:v>
                </c:pt>
                <c:pt idx="563">
                  <c:v>3.1710079275198089</c:v>
                </c:pt>
                <c:pt idx="564">
                  <c:v>2.8312570781426905</c:v>
                </c:pt>
                <c:pt idx="565">
                  <c:v>2.8184892897406888</c:v>
                </c:pt>
                <c:pt idx="566">
                  <c:v>3.1496062992125928</c:v>
                </c:pt>
                <c:pt idx="567">
                  <c:v>2.4636058230683044</c:v>
                </c:pt>
                <c:pt idx="568">
                  <c:v>3.0235162374020241</c:v>
                </c:pt>
                <c:pt idx="569">
                  <c:v>3.2438478747203403</c:v>
                </c:pt>
                <c:pt idx="570">
                  <c:v>3.3407572383073569</c:v>
                </c:pt>
                <c:pt idx="571">
                  <c:v>3.1215161649944312</c:v>
                </c:pt>
                <c:pt idx="572">
                  <c:v>2.7808676307007785</c:v>
                </c:pt>
                <c:pt idx="573">
                  <c:v>2.3307436182020025</c:v>
                </c:pt>
                <c:pt idx="574">
                  <c:v>1.3245033112582849</c:v>
                </c:pt>
                <c:pt idx="575">
                  <c:v>1.0976948408342402</c:v>
                </c:pt>
                <c:pt idx="576">
                  <c:v>0.99118942731277748</c:v>
                </c:pt>
                <c:pt idx="577">
                  <c:v>1.0964912280701844</c:v>
                </c:pt>
                <c:pt idx="578">
                  <c:v>0.32715376226826187</c:v>
                </c:pt>
                <c:pt idx="579">
                  <c:v>0.65573770491802463</c:v>
                </c:pt>
                <c:pt idx="580">
                  <c:v>0</c:v>
                </c:pt>
                <c:pt idx="581">
                  <c:v>0</c:v>
                </c:pt>
                <c:pt idx="582">
                  <c:v>-0.53879310344827624</c:v>
                </c:pt>
                <c:pt idx="583">
                  <c:v>0</c:v>
                </c:pt>
                <c:pt idx="584">
                  <c:v>-0.21645021645021467</c:v>
                </c:pt>
                <c:pt idx="585">
                  <c:v>0.10845986984815426</c:v>
                </c:pt>
                <c:pt idx="586">
                  <c:v>0.32679738562091387</c:v>
                </c:pt>
                <c:pt idx="587">
                  <c:v>0.86862106406082606</c:v>
                </c:pt>
                <c:pt idx="588">
                  <c:v>0.65430752453652374</c:v>
                </c:pt>
                <c:pt idx="589">
                  <c:v>0.54229934924077128</c:v>
                </c:pt>
                <c:pt idx="590">
                  <c:v>1.304347826086949</c:v>
                </c:pt>
                <c:pt idx="591">
                  <c:v>1.1943539630836053</c:v>
                </c:pt>
                <c:pt idx="592">
                  <c:v>1.304347826086949</c:v>
                </c:pt>
                <c:pt idx="593">
                  <c:v>0.9750812567713929</c:v>
                </c:pt>
                <c:pt idx="594">
                  <c:v>1.0834236186348933</c:v>
                </c:pt>
                <c:pt idx="595">
                  <c:v>0.97297297297298524</c:v>
                </c:pt>
                <c:pt idx="596">
                  <c:v>1.193058568329719</c:v>
                </c:pt>
                <c:pt idx="597">
                  <c:v>1.1917659804983938</c:v>
                </c:pt>
                <c:pt idx="598">
                  <c:v>1.6286644951140072</c:v>
                </c:pt>
                <c:pt idx="599">
                  <c:v>1.2917115177610183</c:v>
                </c:pt>
                <c:pt idx="600">
                  <c:v>1.7334777898158293</c:v>
                </c:pt>
                <c:pt idx="601">
                  <c:v>1.9417475728155331</c:v>
                </c:pt>
                <c:pt idx="602">
                  <c:v>1.93133047210301</c:v>
                </c:pt>
                <c:pt idx="603">
                  <c:v>2.0386266094420513</c:v>
                </c:pt>
                <c:pt idx="604">
                  <c:v>1.93133047210301</c:v>
                </c:pt>
                <c:pt idx="605">
                  <c:v>2.0386266094420513</c:v>
                </c:pt>
                <c:pt idx="606">
                  <c:v>2.1436227224008508</c:v>
                </c:pt>
                <c:pt idx="607">
                  <c:v>2.1413276231263323</c:v>
                </c:pt>
                <c:pt idx="608">
                  <c:v>2.4651661307609762</c:v>
                </c:pt>
                <c:pt idx="609">
                  <c:v>2.3554603854389677</c:v>
                </c:pt>
                <c:pt idx="610">
                  <c:v>2.2435897435897578</c:v>
                </c:pt>
                <c:pt idx="611">
                  <c:v>2.0191285866099973</c:v>
                </c:pt>
                <c:pt idx="612">
                  <c:v>2.0234291799786863</c:v>
                </c:pt>
                <c:pt idx="613">
                  <c:v>2.1164021164021163</c:v>
                </c:pt>
                <c:pt idx="614">
                  <c:v>2.2105263157894628</c:v>
                </c:pt>
                <c:pt idx="615">
                  <c:v>1.8927444794952786</c:v>
                </c:pt>
                <c:pt idx="616">
                  <c:v>1.8947368421052602</c:v>
                </c:pt>
                <c:pt idx="617">
                  <c:v>1.682439537329139</c:v>
                </c:pt>
                <c:pt idx="618">
                  <c:v>1.8887722980063026</c:v>
                </c:pt>
                <c:pt idx="619">
                  <c:v>2.0964360587002018</c:v>
                </c:pt>
                <c:pt idx="620">
                  <c:v>1.9874476987447709</c:v>
                </c:pt>
                <c:pt idx="621">
                  <c:v>1.9874476987447709</c:v>
                </c:pt>
                <c:pt idx="622">
                  <c:v>1.9853709508881767</c:v>
                </c:pt>
                <c:pt idx="623">
                  <c:v>1.9791666666666652</c:v>
                </c:pt>
                <c:pt idx="624">
                  <c:v>1.6701461377870652</c:v>
                </c:pt>
                <c:pt idx="625">
                  <c:v>1.5544041450777257</c:v>
                </c:pt>
                <c:pt idx="626">
                  <c:v>1.338825952626177</c:v>
                </c:pt>
                <c:pt idx="627">
                  <c:v>1.1351909184726505</c:v>
                </c:pt>
                <c:pt idx="628">
                  <c:v>1.6528925619834878</c:v>
                </c:pt>
                <c:pt idx="629">
                  <c:v>1.8614270941054833</c:v>
                </c:pt>
                <c:pt idx="630">
                  <c:v>1.8537590113285374</c:v>
                </c:pt>
                <c:pt idx="631">
                  <c:v>1.5400410677617993</c:v>
                </c:pt>
                <c:pt idx="632">
                  <c:v>1.4358974358974486</c:v>
                </c:pt>
                <c:pt idx="633">
                  <c:v>1.2307692307692353</c:v>
                </c:pt>
                <c:pt idx="634">
                  <c:v>1.3319672131147708</c:v>
                </c:pt>
                <c:pt idx="635">
                  <c:v>1.4300306435137911</c:v>
                </c:pt>
                <c:pt idx="636">
                  <c:v>1.4373716632443356</c:v>
                </c:pt>
                <c:pt idx="637">
                  <c:v>1.2244897959183598</c:v>
                </c:pt>
                <c:pt idx="638">
                  <c:v>1.1178861788617933</c:v>
                </c:pt>
                <c:pt idx="639">
                  <c:v>1.4285714285714235</c:v>
                </c:pt>
                <c:pt idx="640">
                  <c:v>0.81300813008129413</c:v>
                </c:pt>
                <c:pt idx="641">
                  <c:v>1.0152284263959421</c:v>
                </c:pt>
                <c:pt idx="642">
                  <c:v>0.80889787664306656</c:v>
                </c:pt>
                <c:pt idx="643">
                  <c:v>0.9100101112234471</c:v>
                </c:pt>
                <c:pt idx="644">
                  <c:v>0.9100101112234471</c:v>
                </c:pt>
                <c:pt idx="645">
                  <c:v>0.81053698074975422</c:v>
                </c:pt>
                <c:pt idx="646">
                  <c:v>0.60667340748230547</c:v>
                </c:pt>
                <c:pt idx="647">
                  <c:v>0.20140986908359082</c:v>
                </c:pt>
                <c:pt idx="648">
                  <c:v>-0.30364372469635637</c:v>
                </c:pt>
                <c:pt idx="649">
                  <c:v>0</c:v>
                </c:pt>
                <c:pt idx="650">
                  <c:v>0.20100502512563345</c:v>
                </c:pt>
                <c:pt idx="651">
                  <c:v>0.80482897384306362</c:v>
                </c:pt>
                <c:pt idx="652">
                  <c:v>1.2096774193548487</c:v>
                </c:pt>
                <c:pt idx="653">
                  <c:v>0.90452261306532833</c:v>
                </c:pt>
                <c:pt idx="654">
                  <c:v>0.90270812437311942</c:v>
                </c:pt>
                <c:pt idx="655">
                  <c:v>0.80160320641282645</c:v>
                </c:pt>
                <c:pt idx="656">
                  <c:v>0.60120240480963094</c:v>
                </c:pt>
                <c:pt idx="657">
                  <c:v>0.90452261306532833</c:v>
                </c:pt>
                <c:pt idx="658">
                  <c:v>0.20100502512563345</c:v>
                </c:pt>
                <c:pt idx="659">
                  <c:v>0.20100502512563345</c:v>
                </c:pt>
                <c:pt idx="660">
                  <c:v>0.50761421319795996</c:v>
                </c:pt>
                <c:pt idx="661">
                  <c:v>0.10080645161290036</c:v>
                </c:pt>
                <c:pt idx="662">
                  <c:v>0.30090270812437314</c:v>
                </c:pt>
                <c:pt idx="663">
                  <c:v>-9.9800399201610546E-2</c:v>
                </c:pt>
                <c:pt idx="664">
                  <c:v>0.19920318725097363</c:v>
                </c:pt>
                <c:pt idx="665">
                  <c:v>0.29880478087649376</c:v>
                </c:pt>
                <c:pt idx="666">
                  <c:v>0.49701789264413598</c:v>
                </c:pt>
                <c:pt idx="667">
                  <c:v>0.39761431411531323</c:v>
                </c:pt>
                <c:pt idx="668">
                  <c:v>0.59760956175298752</c:v>
                </c:pt>
                <c:pt idx="669">
                  <c:v>0.79681274900398336</c:v>
                </c:pt>
                <c:pt idx="670">
                  <c:v>0.80240722166500245</c:v>
                </c:pt>
                <c:pt idx="671">
                  <c:v>1.5045135406218657</c:v>
                </c:pt>
                <c:pt idx="672">
                  <c:v>1.6161616161616044</c:v>
                </c:pt>
                <c:pt idx="673">
                  <c:v>1.9133937562940684</c:v>
                </c:pt>
                <c:pt idx="674">
                  <c:v>1.4000000000000012</c:v>
                </c:pt>
                <c:pt idx="675">
                  <c:v>1.6983016983016963</c:v>
                </c:pt>
                <c:pt idx="676">
                  <c:v>1.1928429423459175</c:v>
                </c:pt>
                <c:pt idx="677">
                  <c:v>1.3902681231380276</c:v>
                </c:pt>
                <c:pt idx="678">
                  <c:v>1.3847675568743778</c:v>
                </c:pt>
                <c:pt idx="679">
                  <c:v>1.5841584158415856</c:v>
                </c:pt>
                <c:pt idx="680">
                  <c:v>1.6831683168316847</c:v>
                </c:pt>
                <c:pt idx="681">
                  <c:v>1.2845849802371578</c:v>
                </c:pt>
                <c:pt idx="682">
                  <c:v>1.5920398009950265</c:v>
                </c:pt>
                <c:pt idx="683">
                  <c:v>1.383399209486158</c:v>
                </c:pt>
                <c:pt idx="684">
                  <c:v>1.3916500994035852</c:v>
                </c:pt>
                <c:pt idx="685">
                  <c:v>1.0869565217391353</c:v>
                </c:pt>
                <c:pt idx="686">
                  <c:v>1.4792899408283988</c:v>
                </c:pt>
                <c:pt idx="687">
                  <c:v>1.2770137524557912</c:v>
                </c:pt>
                <c:pt idx="688">
                  <c:v>2.0628683693516781</c:v>
                </c:pt>
                <c:pt idx="689">
                  <c:v>1.8609206660137101</c:v>
                </c:pt>
                <c:pt idx="690">
                  <c:v>1.8536585365853675</c:v>
                </c:pt>
                <c:pt idx="691">
                  <c:v>1.8518518518518601</c:v>
                </c:pt>
                <c:pt idx="692">
                  <c:v>1.9474196689386547</c:v>
                </c:pt>
                <c:pt idx="693">
                  <c:v>2.3414634146341484</c:v>
                </c:pt>
                <c:pt idx="694">
                  <c:v>2.0568070519098924</c:v>
                </c:pt>
                <c:pt idx="695">
                  <c:v>1.5594541910331383</c:v>
                </c:pt>
                <c:pt idx="696">
                  <c:v>1.3725490196078383</c:v>
                </c:pt>
                <c:pt idx="697">
                  <c:v>1.4662756598240456</c:v>
                </c:pt>
                <c:pt idx="698">
                  <c:v>1.263362487852282</c:v>
                </c:pt>
                <c:pt idx="699">
                  <c:v>2.0368574199806089</c:v>
                </c:pt>
                <c:pt idx="700">
                  <c:v>1.4436958614052031</c:v>
                </c:pt>
                <c:pt idx="701">
                  <c:v>1.6346153846153788</c:v>
                </c:pt>
                <c:pt idx="702">
                  <c:v>1.7241379310344751</c:v>
                </c:pt>
                <c:pt idx="703">
                  <c:v>1.4354066985645897</c:v>
                </c:pt>
                <c:pt idx="704">
                  <c:v>1.241642788920716</c:v>
                </c:pt>
                <c:pt idx="705">
                  <c:v>1.1439466158245759</c:v>
                </c:pt>
                <c:pt idx="706">
                  <c:v>1.0556621880998041</c:v>
                </c:pt>
                <c:pt idx="707">
                  <c:v>1.5355086372360827</c:v>
                </c:pt>
                <c:pt idx="708">
                  <c:v>1.740812379110257</c:v>
                </c:pt>
                <c:pt idx="709">
                  <c:v>1.7341040462427681</c:v>
                </c:pt>
                <c:pt idx="710">
                  <c:v>1.4395393474088358</c:v>
                </c:pt>
                <c:pt idx="711">
                  <c:v>0.85551330798478986</c:v>
                </c:pt>
                <c:pt idx="712">
                  <c:v>0.56925996204932883</c:v>
                </c:pt>
                <c:pt idx="713">
                  <c:v>0.85146641438031967</c:v>
                </c:pt>
                <c:pt idx="714">
                  <c:v>-9.4161958568750315E-2</c:v>
                </c:pt>
                <c:pt idx="715">
                  <c:v>0</c:v>
                </c:pt>
                <c:pt idx="716">
                  <c:v>-0.18867924528301883</c:v>
                </c:pt>
                <c:pt idx="717">
                  <c:v>-0.18850141376058893</c:v>
                </c:pt>
                <c:pt idx="718">
                  <c:v>-0.28490028490028019</c:v>
                </c:pt>
                <c:pt idx="719">
                  <c:v>-0.2835538752362976</c:v>
                </c:pt>
                <c:pt idx="720">
                  <c:v>1.0456273764258395</c:v>
                </c:pt>
                <c:pt idx="721">
                  <c:v>1.3257575757575912</c:v>
                </c:pt>
                <c:pt idx="722">
                  <c:v>1.7029328287606393</c:v>
                </c:pt>
                <c:pt idx="723">
                  <c:v>1.9792648444863392</c:v>
                </c:pt>
                <c:pt idx="724">
                  <c:v>2.5471698113207486</c:v>
                </c:pt>
                <c:pt idx="725">
                  <c:v>2.3452157598499168</c:v>
                </c:pt>
                <c:pt idx="726">
                  <c:v>3.7700282752120673</c:v>
                </c:pt>
                <c:pt idx="727">
                  <c:v>3.8679245283018915</c:v>
                </c:pt>
                <c:pt idx="728">
                  <c:v>4.0642722117202323</c:v>
                </c:pt>
                <c:pt idx="729">
                  <c:v>4.5325779036827107</c:v>
                </c:pt>
                <c:pt idx="730">
                  <c:v>5.2380952380952417</c:v>
                </c:pt>
                <c:pt idx="731">
                  <c:v>5.3080568720379029</c:v>
                </c:pt>
                <c:pt idx="732">
                  <c:v>4.891815616180617</c:v>
                </c:pt>
                <c:pt idx="733">
                  <c:v>5.1401869158878455</c:v>
                </c:pt>
                <c:pt idx="734">
                  <c:v>7.255813953488377</c:v>
                </c:pt>
                <c:pt idx="735">
                  <c:v>7.3937153419593393</c:v>
                </c:pt>
                <c:pt idx="736">
                  <c:v>7.9116835326586976</c:v>
                </c:pt>
              </c:numCache>
            </c:numRef>
          </c:val>
          <c:smooth val="0"/>
          <c:extLst>
            <c:ext xmlns:c16="http://schemas.microsoft.com/office/drawing/2014/chart" uri="{C3380CC4-5D6E-409C-BE32-E72D297353CC}">
              <c16:uniqueId val="{00000000-A3E5-40D8-8D05-4B317711BA28}"/>
            </c:ext>
          </c:extLst>
        </c:ser>
        <c:dLbls>
          <c:showLegendKey val="0"/>
          <c:showVal val="0"/>
          <c:showCatName val="0"/>
          <c:showSerName val="0"/>
          <c:showPercent val="0"/>
          <c:showBubbleSize val="0"/>
        </c:dLbls>
        <c:marker val="1"/>
        <c:smooth val="0"/>
        <c:axId val="739115432"/>
        <c:axId val="723420088"/>
      </c:lineChart>
      <c:lineChart>
        <c:grouping val="standard"/>
        <c:varyColors val="0"/>
        <c:ser>
          <c:idx val="1"/>
          <c:order val="1"/>
          <c:tx>
            <c:strRef>
              <c:f>'bbk_paket1(32)'!$C$156</c:f>
              <c:strCache>
                <c:ptCount val="1"/>
                <c:pt idx="0">
                  <c:v>Rohstoffpreise</c:v>
                </c:pt>
              </c:strCache>
            </c:strRef>
          </c:tx>
          <c:spPr>
            <a:ln w="38100" cap="rnd">
              <a:solidFill>
                <a:schemeClr val="accent2"/>
              </a:solidFill>
              <a:round/>
            </a:ln>
            <a:effectLst/>
          </c:spPr>
          <c:marker>
            <c:symbol val="none"/>
          </c:marker>
          <c:cat>
            <c:numRef>
              <c:f>'bbk_paket1(32)'!$A$157:$A$893</c:f>
              <c:numCache>
                <c:formatCode>mmm\-yy</c:formatCode>
                <c:ptCount val="737"/>
                <c:pt idx="0">
                  <c:v>22282</c:v>
                </c:pt>
                <c:pt idx="1">
                  <c:v>22313</c:v>
                </c:pt>
                <c:pt idx="2">
                  <c:v>22341</c:v>
                </c:pt>
                <c:pt idx="3">
                  <c:v>22372</c:v>
                </c:pt>
                <c:pt idx="4">
                  <c:v>22402</c:v>
                </c:pt>
                <c:pt idx="5">
                  <c:v>22433</c:v>
                </c:pt>
                <c:pt idx="6">
                  <c:v>22463</c:v>
                </c:pt>
                <c:pt idx="7">
                  <c:v>22494</c:v>
                </c:pt>
                <c:pt idx="8">
                  <c:v>22525</c:v>
                </c:pt>
                <c:pt idx="9">
                  <c:v>22555</c:v>
                </c:pt>
                <c:pt idx="10">
                  <c:v>22586</c:v>
                </c:pt>
                <c:pt idx="11">
                  <c:v>22616</c:v>
                </c:pt>
                <c:pt idx="12">
                  <c:v>22647</c:v>
                </c:pt>
                <c:pt idx="13">
                  <c:v>22678</c:v>
                </c:pt>
                <c:pt idx="14">
                  <c:v>22706</c:v>
                </c:pt>
                <c:pt idx="15">
                  <c:v>22737</c:v>
                </c:pt>
                <c:pt idx="16">
                  <c:v>22767</c:v>
                </c:pt>
                <c:pt idx="17">
                  <c:v>22798</c:v>
                </c:pt>
                <c:pt idx="18">
                  <c:v>22828</c:v>
                </c:pt>
                <c:pt idx="19">
                  <c:v>22859</c:v>
                </c:pt>
                <c:pt idx="20">
                  <c:v>22890</c:v>
                </c:pt>
                <c:pt idx="21">
                  <c:v>22920</c:v>
                </c:pt>
                <c:pt idx="22">
                  <c:v>22951</c:v>
                </c:pt>
                <c:pt idx="23">
                  <c:v>22981</c:v>
                </c:pt>
                <c:pt idx="24">
                  <c:v>23012</c:v>
                </c:pt>
                <c:pt idx="25">
                  <c:v>23043</c:v>
                </c:pt>
                <c:pt idx="26">
                  <c:v>23071</c:v>
                </c:pt>
                <c:pt idx="27">
                  <c:v>23102</c:v>
                </c:pt>
                <c:pt idx="28">
                  <c:v>23132</c:v>
                </c:pt>
                <c:pt idx="29">
                  <c:v>23163</c:v>
                </c:pt>
                <c:pt idx="30">
                  <c:v>23193</c:v>
                </c:pt>
                <c:pt idx="31">
                  <c:v>23224</c:v>
                </c:pt>
                <c:pt idx="32">
                  <c:v>23255</c:v>
                </c:pt>
                <c:pt idx="33">
                  <c:v>23285</c:v>
                </c:pt>
                <c:pt idx="34">
                  <c:v>23316</c:v>
                </c:pt>
                <c:pt idx="35">
                  <c:v>23346</c:v>
                </c:pt>
                <c:pt idx="36">
                  <c:v>23377</c:v>
                </c:pt>
                <c:pt idx="37">
                  <c:v>23408</c:v>
                </c:pt>
                <c:pt idx="38">
                  <c:v>23437</c:v>
                </c:pt>
                <c:pt idx="39">
                  <c:v>23468</c:v>
                </c:pt>
                <c:pt idx="40">
                  <c:v>23498</c:v>
                </c:pt>
                <c:pt idx="41">
                  <c:v>23529</c:v>
                </c:pt>
                <c:pt idx="42">
                  <c:v>23559</c:v>
                </c:pt>
                <c:pt idx="43">
                  <c:v>23590</c:v>
                </c:pt>
                <c:pt idx="44">
                  <c:v>23621</c:v>
                </c:pt>
                <c:pt idx="45">
                  <c:v>23651</c:v>
                </c:pt>
                <c:pt idx="46">
                  <c:v>23682</c:v>
                </c:pt>
                <c:pt idx="47">
                  <c:v>23712</c:v>
                </c:pt>
                <c:pt idx="48">
                  <c:v>23743</c:v>
                </c:pt>
                <c:pt idx="49">
                  <c:v>23774</c:v>
                </c:pt>
                <c:pt idx="50">
                  <c:v>23802</c:v>
                </c:pt>
                <c:pt idx="51">
                  <c:v>23833</c:v>
                </c:pt>
                <c:pt idx="52">
                  <c:v>23863</c:v>
                </c:pt>
                <c:pt idx="53">
                  <c:v>23894</c:v>
                </c:pt>
                <c:pt idx="54">
                  <c:v>23924</c:v>
                </c:pt>
                <c:pt idx="55">
                  <c:v>23955</c:v>
                </c:pt>
                <c:pt idx="56">
                  <c:v>23986</c:v>
                </c:pt>
                <c:pt idx="57">
                  <c:v>24016</c:v>
                </c:pt>
                <c:pt idx="58">
                  <c:v>24047</c:v>
                </c:pt>
                <c:pt idx="59">
                  <c:v>24077</c:v>
                </c:pt>
                <c:pt idx="60">
                  <c:v>24108</c:v>
                </c:pt>
                <c:pt idx="61">
                  <c:v>24139</c:v>
                </c:pt>
                <c:pt idx="62">
                  <c:v>24167</c:v>
                </c:pt>
                <c:pt idx="63">
                  <c:v>24198</c:v>
                </c:pt>
                <c:pt idx="64">
                  <c:v>24228</c:v>
                </c:pt>
                <c:pt idx="65">
                  <c:v>24259</c:v>
                </c:pt>
                <c:pt idx="66">
                  <c:v>24289</c:v>
                </c:pt>
                <c:pt idx="67">
                  <c:v>24320</c:v>
                </c:pt>
                <c:pt idx="68">
                  <c:v>24351</c:v>
                </c:pt>
                <c:pt idx="69">
                  <c:v>24381</c:v>
                </c:pt>
                <c:pt idx="70">
                  <c:v>24412</c:v>
                </c:pt>
                <c:pt idx="71">
                  <c:v>24442</c:v>
                </c:pt>
                <c:pt idx="72">
                  <c:v>24473</c:v>
                </c:pt>
                <c:pt idx="73">
                  <c:v>24504</c:v>
                </c:pt>
                <c:pt idx="74">
                  <c:v>24532</c:v>
                </c:pt>
                <c:pt idx="75">
                  <c:v>24563</c:v>
                </c:pt>
                <c:pt idx="76">
                  <c:v>24593</c:v>
                </c:pt>
                <c:pt idx="77">
                  <c:v>24624</c:v>
                </c:pt>
                <c:pt idx="78">
                  <c:v>24654</c:v>
                </c:pt>
                <c:pt idx="79">
                  <c:v>24685</c:v>
                </c:pt>
                <c:pt idx="80">
                  <c:v>24716</c:v>
                </c:pt>
                <c:pt idx="81">
                  <c:v>24746</c:v>
                </c:pt>
                <c:pt idx="82">
                  <c:v>24777</c:v>
                </c:pt>
                <c:pt idx="83">
                  <c:v>24807</c:v>
                </c:pt>
                <c:pt idx="84">
                  <c:v>24838</c:v>
                </c:pt>
                <c:pt idx="85">
                  <c:v>24869</c:v>
                </c:pt>
                <c:pt idx="86">
                  <c:v>24898</c:v>
                </c:pt>
                <c:pt idx="87">
                  <c:v>24929</c:v>
                </c:pt>
                <c:pt idx="88">
                  <c:v>24959</c:v>
                </c:pt>
                <c:pt idx="89">
                  <c:v>24990</c:v>
                </c:pt>
                <c:pt idx="90">
                  <c:v>25020</c:v>
                </c:pt>
                <c:pt idx="91">
                  <c:v>25051</c:v>
                </c:pt>
                <c:pt idx="92">
                  <c:v>25082</c:v>
                </c:pt>
                <c:pt idx="93">
                  <c:v>25112</c:v>
                </c:pt>
                <c:pt idx="94">
                  <c:v>25143</c:v>
                </c:pt>
                <c:pt idx="95">
                  <c:v>25173</c:v>
                </c:pt>
                <c:pt idx="96">
                  <c:v>25204</c:v>
                </c:pt>
                <c:pt idx="97">
                  <c:v>25235</c:v>
                </c:pt>
                <c:pt idx="98">
                  <c:v>25263</c:v>
                </c:pt>
                <c:pt idx="99">
                  <c:v>25294</c:v>
                </c:pt>
                <c:pt idx="100">
                  <c:v>25324</c:v>
                </c:pt>
                <c:pt idx="101">
                  <c:v>25355</c:v>
                </c:pt>
                <c:pt idx="102">
                  <c:v>25385</c:v>
                </c:pt>
                <c:pt idx="103">
                  <c:v>25416</c:v>
                </c:pt>
                <c:pt idx="104">
                  <c:v>25447</c:v>
                </c:pt>
                <c:pt idx="105">
                  <c:v>25477</c:v>
                </c:pt>
                <c:pt idx="106">
                  <c:v>25508</c:v>
                </c:pt>
                <c:pt idx="107">
                  <c:v>25538</c:v>
                </c:pt>
                <c:pt idx="108">
                  <c:v>25569</c:v>
                </c:pt>
                <c:pt idx="109">
                  <c:v>25600</c:v>
                </c:pt>
                <c:pt idx="110">
                  <c:v>25628</c:v>
                </c:pt>
                <c:pt idx="111">
                  <c:v>25659</c:v>
                </c:pt>
                <c:pt idx="112">
                  <c:v>25689</c:v>
                </c:pt>
                <c:pt idx="113">
                  <c:v>25720</c:v>
                </c:pt>
                <c:pt idx="114">
                  <c:v>25750</c:v>
                </c:pt>
                <c:pt idx="115">
                  <c:v>25781</c:v>
                </c:pt>
                <c:pt idx="116">
                  <c:v>25812</c:v>
                </c:pt>
                <c:pt idx="117">
                  <c:v>25842</c:v>
                </c:pt>
                <c:pt idx="118">
                  <c:v>25873</c:v>
                </c:pt>
                <c:pt idx="119">
                  <c:v>25903</c:v>
                </c:pt>
                <c:pt idx="120">
                  <c:v>25934</c:v>
                </c:pt>
                <c:pt idx="121">
                  <c:v>25965</c:v>
                </c:pt>
                <c:pt idx="122">
                  <c:v>25993</c:v>
                </c:pt>
                <c:pt idx="123">
                  <c:v>26024</c:v>
                </c:pt>
                <c:pt idx="124">
                  <c:v>26054</c:v>
                </c:pt>
                <c:pt idx="125">
                  <c:v>26085</c:v>
                </c:pt>
                <c:pt idx="126">
                  <c:v>26115</c:v>
                </c:pt>
                <c:pt idx="127">
                  <c:v>26146</c:v>
                </c:pt>
                <c:pt idx="128">
                  <c:v>26177</c:v>
                </c:pt>
                <c:pt idx="129">
                  <c:v>26207</c:v>
                </c:pt>
                <c:pt idx="130">
                  <c:v>26238</c:v>
                </c:pt>
                <c:pt idx="131">
                  <c:v>26268</c:v>
                </c:pt>
                <c:pt idx="132">
                  <c:v>26299</c:v>
                </c:pt>
                <c:pt idx="133">
                  <c:v>26330</c:v>
                </c:pt>
                <c:pt idx="134">
                  <c:v>26359</c:v>
                </c:pt>
                <c:pt idx="135">
                  <c:v>26390</c:v>
                </c:pt>
                <c:pt idx="136">
                  <c:v>26420</c:v>
                </c:pt>
                <c:pt idx="137">
                  <c:v>26451</c:v>
                </c:pt>
                <c:pt idx="138">
                  <c:v>26481</c:v>
                </c:pt>
                <c:pt idx="139">
                  <c:v>26512</c:v>
                </c:pt>
                <c:pt idx="140">
                  <c:v>26543</c:v>
                </c:pt>
                <c:pt idx="141">
                  <c:v>26573</c:v>
                </c:pt>
                <c:pt idx="142">
                  <c:v>26604</c:v>
                </c:pt>
                <c:pt idx="143">
                  <c:v>26634</c:v>
                </c:pt>
                <c:pt idx="144">
                  <c:v>26665</c:v>
                </c:pt>
                <c:pt idx="145">
                  <c:v>26696</c:v>
                </c:pt>
                <c:pt idx="146">
                  <c:v>26724</c:v>
                </c:pt>
                <c:pt idx="147">
                  <c:v>26755</c:v>
                </c:pt>
                <c:pt idx="148">
                  <c:v>26785</c:v>
                </c:pt>
                <c:pt idx="149">
                  <c:v>26816</c:v>
                </c:pt>
                <c:pt idx="150">
                  <c:v>26846</c:v>
                </c:pt>
                <c:pt idx="151">
                  <c:v>26877</c:v>
                </c:pt>
                <c:pt idx="152">
                  <c:v>26908</c:v>
                </c:pt>
                <c:pt idx="153">
                  <c:v>26938</c:v>
                </c:pt>
                <c:pt idx="154">
                  <c:v>26969</c:v>
                </c:pt>
                <c:pt idx="155">
                  <c:v>26999</c:v>
                </c:pt>
                <c:pt idx="156">
                  <c:v>27030</c:v>
                </c:pt>
                <c:pt idx="157">
                  <c:v>27061</c:v>
                </c:pt>
                <c:pt idx="158">
                  <c:v>27089</c:v>
                </c:pt>
                <c:pt idx="159">
                  <c:v>27120</c:v>
                </c:pt>
                <c:pt idx="160">
                  <c:v>27150</c:v>
                </c:pt>
                <c:pt idx="161">
                  <c:v>27181</c:v>
                </c:pt>
                <c:pt idx="162">
                  <c:v>27211</c:v>
                </c:pt>
                <c:pt idx="163">
                  <c:v>27242</c:v>
                </c:pt>
                <c:pt idx="164">
                  <c:v>27273</c:v>
                </c:pt>
                <c:pt idx="165">
                  <c:v>27303</c:v>
                </c:pt>
                <c:pt idx="166">
                  <c:v>27334</c:v>
                </c:pt>
                <c:pt idx="167">
                  <c:v>27364</c:v>
                </c:pt>
                <c:pt idx="168">
                  <c:v>27395</c:v>
                </c:pt>
                <c:pt idx="169">
                  <c:v>27426</c:v>
                </c:pt>
                <c:pt idx="170">
                  <c:v>27454</c:v>
                </c:pt>
                <c:pt idx="171">
                  <c:v>27485</c:v>
                </c:pt>
                <c:pt idx="172">
                  <c:v>27515</c:v>
                </c:pt>
                <c:pt idx="173">
                  <c:v>27546</c:v>
                </c:pt>
                <c:pt idx="174">
                  <c:v>27576</c:v>
                </c:pt>
                <c:pt idx="175">
                  <c:v>27607</c:v>
                </c:pt>
                <c:pt idx="176">
                  <c:v>27638</c:v>
                </c:pt>
                <c:pt idx="177">
                  <c:v>27668</c:v>
                </c:pt>
                <c:pt idx="178">
                  <c:v>27699</c:v>
                </c:pt>
                <c:pt idx="179">
                  <c:v>27729</c:v>
                </c:pt>
                <c:pt idx="180">
                  <c:v>27760</c:v>
                </c:pt>
                <c:pt idx="181">
                  <c:v>27791</c:v>
                </c:pt>
                <c:pt idx="182">
                  <c:v>27820</c:v>
                </c:pt>
                <c:pt idx="183">
                  <c:v>27851</c:v>
                </c:pt>
                <c:pt idx="184">
                  <c:v>27881</c:v>
                </c:pt>
                <c:pt idx="185">
                  <c:v>27912</c:v>
                </c:pt>
                <c:pt idx="186">
                  <c:v>27942</c:v>
                </c:pt>
                <c:pt idx="187">
                  <c:v>27973</c:v>
                </c:pt>
                <c:pt idx="188">
                  <c:v>28004</c:v>
                </c:pt>
                <c:pt idx="189">
                  <c:v>28034</c:v>
                </c:pt>
                <c:pt idx="190">
                  <c:v>28065</c:v>
                </c:pt>
                <c:pt idx="191">
                  <c:v>28095</c:v>
                </c:pt>
                <c:pt idx="192">
                  <c:v>28126</c:v>
                </c:pt>
                <c:pt idx="193">
                  <c:v>28157</c:v>
                </c:pt>
                <c:pt idx="194">
                  <c:v>28185</c:v>
                </c:pt>
                <c:pt idx="195">
                  <c:v>28216</c:v>
                </c:pt>
                <c:pt idx="196">
                  <c:v>28246</c:v>
                </c:pt>
                <c:pt idx="197">
                  <c:v>28277</c:v>
                </c:pt>
                <c:pt idx="198">
                  <c:v>28307</c:v>
                </c:pt>
                <c:pt idx="199">
                  <c:v>28338</c:v>
                </c:pt>
                <c:pt idx="200">
                  <c:v>28369</c:v>
                </c:pt>
                <c:pt idx="201">
                  <c:v>28399</c:v>
                </c:pt>
                <c:pt idx="202">
                  <c:v>28430</c:v>
                </c:pt>
                <c:pt idx="203">
                  <c:v>28460</c:v>
                </c:pt>
                <c:pt idx="204">
                  <c:v>28491</c:v>
                </c:pt>
                <c:pt idx="205">
                  <c:v>28522</c:v>
                </c:pt>
                <c:pt idx="206">
                  <c:v>28550</c:v>
                </c:pt>
                <c:pt idx="207">
                  <c:v>28581</c:v>
                </c:pt>
                <c:pt idx="208">
                  <c:v>28611</c:v>
                </c:pt>
                <c:pt idx="209">
                  <c:v>28642</c:v>
                </c:pt>
                <c:pt idx="210">
                  <c:v>28672</c:v>
                </c:pt>
                <c:pt idx="211">
                  <c:v>28703</c:v>
                </c:pt>
                <c:pt idx="212">
                  <c:v>28734</c:v>
                </c:pt>
                <c:pt idx="213">
                  <c:v>28764</c:v>
                </c:pt>
                <c:pt idx="214">
                  <c:v>28795</c:v>
                </c:pt>
                <c:pt idx="215">
                  <c:v>28825</c:v>
                </c:pt>
                <c:pt idx="216">
                  <c:v>28856</c:v>
                </c:pt>
                <c:pt idx="217">
                  <c:v>28887</c:v>
                </c:pt>
                <c:pt idx="218">
                  <c:v>28915</c:v>
                </c:pt>
                <c:pt idx="219">
                  <c:v>28946</c:v>
                </c:pt>
                <c:pt idx="220">
                  <c:v>28976</c:v>
                </c:pt>
                <c:pt idx="221">
                  <c:v>29007</c:v>
                </c:pt>
                <c:pt idx="222">
                  <c:v>29037</c:v>
                </c:pt>
                <c:pt idx="223">
                  <c:v>29068</c:v>
                </c:pt>
                <c:pt idx="224">
                  <c:v>29099</c:v>
                </c:pt>
                <c:pt idx="225">
                  <c:v>29129</c:v>
                </c:pt>
                <c:pt idx="226">
                  <c:v>29160</c:v>
                </c:pt>
                <c:pt idx="227">
                  <c:v>29190</c:v>
                </c:pt>
                <c:pt idx="228">
                  <c:v>29221</c:v>
                </c:pt>
                <c:pt idx="229">
                  <c:v>29252</c:v>
                </c:pt>
                <c:pt idx="230">
                  <c:v>29281</c:v>
                </c:pt>
                <c:pt idx="231">
                  <c:v>29312</c:v>
                </c:pt>
                <c:pt idx="232">
                  <c:v>29342</c:v>
                </c:pt>
                <c:pt idx="233">
                  <c:v>29373</c:v>
                </c:pt>
                <c:pt idx="234">
                  <c:v>29403</c:v>
                </c:pt>
                <c:pt idx="235">
                  <c:v>29434</c:v>
                </c:pt>
                <c:pt idx="236">
                  <c:v>29465</c:v>
                </c:pt>
                <c:pt idx="237">
                  <c:v>29495</c:v>
                </c:pt>
                <c:pt idx="238">
                  <c:v>29526</c:v>
                </c:pt>
                <c:pt idx="239">
                  <c:v>29556</c:v>
                </c:pt>
                <c:pt idx="240">
                  <c:v>29587</c:v>
                </c:pt>
                <c:pt idx="241">
                  <c:v>29618</c:v>
                </c:pt>
                <c:pt idx="242">
                  <c:v>29646</c:v>
                </c:pt>
                <c:pt idx="243">
                  <c:v>29677</c:v>
                </c:pt>
                <c:pt idx="244">
                  <c:v>29707</c:v>
                </c:pt>
                <c:pt idx="245">
                  <c:v>29738</c:v>
                </c:pt>
                <c:pt idx="246">
                  <c:v>29768</c:v>
                </c:pt>
                <c:pt idx="247">
                  <c:v>29799</c:v>
                </c:pt>
                <c:pt idx="248">
                  <c:v>29830</c:v>
                </c:pt>
                <c:pt idx="249">
                  <c:v>29860</c:v>
                </c:pt>
                <c:pt idx="250">
                  <c:v>29891</c:v>
                </c:pt>
                <c:pt idx="251">
                  <c:v>29921</c:v>
                </c:pt>
                <c:pt idx="252">
                  <c:v>29952</c:v>
                </c:pt>
                <c:pt idx="253">
                  <c:v>29983</c:v>
                </c:pt>
                <c:pt idx="254">
                  <c:v>30011</c:v>
                </c:pt>
                <c:pt idx="255">
                  <c:v>30042</c:v>
                </c:pt>
                <c:pt idx="256">
                  <c:v>30072</c:v>
                </c:pt>
                <c:pt idx="257">
                  <c:v>30103</c:v>
                </c:pt>
                <c:pt idx="258">
                  <c:v>30133</c:v>
                </c:pt>
                <c:pt idx="259">
                  <c:v>30164</c:v>
                </c:pt>
                <c:pt idx="260">
                  <c:v>30195</c:v>
                </c:pt>
                <c:pt idx="261">
                  <c:v>30225</c:v>
                </c:pt>
                <c:pt idx="262">
                  <c:v>30256</c:v>
                </c:pt>
                <c:pt idx="263">
                  <c:v>30286</c:v>
                </c:pt>
                <c:pt idx="264">
                  <c:v>30317</c:v>
                </c:pt>
                <c:pt idx="265">
                  <c:v>30348</c:v>
                </c:pt>
                <c:pt idx="266">
                  <c:v>30376</c:v>
                </c:pt>
                <c:pt idx="267">
                  <c:v>30407</c:v>
                </c:pt>
                <c:pt idx="268">
                  <c:v>30437</c:v>
                </c:pt>
                <c:pt idx="269">
                  <c:v>30468</c:v>
                </c:pt>
                <c:pt idx="270">
                  <c:v>30498</c:v>
                </c:pt>
                <c:pt idx="271">
                  <c:v>30529</c:v>
                </c:pt>
                <c:pt idx="272">
                  <c:v>30560</c:v>
                </c:pt>
                <c:pt idx="273">
                  <c:v>30590</c:v>
                </c:pt>
                <c:pt idx="274">
                  <c:v>30621</c:v>
                </c:pt>
                <c:pt idx="275">
                  <c:v>30651</c:v>
                </c:pt>
                <c:pt idx="276">
                  <c:v>30682</c:v>
                </c:pt>
                <c:pt idx="277">
                  <c:v>30713</c:v>
                </c:pt>
                <c:pt idx="278">
                  <c:v>30742</c:v>
                </c:pt>
                <c:pt idx="279">
                  <c:v>30773</c:v>
                </c:pt>
                <c:pt idx="280">
                  <c:v>30803</c:v>
                </c:pt>
                <c:pt idx="281">
                  <c:v>30834</c:v>
                </c:pt>
                <c:pt idx="282">
                  <c:v>30864</c:v>
                </c:pt>
                <c:pt idx="283">
                  <c:v>30895</c:v>
                </c:pt>
                <c:pt idx="284">
                  <c:v>30926</c:v>
                </c:pt>
                <c:pt idx="285">
                  <c:v>30956</c:v>
                </c:pt>
                <c:pt idx="286">
                  <c:v>30987</c:v>
                </c:pt>
                <c:pt idx="287">
                  <c:v>31017</c:v>
                </c:pt>
                <c:pt idx="288">
                  <c:v>31048</c:v>
                </c:pt>
                <c:pt idx="289">
                  <c:v>31079</c:v>
                </c:pt>
                <c:pt idx="290">
                  <c:v>31107</c:v>
                </c:pt>
                <c:pt idx="291">
                  <c:v>31138</c:v>
                </c:pt>
                <c:pt idx="292">
                  <c:v>31168</c:v>
                </c:pt>
                <c:pt idx="293">
                  <c:v>31199</c:v>
                </c:pt>
                <c:pt idx="294">
                  <c:v>31229</c:v>
                </c:pt>
                <c:pt idx="295">
                  <c:v>31260</c:v>
                </c:pt>
                <c:pt idx="296">
                  <c:v>31291</c:v>
                </c:pt>
                <c:pt idx="297">
                  <c:v>31321</c:v>
                </c:pt>
                <c:pt idx="298">
                  <c:v>31352</c:v>
                </c:pt>
                <c:pt idx="299">
                  <c:v>31382</c:v>
                </c:pt>
                <c:pt idx="300">
                  <c:v>31413</c:v>
                </c:pt>
                <c:pt idx="301">
                  <c:v>31444</c:v>
                </c:pt>
                <c:pt idx="302">
                  <c:v>31472</c:v>
                </c:pt>
                <c:pt idx="303">
                  <c:v>31503</c:v>
                </c:pt>
                <c:pt idx="304">
                  <c:v>31533</c:v>
                </c:pt>
                <c:pt idx="305">
                  <c:v>31564</c:v>
                </c:pt>
                <c:pt idx="306">
                  <c:v>31594</c:v>
                </c:pt>
                <c:pt idx="307">
                  <c:v>31625</c:v>
                </c:pt>
                <c:pt idx="308">
                  <c:v>31656</c:v>
                </c:pt>
                <c:pt idx="309">
                  <c:v>31686</c:v>
                </c:pt>
                <c:pt idx="310">
                  <c:v>31717</c:v>
                </c:pt>
                <c:pt idx="311">
                  <c:v>31747</c:v>
                </c:pt>
                <c:pt idx="312">
                  <c:v>31778</c:v>
                </c:pt>
                <c:pt idx="313">
                  <c:v>31809</c:v>
                </c:pt>
                <c:pt idx="314">
                  <c:v>31837</c:v>
                </c:pt>
                <c:pt idx="315">
                  <c:v>31868</c:v>
                </c:pt>
                <c:pt idx="316">
                  <c:v>31898</c:v>
                </c:pt>
                <c:pt idx="317">
                  <c:v>31929</c:v>
                </c:pt>
                <c:pt idx="318">
                  <c:v>31959</c:v>
                </c:pt>
                <c:pt idx="319">
                  <c:v>31990</c:v>
                </c:pt>
                <c:pt idx="320">
                  <c:v>32021</c:v>
                </c:pt>
                <c:pt idx="321">
                  <c:v>32051</c:v>
                </c:pt>
                <c:pt idx="322">
                  <c:v>32082</c:v>
                </c:pt>
                <c:pt idx="323">
                  <c:v>32112</c:v>
                </c:pt>
                <c:pt idx="324">
                  <c:v>32143</c:v>
                </c:pt>
                <c:pt idx="325">
                  <c:v>32174</c:v>
                </c:pt>
                <c:pt idx="326">
                  <c:v>32203</c:v>
                </c:pt>
                <c:pt idx="327">
                  <c:v>32234</c:v>
                </c:pt>
                <c:pt idx="328">
                  <c:v>32264</c:v>
                </c:pt>
                <c:pt idx="329">
                  <c:v>32295</c:v>
                </c:pt>
                <c:pt idx="330">
                  <c:v>32325</c:v>
                </c:pt>
                <c:pt idx="331">
                  <c:v>32356</c:v>
                </c:pt>
                <c:pt idx="332">
                  <c:v>32387</c:v>
                </c:pt>
                <c:pt idx="333">
                  <c:v>32417</c:v>
                </c:pt>
                <c:pt idx="334">
                  <c:v>32448</c:v>
                </c:pt>
                <c:pt idx="335">
                  <c:v>32478</c:v>
                </c:pt>
                <c:pt idx="336">
                  <c:v>32509</c:v>
                </c:pt>
                <c:pt idx="337">
                  <c:v>32540</c:v>
                </c:pt>
                <c:pt idx="338">
                  <c:v>32568</c:v>
                </c:pt>
                <c:pt idx="339">
                  <c:v>32599</c:v>
                </c:pt>
                <c:pt idx="340">
                  <c:v>32629</c:v>
                </c:pt>
                <c:pt idx="341">
                  <c:v>32660</c:v>
                </c:pt>
                <c:pt idx="342">
                  <c:v>32690</c:v>
                </c:pt>
                <c:pt idx="343">
                  <c:v>32721</c:v>
                </c:pt>
                <c:pt idx="344">
                  <c:v>32752</c:v>
                </c:pt>
                <c:pt idx="345">
                  <c:v>32782</c:v>
                </c:pt>
                <c:pt idx="346">
                  <c:v>32813</c:v>
                </c:pt>
                <c:pt idx="347">
                  <c:v>32843</c:v>
                </c:pt>
                <c:pt idx="348">
                  <c:v>32874</c:v>
                </c:pt>
                <c:pt idx="349">
                  <c:v>32905</c:v>
                </c:pt>
                <c:pt idx="350">
                  <c:v>32933</c:v>
                </c:pt>
                <c:pt idx="351">
                  <c:v>32964</c:v>
                </c:pt>
                <c:pt idx="352">
                  <c:v>32994</c:v>
                </c:pt>
                <c:pt idx="353">
                  <c:v>33025</c:v>
                </c:pt>
                <c:pt idx="354">
                  <c:v>33055</c:v>
                </c:pt>
                <c:pt idx="355">
                  <c:v>33086</c:v>
                </c:pt>
                <c:pt idx="356">
                  <c:v>33117</c:v>
                </c:pt>
                <c:pt idx="357">
                  <c:v>33147</c:v>
                </c:pt>
                <c:pt idx="358">
                  <c:v>33178</c:v>
                </c:pt>
                <c:pt idx="359">
                  <c:v>33208</c:v>
                </c:pt>
                <c:pt idx="360">
                  <c:v>33239</c:v>
                </c:pt>
                <c:pt idx="361">
                  <c:v>33270</c:v>
                </c:pt>
                <c:pt idx="362">
                  <c:v>33298</c:v>
                </c:pt>
                <c:pt idx="363">
                  <c:v>33329</c:v>
                </c:pt>
                <c:pt idx="364">
                  <c:v>33359</c:v>
                </c:pt>
                <c:pt idx="365">
                  <c:v>33390</c:v>
                </c:pt>
                <c:pt idx="366">
                  <c:v>33420</c:v>
                </c:pt>
                <c:pt idx="367">
                  <c:v>33451</c:v>
                </c:pt>
                <c:pt idx="368">
                  <c:v>33482</c:v>
                </c:pt>
                <c:pt idx="369">
                  <c:v>33512</c:v>
                </c:pt>
                <c:pt idx="370">
                  <c:v>33543</c:v>
                </c:pt>
                <c:pt idx="371">
                  <c:v>33573</c:v>
                </c:pt>
                <c:pt idx="372">
                  <c:v>33604</c:v>
                </c:pt>
                <c:pt idx="373">
                  <c:v>33635</c:v>
                </c:pt>
                <c:pt idx="374">
                  <c:v>33664</c:v>
                </c:pt>
                <c:pt idx="375">
                  <c:v>33695</c:v>
                </c:pt>
                <c:pt idx="376">
                  <c:v>33725</c:v>
                </c:pt>
                <c:pt idx="377">
                  <c:v>33756</c:v>
                </c:pt>
                <c:pt idx="378">
                  <c:v>33786</c:v>
                </c:pt>
                <c:pt idx="379">
                  <c:v>33817</c:v>
                </c:pt>
                <c:pt idx="380">
                  <c:v>33848</c:v>
                </c:pt>
                <c:pt idx="381">
                  <c:v>33878</c:v>
                </c:pt>
                <c:pt idx="382">
                  <c:v>33909</c:v>
                </c:pt>
                <c:pt idx="383">
                  <c:v>33939</c:v>
                </c:pt>
                <c:pt idx="384">
                  <c:v>33970</c:v>
                </c:pt>
                <c:pt idx="385">
                  <c:v>34001</c:v>
                </c:pt>
                <c:pt idx="386">
                  <c:v>34029</c:v>
                </c:pt>
                <c:pt idx="387">
                  <c:v>34060</c:v>
                </c:pt>
                <c:pt idx="388">
                  <c:v>34090</c:v>
                </c:pt>
                <c:pt idx="389">
                  <c:v>34121</c:v>
                </c:pt>
                <c:pt idx="390">
                  <c:v>34151</c:v>
                </c:pt>
                <c:pt idx="391">
                  <c:v>34182</c:v>
                </c:pt>
                <c:pt idx="392">
                  <c:v>34213</c:v>
                </c:pt>
                <c:pt idx="393">
                  <c:v>34243</c:v>
                </c:pt>
                <c:pt idx="394">
                  <c:v>34274</c:v>
                </c:pt>
                <c:pt idx="395">
                  <c:v>34304</c:v>
                </c:pt>
                <c:pt idx="396">
                  <c:v>34335</c:v>
                </c:pt>
                <c:pt idx="397">
                  <c:v>34366</c:v>
                </c:pt>
                <c:pt idx="398">
                  <c:v>34394</c:v>
                </c:pt>
                <c:pt idx="399">
                  <c:v>34425</c:v>
                </c:pt>
                <c:pt idx="400">
                  <c:v>34455</c:v>
                </c:pt>
                <c:pt idx="401">
                  <c:v>34486</c:v>
                </c:pt>
                <c:pt idx="402">
                  <c:v>34516</c:v>
                </c:pt>
                <c:pt idx="403">
                  <c:v>34547</c:v>
                </c:pt>
                <c:pt idx="404">
                  <c:v>34578</c:v>
                </c:pt>
                <c:pt idx="405">
                  <c:v>34608</c:v>
                </c:pt>
                <c:pt idx="406">
                  <c:v>34639</c:v>
                </c:pt>
                <c:pt idx="407">
                  <c:v>34669</c:v>
                </c:pt>
                <c:pt idx="408">
                  <c:v>34700</c:v>
                </c:pt>
                <c:pt idx="409">
                  <c:v>34731</c:v>
                </c:pt>
                <c:pt idx="410">
                  <c:v>34759</c:v>
                </c:pt>
                <c:pt idx="411">
                  <c:v>34790</c:v>
                </c:pt>
                <c:pt idx="412">
                  <c:v>34820</c:v>
                </c:pt>
                <c:pt idx="413">
                  <c:v>34851</c:v>
                </c:pt>
                <c:pt idx="414">
                  <c:v>34881</c:v>
                </c:pt>
                <c:pt idx="415">
                  <c:v>34912</c:v>
                </c:pt>
                <c:pt idx="416">
                  <c:v>34943</c:v>
                </c:pt>
                <c:pt idx="417">
                  <c:v>34973</c:v>
                </c:pt>
                <c:pt idx="418">
                  <c:v>35004</c:v>
                </c:pt>
                <c:pt idx="419">
                  <c:v>35034</c:v>
                </c:pt>
                <c:pt idx="420">
                  <c:v>35065</c:v>
                </c:pt>
                <c:pt idx="421">
                  <c:v>35096</c:v>
                </c:pt>
                <c:pt idx="422">
                  <c:v>35125</c:v>
                </c:pt>
                <c:pt idx="423">
                  <c:v>35156</c:v>
                </c:pt>
                <c:pt idx="424">
                  <c:v>35186</c:v>
                </c:pt>
                <c:pt idx="425">
                  <c:v>35217</c:v>
                </c:pt>
                <c:pt idx="426">
                  <c:v>35247</c:v>
                </c:pt>
                <c:pt idx="427">
                  <c:v>35278</c:v>
                </c:pt>
                <c:pt idx="428">
                  <c:v>35309</c:v>
                </c:pt>
                <c:pt idx="429">
                  <c:v>35339</c:v>
                </c:pt>
                <c:pt idx="430">
                  <c:v>35370</c:v>
                </c:pt>
                <c:pt idx="431">
                  <c:v>35400</c:v>
                </c:pt>
                <c:pt idx="432">
                  <c:v>35431</c:v>
                </c:pt>
                <c:pt idx="433">
                  <c:v>35462</c:v>
                </c:pt>
                <c:pt idx="434">
                  <c:v>35490</c:v>
                </c:pt>
                <c:pt idx="435">
                  <c:v>35521</c:v>
                </c:pt>
                <c:pt idx="436">
                  <c:v>35551</c:v>
                </c:pt>
                <c:pt idx="437">
                  <c:v>35582</c:v>
                </c:pt>
                <c:pt idx="438">
                  <c:v>35612</c:v>
                </c:pt>
                <c:pt idx="439">
                  <c:v>35643</c:v>
                </c:pt>
                <c:pt idx="440">
                  <c:v>35674</c:v>
                </c:pt>
                <c:pt idx="441">
                  <c:v>35704</c:v>
                </c:pt>
                <c:pt idx="442">
                  <c:v>35735</c:v>
                </c:pt>
                <c:pt idx="443">
                  <c:v>35765</c:v>
                </c:pt>
                <c:pt idx="444">
                  <c:v>35796</c:v>
                </c:pt>
                <c:pt idx="445">
                  <c:v>35827</c:v>
                </c:pt>
                <c:pt idx="446">
                  <c:v>35855</c:v>
                </c:pt>
                <c:pt idx="447">
                  <c:v>35886</c:v>
                </c:pt>
                <c:pt idx="448">
                  <c:v>35916</c:v>
                </c:pt>
                <c:pt idx="449">
                  <c:v>35947</c:v>
                </c:pt>
                <c:pt idx="450">
                  <c:v>35977</c:v>
                </c:pt>
                <c:pt idx="451">
                  <c:v>36008</c:v>
                </c:pt>
                <c:pt idx="452">
                  <c:v>36039</c:v>
                </c:pt>
                <c:pt idx="453">
                  <c:v>36069</c:v>
                </c:pt>
                <c:pt idx="454">
                  <c:v>36100</c:v>
                </c:pt>
                <c:pt idx="455">
                  <c:v>36130</c:v>
                </c:pt>
                <c:pt idx="456">
                  <c:v>36161</c:v>
                </c:pt>
                <c:pt idx="457">
                  <c:v>36192</c:v>
                </c:pt>
                <c:pt idx="458">
                  <c:v>36220</c:v>
                </c:pt>
                <c:pt idx="459">
                  <c:v>36251</c:v>
                </c:pt>
                <c:pt idx="460">
                  <c:v>36281</c:v>
                </c:pt>
                <c:pt idx="461">
                  <c:v>36312</c:v>
                </c:pt>
                <c:pt idx="462">
                  <c:v>36342</c:v>
                </c:pt>
                <c:pt idx="463">
                  <c:v>36373</c:v>
                </c:pt>
                <c:pt idx="464">
                  <c:v>36404</c:v>
                </c:pt>
                <c:pt idx="465">
                  <c:v>36434</c:v>
                </c:pt>
                <c:pt idx="466">
                  <c:v>36465</c:v>
                </c:pt>
                <c:pt idx="467">
                  <c:v>36495</c:v>
                </c:pt>
                <c:pt idx="468">
                  <c:v>36526</c:v>
                </c:pt>
                <c:pt idx="469">
                  <c:v>36557</c:v>
                </c:pt>
                <c:pt idx="470">
                  <c:v>36586</c:v>
                </c:pt>
                <c:pt idx="471">
                  <c:v>36617</c:v>
                </c:pt>
                <c:pt idx="472">
                  <c:v>36647</c:v>
                </c:pt>
                <c:pt idx="473">
                  <c:v>36678</c:v>
                </c:pt>
                <c:pt idx="474">
                  <c:v>36708</c:v>
                </c:pt>
                <c:pt idx="475">
                  <c:v>36739</c:v>
                </c:pt>
                <c:pt idx="476">
                  <c:v>36770</c:v>
                </c:pt>
                <c:pt idx="477">
                  <c:v>36800</c:v>
                </c:pt>
                <c:pt idx="478">
                  <c:v>36831</c:v>
                </c:pt>
                <c:pt idx="479">
                  <c:v>36861</c:v>
                </c:pt>
                <c:pt idx="480">
                  <c:v>36892</c:v>
                </c:pt>
                <c:pt idx="481">
                  <c:v>36923</c:v>
                </c:pt>
                <c:pt idx="482">
                  <c:v>36951</c:v>
                </c:pt>
                <c:pt idx="483">
                  <c:v>36982</c:v>
                </c:pt>
                <c:pt idx="484">
                  <c:v>37012</c:v>
                </c:pt>
                <c:pt idx="485">
                  <c:v>37043</c:v>
                </c:pt>
                <c:pt idx="486">
                  <c:v>37073</c:v>
                </c:pt>
                <c:pt idx="487">
                  <c:v>37104</c:v>
                </c:pt>
                <c:pt idx="488">
                  <c:v>37135</c:v>
                </c:pt>
                <c:pt idx="489">
                  <c:v>37165</c:v>
                </c:pt>
                <c:pt idx="490">
                  <c:v>37196</c:v>
                </c:pt>
                <c:pt idx="491">
                  <c:v>37226</c:v>
                </c:pt>
                <c:pt idx="492">
                  <c:v>37257</c:v>
                </c:pt>
                <c:pt idx="493">
                  <c:v>37288</c:v>
                </c:pt>
                <c:pt idx="494">
                  <c:v>37316</c:v>
                </c:pt>
                <c:pt idx="495">
                  <c:v>37347</c:v>
                </c:pt>
                <c:pt idx="496">
                  <c:v>37377</c:v>
                </c:pt>
                <c:pt idx="497">
                  <c:v>37408</c:v>
                </c:pt>
                <c:pt idx="498">
                  <c:v>37438</c:v>
                </c:pt>
                <c:pt idx="499">
                  <c:v>37469</c:v>
                </c:pt>
                <c:pt idx="500">
                  <c:v>37500</c:v>
                </c:pt>
                <c:pt idx="501">
                  <c:v>37530</c:v>
                </c:pt>
                <c:pt idx="502">
                  <c:v>37561</c:v>
                </c:pt>
                <c:pt idx="503">
                  <c:v>37591</c:v>
                </c:pt>
                <c:pt idx="504">
                  <c:v>37622</c:v>
                </c:pt>
                <c:pt idx="505">
                  <c:v>37653</c:v>
                </c:pt>
                <c:pt idx="506">
                  <c:v>37681</c:v>
                </c:pt>
                <c:pt idx="507">
                  <c:v>37712</c:v>
                </c:pt>
                <c:pt idx="508">
                  <c:v>37742</c:v>
                </c:pt>
                <c:pt idx="509">
                  <c:v>37773</c:v>
                </c:pt>
                <c:pt idx="510">
                  <c:v>37803</c:v>
                </c:pt>
                <c:pt idx="511">
                  <c:v>37834</c:v>
                </c:pt>
                <c:pt idx="512">
                  <c:v>37865</c:v>
                </c:pt>
                <c:pt idx="513">
                  <c:v>37895</c:v>
                </c:pt>
                <c:pt idx="514">
                  <c:v>37926</c:v>
                </c:pt>
                <c:pt idx="515">
                  <c:v>37956</c:v>
                </c:pt>
                <c:pt idx="516">
                  <c:v>37987</c:v>
                </c:pt>
                <c:pt idx="517">
                  <c:v>38018</c:v>
                </c:pt>
                <c:pt idx="518">
                  <c:v>38047</c:v>
                </c:pt>
                <c:pt idx="519">
                  <c:v>38078</c:v>
                </c:pt>
                <c:pt idx="520">
                  <c:v>38108</c:v>
                </c:pt>
                <c:pt idx="521">
                  <c:v>38139</c:v>
                </c:pt>
                <c:pt idx="522">
                  <c:v>38169</c:v>
                </c:pt>
                <c:pt idx="523">
                  <c:v>38200</c:v>
                </c:pt>
                <c:pt idx="524">
                  <c:v>38231</c:v>
                </c:pt>
                <c:pt idx="525">
                  <c:v>38261</c:v>
                </c:pt>
                <c:pt idx="526">
                  <c:v>38292</c:v>
                </c:pt>
                <c:pt idx="527">
                  <c:v>38322</c:v>
                </c:pt>
                <c:pt idx="528">
                  <c:v>38353</c:v>
                </c:pt>
                <c:pt idx="529">
                  <c:v>38384</c:v>
                </c:pt>
                <c:pt idx="530">
                  <c:v>38412</c:v>
                </c:pt>
                <c:pt idx="531">
                  <c:v>38443</c:v>
                </c:pt>
                <c:pt idx="532">
                  <c:v>38473</c:v>
                </c:pt>
                <c:pt idx="533">
                  <c:v>38504</c:v>
                </c:pt>
                <c:pt idx="534">
                  <c:v>38534</c:v>
                </c:pt>
                <c:pt idx="535">
                  <c:v>38565</c:v>
                </c:pt>
                <c:pt idx="536">
                  <c:v>38596</c:v>
                </c:pt>
                <c:pt idx="537">
                  <c:v>38626</c:v>
                </c:pt>
                <c:pt idx="538">
                  <c:v>38657</c:v>
                </c:pt>
                <c:pt idx="539">
                  <c:v>38687</c:v>
                </c:pt>
                <c:pt idx="540">
                  <c:v>38718</c:v>
                </c:pt>
                <c:pt idx="541">
                  <c:v>38749</c:v>
                </c:pt>
                <c:pt idx="542">
                  <c:v>38777</c:v>
                </c:pt>
                <c:pt idx="543">
                  <c:v>38808</c:v>
                </c:pt>
                <c:pt idx="544">
                  <c:v>38838</c:v>
                </c:pt>
                <c:pt idx="545">
                  <c:v>38869</c:v>
                </c:pt>
                <c:pt idx="546">
                  <c:v>38899</c:v>
                </c:pt>
                <c:pt idx="547">
                  <c:v>38930</c:v>
                </c:pt>
                <c:pt idx="548">
                  <c:v>38961</c:v>
                </c:pt>
                <c:pt idx="549">
                  <c:v>38991</c:v>
                </c:pt>
                <c:pt idx="550">
                  <c:v>39022</c:v>
                </c:pt>
                <c:pt idx="551">
                  <c:v>39052</c:v>
                </c:pt>
                <c:pt idx="552">
                  <c:v>39083</c:v>
                </c:pt>
                <c:pt idx="553">
                  <c:v>39114</c:v>
                </c:pt>
                <c:pt idx="554">
                  <c:v>39142</c:v>
                </c:pt>
                <c:pt idx="555">
                  <c:v>39173</c:v>
                </c:pt>
                <c:pt idx="556">
                  <c:v>39203</c:v>
                </c:pt>
                <c:pt idx="557">
                  <c:v>39234</c:v>
                </c:pt>
                <c:pt idx="558">
                  <c:v>39264</c:v>
                </c:pt>
                <c:pt idx="559">
                  <c:v>39295</c:v>
                </c:pt>
                <c:pt idx="560">
                  <c:v>39326</c:v>
                </c:pt>
                <c:pt idx="561">
                  <c:v>39356</c:v>
                </c:pt>
                <c:pt idx="562">
                  <c:v>39387</c:v>
                </c:pt>
                <c:pt idx="563">
                  <c:v>39417</c:v>
                </c:pt>
                <c:pt idx="564">
                  <c:v>39448</c:v>
                </c:pt>
                <c:pt idx="565">
                  <c:v>39479</c:v>
                </c:pt>
                <c:pt idx="566">
                  <c:v>39508</c:v>
                </c:pt>
                <c:pt idx="567">
                  <c:v>39539</c:v>
                </c:pt>
                <c:pt idx="568">
                  <c:v>39569</c:v>
                </c:pt>
                <c:pt idx="569">
                  <c:v>39600</c:v>
                </c:pt>
                <c:pt idx="570">
                  <c:v>39630</c:v>
                </c:pt>
                <c:pt idx="571">
                  <c:v>39661</c:v>
                </c:pt>
                <c:pt idx="572">
                  <c:v>39692</c:v>
                </c:pt>
                <c:pt idx="573">
                  <c:v>39722</c:v>
                </c:pt>
                <c:pt idx="574">
                  <c:v>39753</c:v>
                </c:pt>
                <c:pt idx="575">
                  <c:v>39783</c:v>
                </c:pt>
                <c:pt idx="576">
                  <c:v>39814</c:v>
                </c:pt>
                <c:pt idx="577">
                  <c:v>39845</c:v>
                </c:pt>
                <c:pt idx="578">
                  <c:v>39873</c:v>
                </c:pt>
                <c:pt idx="579">
                  <c:v>39904</c:v>
                </c:pt>
                <c:pt idx="580">
                  <c:v>39934</c:v>
                </c:pt>
                <c:pt idx="581">
                  <c:v>39965</c:v>
                </c:pt>
                <c:pt idx="582">
                  <c:v>39995</c:v>
                </c:pt>
                <c:pt idx="583">
                  <c:v>40026</c:v>
                </c:pt>
                <c:pt idx="584">
                  <c:v>40057</c:v>
                </c:pt>
                <c:pt idx="585">
                  <c:v>40087</c:v>
                </c:pt>
                <c:pt idx="586">
                  <c:v>40118</c:v>
                </c:pt>
                <c:pt idx="587">
                  <c:v>40148</c:v>
                </c:pt>
                <c:pt idx="588">
                  <c:v>40179</c:v>
                </c:pt>
                <c:pt idx="589">
                  <c:v>40210</c:v>
                </c:pt>
                <c:pt idx="590">
                  <c:v>40238</c:v>
                </c:pt>
                <c:pt idx="591">
                  <c:v>40269</c:v>
                </c:pt>
                <c:pt idx="592">
                  <c:v>40299</c:v>
                </c:pt>
                <c:pt idx="593">
                  <c:v>40330</c:v>
                </c:pt>
                <c:pt idx="594">
                  <c:v>40360</c:v>
                </c:pt>
                <c:pt idx="595">
                  <c:v>40391</c:v>
                </c:pt>
                <c:pt idx="596">
                  <c:v>40422</c:v>
                </c:pt>
                <c:pt idx="597">
                  <c:v>40452</c:v>
                </c:pt>
                <c:pt idx="598">
                  <c:v>40483</c:v>
                </c:pt>
                <c:pt idx="599">
                  <c:v>40513</c:v>
                </c:pt>
                <c:pt idx="600">
                  <c:v>40544</c:v>
                </c:pt>
                <c:pt idx="601">
                  <c:v>40575</c:v>
                </c:pt>
                <c:pt idx="602">
                  <c:v>40603</c:v>
                </c:pt>
                <c:pt idx="603">
                  <c:v>40634</c:v>
                </c:pt>
                <c:pt idx="604">
                  <c:v>40664</c:v>
                </c:pt>
                <c:pt idx="605">
                  <c:v>40695</c:v>
                </c:pt>
                <c:pt idx="606">
                  <c:v>40725</c:v>
                </c:pt>
                <c:pt idx="607">
                  <c:v>40756</c:v>
                </c:pt>
                <c:pt idx="608">
                  <c:v>40787</c:v>
                </c:pt>
                <c:pt idx="609">
                  <c:v>40817</c:v>
                </c:pt>
                <c:pt idx="610">
                  <c:v>40848</c:v>
                </c:pt>
                <c:pt idx="611">
                  <c:v>40878</c:v>
                </c:pt>
                <c:pt idx="612">
                  <c:v>40909</c:v>
                </c:pt>
                <c:pt idx="613">
                  <c:v>40940</c:v>
                </c:pt>
                <c:pt idx="614">
                  <c:v>40969</c:v>
                </c:pt>
                <c:pt idx="615">
                  <c:v>41000</c:v>
                </c:pt>
                <c:pt idx="616">
                  <c:v>41030</c:v>
                </c:pt>
                <c:pt idx="617">
                  <c:v>41061</c:v>
                </c:pt>
                <c:pt idx="618">
                  <c:v>41091</c:v>
                </c:pt>
                <c:pt idx="619">
                  <c:v>41122</c:v>
                </c:pt>
                <c:pt idx="620">
                  <c:v>41153</c:v>
                </c:pt>
                <c:pt idx="621">
                  <c:v>41183</c:v>
                </c:pt>
                <c:pt idx="622">
                  <c:v>41214</c:v>
                </c:pt>
                <c:pt idx="623">
                  <c:v>41244</c:v>
                </c:pt>
                <c:pt idx="624">
                  <c:v>41275</c:v>
                </c:pt>
                <c:pt idx="625">
                  <c:v>41306</c:v>
                </c:pt>
                <c:pt idx="626">
                  <c:v>41334</c:v>
                </c:pt>
                <c:pt idx="627">
                  <c:v>41365</c:v>
                </c:pt>
                <c:pt idx="628">
                  <c:v>41395</c:v>
                </c:pt>
                <c:pt idx="629">
                  <c:v>41426</c:v>
                </c:pt>
                <c:pt idx="630">
                  <c:v>41456</c:v>
                </c:pt>
                <c:pt idx="631">
                  <c:v>41487</c:v>
                </c:pt>
                <c:pt idx="632">
                  <c:v>41518</c:v>
                </c:pt>
                <c:pt idx="633">
                  <c:v>41548</c:v>
                </c:pt>
                <c:pt idx="634">
                  <c:v>41579</c:v>
                </c:pt>
                <c:pt idx="635">
                  <c:v>41609</c:v>
                </c:pt>
                <c:pt idx="636">
                  <c:v>41640</c:v>
                </c:pt>
                <c:pt idx="637">
                  <c:v>41671</c:v>
                </c:pt>
                <c:pt idx="638">
                  <c:v>41699</c:v>
                </c:pt>
                <c:pt idx="639">
                  <c:v>41730</c:v>
                </c:pt>
                <c:pt idx="640">
                  <c:v>41760</c:v>
                </c:pt>
                <c:pt idx="641">
                  <c:v>41791</c:v>
                </c:pt>
                <c:pt idx="642">
                  <c:v>41821</c:v>
                </c:pt>
                <c:pt idx="643">
                  <c:v>41852</c:v>
                </c:pt>
                <c:pt idx="644">
                  <c:v>41883</c:v>
                </c:pt>
                <c:pt idx="645">
                  <c:v>41913</c:v>
                </c:pt>
                <c:pt idx="646">
                  <c:v>41944</c:v>
                </c:pt>
                <c:pt idx="647">
                  <c:v>41974</c:v>
                </c:pt>
                <c:pt idx="648">
                  <c:v>42005</c:v>
                </c:pt>
                <c:pt idx="649">
                  <c:v>42036</c:v>
                </c:pt>
                <c:pt idx="650">
                  <c:v>42064</c:v>
                </c:pt>
                <c:pt idx="651">
                  <c:v>42095</c:v>
                </c:pt>
                <c:pt idx="652">
                  <c:v>42125</c:v>
                </c:pt>
                <c:pt idx="653">
                  <c:v>42156</c:v>
                </c:pt>
                <c:pt idx="654">
                  <c:v>42186</c:v>
                </c:pt>
                <c:pt idx="655">
                  <c:v>42217</c:v>
                </c:pt>
                <c:pt idx="656">
                  <c:v>42248</c:v>
                </c:pt>
                <c:pt idx="657">
                  <c:v>42278</c:v>
                </c:pt>
                <c:pt idx="658">
                  <c:v>42309</c:v>
                </c:pt>
                <c:pt idx="659">
                  <c:v>42339</c:v>
                </c:pt>
                <c:pt idx="660">
                  <c:v>42370</c:v>
                </c:pt>
                <c:pt idx="661">
                  <c:v>42401</c:v>
                </c:pt>
                <c:pt idx="662">
                  <c:v>42430</c:v>
                </c:pt>
                <c:pt idx="663">
                  <c:v>42461</c:v>
                </c:pt>
                <c:pt idx="664">
                  <c:v>42491</c:v>
                </c:pt>
                <c:pt idx="665">
                  <c:v>42522</c:v>
                </c:pt>
                <c:pt idx="666">
                  <c:v>42552</c:v>
                </c:pt>
                <c:pt idx="667">
                  <c:v>42583</c:v>
                </c:pt>
                <c:pt idx="668">
                  <c:v>42614</c:v>
                </c:pt>
                <c:pt idx="669">
                  <c:v>42644</c:v>
                </c:pt>
                <c:pt idx="670">
                  <c:v>42675</c:v>
                </c:pt>
                <c:pt idx="671">
                  <c:v>42705</c:v>
                </c:pt>
                <c:pt idx="672">
                  <c:v>42736</c:v>
                </c:pt>
                <c:pt idx="673">
                  <c:v>42767</c:v>
                </c:pt>
                <c:pt idx="674">
                  <c:v>42795</c:v>
                </c:pt>
                <c:pt idx="675">
                  <c:v>42826</c:v>
                </c:pt>
                <c:pt idx="676">
                  <c:v>42856</c:v>
                </c:pt>
                <c:pt idx="677">
                  <c:v>42887</c:v>
                </c:pt>
                <c:pt idx="678">
                  <c:v>42917</c:v>
                </c:pt>
                <c:pt idx="679">
                  <c:v>42948</c:v>
                </c:pt>
                <c:pt idx="680">
                  <c:v>42979</c:v>
                </c:pt>
                <c:pt idx="681">
                  <c:v>43009</c:v>
                </c:pt>
                <c:pt idx="682">
                  <c:v>43040</c:v>
                </c:pt>
                <c:pt idx="683">
                  <c:v>43070</c:v>
                </c:pt>
                <c:pt idx="684">
                  <c:v>43101</c:v>
                </c:pt>
                <c:pt idx="685">
                  <c:v>43132</c:v>
                </c:pt>
                <c:pt idx="686">
                  <c:v>43160</c:v>
                </c:pt>
                <c:pt idx="687">
                  <c:v>43191</c:v>
                </c:pt>
                <c:pt idx="688">
                  <c:v>43221</c:v>
                </c:pt>
                <c:pt idx="689">
                  <c:v>43252</c:v>
                </c:pt>
                <c:pt idx="690">
                  <c:v>43282</c:v>
                </c:pt>
                <c:pt idx="691">
                  <c:v>43313</c:v>
                </c:pt>
                <c:pt idx="692">
                  <c:v>43344</c:v>
                </c:pt>
                <c:pt idx="693">
                  <c:v>43374</c:v>
                </c:pt>
                <c:pt idx="694">
                  <c:v>43405</c:v>
                </c:pt>
                <c:pt idx="695">
                  <c:v>43435</c:v>
                </c:pt>
                <c:pt idx="696">
                  <c:v>43466</c:v>
                </c:pt>
                <c:pt idx="697">
                  <c:v>43497</c:v>
                </c:pt>
                <c:pt idx="698">
                  <c:v>43525</c:v>
                </c:pt>
                <c:pt idx="699">
                  <c:v>43556</c:v>
                </c:pt>
                <c:pt idx="700">
                  <c:v>43586</c:v>
                </c:pt>
                <c:pt idx="701">
                  <c:v>43617</c:v>
                </c:pt>
                <c:pt idx="702">
                  <c:v>43647</c:v>
                </c:pt>
                <c:pt idx="703">
                  <c:v>43678</c:v>
                </c:pt>
                <c:pt idx="704">
                  <c:v>43709</c:v>
                </c:pt>
                <c:pt idx="705">
                  <c:v>43739</c:v>
                </c:pt>
                <c:pt idx="706">
                  <c:v>43770</c:v>
                </c:pt>
                <c:pt idx="707">
                  <c:v>43800</c:v>
                </c:pt>
                <c:pt idx="708">
                  <c:v>43831</c:v>
                </c:pt>
                <c:pt idx="709">
                  <c:v>43862</c:v>
                </c:pt>
                <c:pt idx="710">
                  <c:v>43891</c:v>
                </c:pt>
                <c:pt idx="711">
                  <c:v>43922</c:v>
                </c:pt>
                <c:pt idx="712">
                  <c:v>43952</c:v>
                </c:pt>
                <c:pt idx="713">
                  <c:v>43983</c:v>
                </c:pt>
                <c:pt idx="714">
                  <c:v>44013</c:v>
                </c:pt>
                <c:pt idx="715">
                  <c:v>44044</c:v>
                </c:pt>
                <c:pt idx="716">
                  <c:v>44075</c:v>
                </c:pt>
                <c:pt idx="717">
                  <c:v>44105</c:v>
                </c:pt>
                <c:pt idx="718">
                  <c:v>44136</c:v>
                </c:pt>
                <c:pt idx="719">
                  <c:v>44166</c:v>
                </c:pt>
                <c:pt idx="720">
                  <c:v>44197</c:v>
                </c:pt>
                <c:pt idx="721">
                  <c:v>44228</c:v>
                </c:pt>
                <c:pt idx="722">
                  <c:v>44256</c:v>
                </c:pt>
                <c:pt idx="723">
                  <c:v>44287</c:v>
                </c:pt>
                <c:pt idx="724">
                  <c:v>44317</c:v>
                </c:pt>
                <c:pt idx="725">
                  <c:v>44348</c:v>
                </c:pt>
                <c:pt idx="726">
                  <c:v>44378</c:v>
                </c:pt>
                <c:pt idx="727">
                  <c:v>44409</c:v>
                </c:pt>
                <c:pt idx="728">
                  <c:v>44440</c:v>
                </c:pt>
                <c:pt idx="729">
                  <c:v>44470</c:v>
                </c:pt>
                <c:pt idx="730">
                  <c:v>44501</c:v>
                </c:pt>
                <c:pt idx="731">
                  <c:v>44531</c:v>
                </c:pt>
                <c:pt idx="732">
                  <c:v>44562</c:v>
                </c:pt>
                <c:pt idx="733">
                  <c:v>44593</c:v>
                </c:pt>
                <c:pt idx="734">
                  <c:v>44621</c:v>
                </c:pt>
                <c:pt idx="735">
                  <c:v>44652</c:v>
                </c:pt>
                <c:pt idx="736">
                  <c:v>44682</c:v>
                </c:pt>
              </c:numCache>
            </c:numRef>
          </c:cat>
          <c:val>
            <c:numRef>
              <c:f>'bbk_paket1(32)'!$C$157:$C$893</c:f>
              <c:numCache>
                <c:formatCode>General</c:formatCode>
                <c:ptCount val="737"/>
                <c:pt idx="0">
                  <c:v>-6.1855670103092786</c:v>
                </c:pt>
                <c:pt idx="1">
                  <c:v>-5.2083333333333375</c:v>
                </c:pt>
                <c:pt idx="2">
                  <c:v>-3.1578947368421151</c:v>
                </c:pt>
                <c:pt idx="3">
                  <c:v>-3.1578947368421151</c:v>
                </c:pt>
                <c:pt idx="4">
                  <c:v>-2.1052631578947323</c:v>
                </c:pt>
                <c:pt idx="5">
                  <c:v>-2.1276595744680993</c:v>
                </c:pt>
                <c:pt idx="6">
                  <c:v>-3.1914893617021378</c:v>
                </c:pt>
                <c:pt idx="7">
                  <c:v>-2.1505376344086113</c:v>
                </c:pt>
                <c:pt idx="8">
                  <c:v>-3.2258064516129115</c:v>
                </c:pt>
                <c:pt idx="9">
                  <c:v>-3.2608695652173836</c:v>
                </c:pt>
                <c:pt idx="10">
                  <c:v>-3.2608695652173836</c:v>
                </c:pt>
                <c:pt idx="11">
                  <c:v>-2.19780219780219</c:v>
                </c:pt>
                <c:pt idx="12">
                  <c:v>-2.19780219780219</c:v>
                </c:pt>
                <c:pt idx="13">
                  <c:v>-2.19780219780219</c:v>
                </c:pt>
                <c:pt idx="14">
                  <c:v>-2.1739130434782483</c:v>
                </c:pt>
                <c:pt idx="15">
                  <c:v>-2.1739130434782483</c:v>
                </c:pt>
                <c:pt idx="16">
                  <c:v>-4.3010752688172111</c:v>
                </c:pt>
                <c:pt idx="17">
                  <c:v>-4.3478260869565073</c:v>
                </c:pt>
                <c:pt idx="18">
                  <c:v>-3.296703296703285</c:v>
                </c:pt>
                <c:pt idx="19">
                  <c:v>-2.19780219780219</c:v>
                </c:pt>
                <c:pt idx="20">
                  <c:v>-1.1111111111111072</c:v>
                </c:pt>
                <c:pt idx="21">
                  <c:v>0</c:v>
                </c:pt>
                <c:pt idx="22">
                  <c:v>1.1235955056179803</c:v>
                </c:pt>
                <c:pt idx="23">
                  <c:v>2.2471910112359383</c:v>
                </c:pt>
                <c:pt idx="24">
                  <c:v>3.3707865168539186</c:v>
                </c:pt>
                <c:pt idx="25">
                  <c:v>4.4943820224719211</c:v>
                </c:pt>
                <c:pt idx="26">
                  <c:v>4.4444444444444509</c:v>
                </c:pt>
                <c:pt idx="27">
                  <c:v>5.555555555555558</c:v>
                </c:pt>
                <c:pt idx="28">
                  <c:v>11.23595505617978</c:v>
                </c:pt>
                <c:pt idx="29">
                  <c:v>10.227272727272707</c:v>
                </c:pt>
                <c:pt idx="30">
                  <c:v>10.227272727272707</c:v>
                </c:pt>
                <c:pt idx="31">
                  <c:v>5.6179775280898792</c:v>
                </c:pt>
                <c:pt idx="32">
                  <c:v>7.8651685393258397</c:v>
                </c:pt>
                <c:pt idx="33">
                  <c:v>12.359550561797739</c:v>
                </c:pt>
                <c:pt idx="34">
                  <c:v>14.444444444444461</c:v>
                </c:pt>
                <c:pt idx="35">
                  <c:v>10.989010989010994</c:v>
                </c:pt>
                <c:pt idx="36">
                  <c:v>11.956521739130444</c:v>
                </c:pt>
                <c:pt idx="37">
                  <c:v>9.6774193548387011</c:v>
                </c:pt>
                <c:pt idx="38">
                  <c:v>7.4468085106382809</c:v>
                </c:pt>
                <c:pt idx="39">
                  <c:v>7.3684210526315796</c:v>
                </c:pt>
                <c:pt idx="40">
                  <c:v>2.020202020202011</c:v>
                </c:pt>
                <c:pt idx="41">
                  <c:v>2.0618556701031077</c:v>
                </c:pt>
                <c:pt idx="42">
                  <c:v>1.0309278350515649</c:v>
                </c:pt>
                <c:pt idx="43">
                  <c:v>4.2553191489361764</c:v>
                </c:pt>
                <c:pt idx="44">
                  <c:v>3.125</c:v>
                </c:pt>
                <c:pt idx="45">
                  <c:v>1.0000000000000009</c:v>
                </c:pt>
                <c:pt idx="46">
                  <c:v>-1.9417475728155442</c:v>
                </c:pt>
                <c:pt idx="47">
                  <c:v>-1.9801980198019709</c:v>
                </c:pt>
                <c:pt idx="48">
                  <c:v>-5.82524271844661</c:v>
                </c:pt>
                <c:pt idx="49">
                  <c:v>-3.9215686274509665</c:v>
                </c:pt>
                <c:pt idx="50">
                  <c:v>-1.9801980198019709</c:v>
                </c:pt>
                <c:pt idx="51">
                  <c:v>-2.9411764705882248</c:v>
                </c:pt>
                <c:pt idx="52">
                  <c:v>-1.9801980198019709</c:v>
                </c:pt>
                <c:pt idx="53">
                  <c:v>-2.0202020202020332</c:v>
                </c:pt>
                <c:pt idx="54">
                  <c:v>-2.0408163265306256</c:v>
                </c:pt>
                <c:pt idx="55">
                  <c:v>-2.0408163265306256</c:v>
                </c:pt>
                <c:pt idx="56">
                  <c:v>-2.0202020202020332</c:v>
                </c:pt>
                <c:pt idx="57">
                  <c:v>-2.9702970297029618</c:v>
                </c:pt>
                <c:pt idx="58">
                  <c:v>-2.9702970297029618</c:v>
                </c:pt>
                <c:pt idx="59">
                  <c:v>0</c:v>
                </c:pt>
                <c:pt idx="60">
                  <c:v>3.0927835051546504</c:v>
                </c:pt>
                <c:pt idx="61">
                  <c:v>3.0612244897959107</c:v>
                </c:pt>
                <c:pt idx="62">
                  <c:v>2.020202020202011</c:v>
                </c:pt>
                <c:pt idx="63">
                  <c:v>2.020202020202011</c:v>
                </c:pt>
                <c:pt idx="64">
                  <c:v>0</c:v>
                </c:pt>
                <c:pt idx="65">
                  <c:v>1.0309278350515649</c:v>
                </c:pt>
                <c:pt idx="66">
                  <c:v>2.0833333333333481</c:v>
                </c:pt>
                <c:pt idx="67">
                  <c:v>0</c:v>
                </c:pt>
                <c:pt idx="68">
                  <c:v>-2.0618556701030855</c:v>
                </c:pt>
                <c:pt idx="69">
                  <c:v>-3.0612244897959218</c:v>
                </c:pt>
                <c:pt idx="70">
                  <c:v>-3.0612244897959218</c:v>
                </c:pt>
                <c:pt idx="71">
                  <c:v>-4.0404040404040442</c:v>
                </c:pt>
                <c:pt idx="72">
                  <c:v>-5.0000000000000044</c:v>
                </c:pt>
                <c:pt idx="73">
                  <c:v>-5.9405940594059352</c:v>
                </c:pt>
                <c:pt idx="74">
                  <c:v>-6.9306930693069262</c:v>
                </c:pt>
                <c:pt idx="75">
                  <c:v>-6.9306930693069262</c:v>
                </c:pt>
                <c:pt idx="76">
                  <c:v>-4.0404040404040442</c:v>
                </c:pt>
                <c:pt idx="77">
                  <c:v>-4.081632653061229</c:v>
                </c:pt>
                <c:pt idx="78">
                  <c:v>-5.1020408163265252</c:v>
                </c:pt>
                <c:pt idx="79">
                  <c:v>-4.1666666666666741</c:v>
                </c:pt>
                <c:pt idx="80">
                  <c:v>-2.1052631578947323</c:v>
                </c:pt>
                <c:pt idx="81">
                  <c:v>-1.0526315789473606</c:v>
                </c:pt>
                <c:pt idx="82">
                  <c:v>0</c:v>
                </c:pt>
                <c:pt idx="83">
                  <c:v>-1.0526315789473606</c:v>
                </c:pt>
                <c:pt idx="84">
                  <c:v>0</c:v>
                </c:pt>
                <c:pt idx="85">
                  <c:v>2.1052631578947212</c:v>
                </c:pt>
                <c:pt idx="86">
                  <c:v>2.1276595744680771</c:v>
                </c:pt>
                <c:pt idx="87">
                  <c:v>-1.0638297872340385</c:v>
                </c:pt>
                <c:pt idx="88">
                  <c:v>-2.1052631578947323</c:v>
                </c:pt>
                <c:pt idx="89">
                  <c:v>-2.1276595744680993</c:v>
                </c:pt>
                <c:pt idx="90">
                  <c:v>-1.0752688172043112</c:v>
                </c:pt>
                <c:pt idx="91">
                  <c:v>0</c:v>
                </c:pt>
                <c:pt idx="92">
                  <c:v>-1.0752688172043112</c:v>
                </c:pt>
                <c:pt idx="93">
                  <c:v>-1.0638297872340385</c:v>
                </c:pt>
                <c:pt idx="94">
                  <c:v>-1.0526315789473606</c:v>
                </c:pt>
                <c:pt idx="95">
                  <c:v>1.0638297872340496</c:v>
                </c:pt>
                <c:pt idx="96">
                  <c:v>1.0526315789473717</c:v>
                </c:pt>
                <c:pt idx="97">
                  <c:v>-1.0309278350515427</c:v>
                </c:pt>
                <c:pt idx="98">
                  <c:v>1.0416666666666741</c:v>
                </c:pt>
                <c:pt idx="99">
                  <c:v>5.3763440860215006</c:v>
                </c:pt>
                <c:pt idx="100">
                  <c:v>6.4516129032258007</c:v>
                </c:pt>
                <c:pt idx="101">
                  <c:v>9.7826086956521721</c:v>
                </c:pt>
                <c:pt idx="102">
                  <c:v>9.7826086956521721</c:v>
                </c:pt>
                <c:pt idx="103">
                  <c:v>10.869565217391308</c:v>
                </c:pt>
                <c:pt idx="104">
                  <c:v>11.956521739130444</c:v>
                </c:pt>
                <c:pt idx="105">
                  <c:v>11.827956989247301</c:v>
                </c:pt>
                <c:pt idx="106">
                  <c:v>11.702127659574458</c:v>
                </c:pt>
                <c:pt idx="107">
                  <c:v>11.578947368421044</c:v>
                </c:pt>
                <c:pt idx="108">
                  <c:v>11.458333333333325</c:v>
                </c:pt>
                <c:pt idx="109">
                  <c:v>11.458333333333325</c:v>
                </c:pt>
                <c:pt idx="110">
                  <c:v>11.340206185567038</c:v>
                </c:pt>
                <c:pt idx="111">
                  <c:v>10.20408163265305</c:v>
                </c:pt>
                <c:pt idx="112">
                  <c:v>10.1010101010101</c:v>
                </c:pt>
                <c:pt idx="113">
                  <c:v>6.9306930693069368</c:v>
                </c:pt>
                <c:pt idx="114">
                  <c:v>5.9405940594059459</c:v>
                </c:pt>
                <c:pt idx="115">
                  <c:v>3.9215686274509887</c:v>
                </c:pt>
                <c:pt idx="116">
                  <c:v>2.9126213592232997</c:v>
                </c:pt>
                <c:pt idx="117">
                  <c:v>1.9230769230769162</c:v>
                </c:pt>
                <c:pt idx="118">
                  <c:v>0.952380952380949</c:v>
                </c:pt>
                <c:pt idx="119">
                  <c:v>0</c:v>
                </c:pt>
                <c:pt idx="120">
                  <c:v>0</c:v>
                </c:pt>
                <c:pt idx="121">
                  <c:v>0</c:v>
                </c:pt>
                <c:pt idx="122">
                  <c:v>-0.92592592592594114</c:v>
                </c:pt>
                <c:pt idx="123">
                  <c:v>0</c:v>
                </c:pt>
                <c:pt idx="124">
                  <c:v>-1.8348623853211121</c:v>
                </c:pt>
                <c:pt idx="125">
                  <c:v>-0.92592592592594114</c:v>
                </c:pt>
                <c:pt idx="126">
                  <c:v>0.93457943925234765</c:v>
                </c:pt>
                <c:pt idx="127">
                  <c:v>2.8301886792452935</c:v>
                </c:pt>
                <c:pt idx="128">
                  <c:v>2.8301886792452935</c:v>
                </c:pt>
                <c:pt idx="129">
                  <c:v>2.8301886792452935</c:v>
                </c:pt>
                <c:pt idx="130">
                  <c:v>2.8301886792452935</c:v>
                </c:pt>
                <c:pt idx="131">
                  <c:v>6.60377358490567</c:v>
                </c:pt>
                <c:pt idx="132">
                  <c:v>9.3457943925233664</c:v>
                </c:pt>
                <c:pt idx="133">
                  <c:v>11.214953271028039</c:v>
                </c:pt>
                <c:pt idx="134">
                  <c:v>13.084112149532711</c:v>
                </c:pt>
                <c:pt idx="135">
                  <c:v>12.037037037037024</c:v>
                </c:pt>
                <c:pt idx="136">
                  <c:v>13.084112149532711</c:v>
                </c:pt>
                <c:pt idx="137">
                  <c:v>12.149532710280386</c:v>
                </c:pt>
                <c:pt idx="138">
                  <c:v>8.333333333333325</c:v>
                </c:pt>
                <c:pt idx="139">
                  <c:v>8.2568807339449499</c:v>
                </c:pt>
                <c:pt idx="140">
                  <c:v>11.009174311926607</c:v>
                </c:pt>
                <c:pt idx="141">
                  <c:v>13.761467889908264</c:v>
                </c:pt>
                <c:pt idx="142">
                  <c:v>14.678899082568808</c:v>
                </c:pt>
                <c:pt idx="143">
                  <c:v>15.929203539822989</c:v>
                </c:pt>
                <c:pt idx="144">
                  <c:v>20.512820512820507</c:v>
                </c:pt>
                <c:pt idx="145">
                  <c:v>23.529411764705866</c:v>
                </c:pt>
                <c:pt idx="146">
                  <c:v>26.446280991735538</c:v>
                </c:pt>
                <c:pt idx="147">
                  <c:v>28.925619834710737</c:v>
                </c:pt>
                <c:pt idx="148">
                  <c:v>36.363636363636374</c:v>
                </c:pt>
                <c:pt idx="149">
                  <c:v>48.333333333333343</c:v>
                </c:pt>
                <c:pt idx="150">
                  <c:v>62.393162393162392</c:v>
                </c:pt>
                <c:pt idx="151">
                  <c:v>65.25423728813557</c:v>
                </c:pt>
                <c:pt idx="152">
                  <c:v>59.504132231404959</c:v>
                </c:pt>
                <c:pt idx="153">
                  <c:v>60.483870967741929</c:v>
                </c:pt>
                <c:pt idx="154">
                  <c:v>80.800000000000011</c:v>
                </c:pt>
                <c:pt idx="155">
                  <c:v>76.335877862595439</c:v>
                </c:pt>
                <c:pt idx="156">
                  <c:v>146.09929078014184</c:v>
                </c:pt>
                <c:pt idx="157">
                  <c:v>142.85714285714289</c:v>
                </c:pt>
                <c:pt idx="158">
                  <c:v>137.90849673202615</c:v>
                </c:pt>
                <c:pt idx="159">
                  <c:v>135.25641025641028</c:v>
                </c:pt>
                <c:pt idx="160">
                  <c:v>122.42424242424246</c:v>
                </c:pt>
                <c:pt idx="161">
                  <c:v>101.68539325842696</c:v>
                </c:pt>
                <c:pt idx="162">
                  <c:v>90.000000000000014</c:v>
                </c:pt>
                <c:pt idx="163">
                  <c:v>86.666666666666671</c:v>
                </c:pt>
                <c:pt idx="164">
                  <c:v>87.564766839378237</c:v>
                </c:pt>
                <c:pt idx="165">
                  <c:v>85.427135678391977</c:v>
                </c:pt>
                <c:pt idx="166">
                  <c:v>66.371681415929203</c:v>
                </c:pt>
                <c:pt idx="167">
                  <c:v>58.441558441558428</c:v>
                </c:pt>
                <c:pt idx="168">
                  <c:v>4.8991354466858761</c:v>
                </c:pt>
                <c:pt idx="169">
                  <c:v>-0.56022408963586345</c:v>
                </c:pt>
                <c:pt idx="170">
                  <c:v>-3.5714285714285587</c:v>
                </c:pt>
                <c:pt idx="171">
                  <c:v>-5.7220708446866553</c:v>
                </c:pt>
                <c:pt idx="172">
                  <c:v>-7.6294277929155445</c:v>
                </c:pt>
                <c:pt idx="173">
                  <c:v>-6.4066852367687943</c:v>
                </c:pt>
                <c:pt idx="174">
                  <c:v>-6.6481994459833711</c:v>
                </c:pt>
                <c:pt idx="175">
                  <c:v>-5.7692307692307709</c:v>
                </c:pt>
                <c:pt idx="176">
                  <c:v>-6.353591160221006</c:v>
                </c:pt>
                <c:pt idx="177">
                  <c:v>-3.7940379403794022</c:v>
                </c:pt>
                <c:pt idx="178">
                  <c:v>-6.1170212765957572</c:v>
                </c:pt>
                <c:pt idx="179">
                  <c:v>-3.551912568306026</c:v>
                </c:pt>
                <c:pt idx="180">
                  <c:v>-1.9230769230769162</c:v>
                </c:pt>
                <c:pt idx="181">
                  <c:v>1.4084507042253502</c:v>
                </c:pt>
                <c:pt idx="182">
                  <c:v>3.1339031339031376</c:v>
                </c:pt>
                <c:pt idx="183">
                  <c:v>6.3583815028901647</c:v>
                </c:pt>
                <c:pt idx="184">
                  <c:v>9.7345132743362974</c:v>
                </c:pt>
                <c:pt idx="185">
                  <c:v>12.202380952380953</c:v>
                </c:pt>
                <c:pt idx="186">
                  <c:v>12.759643916913932</c:v>
                </c:pt>
                <c:pt idx="187">
                  <c:v>10.204081632653072</c:v>
                </c:pt>
                <c:pt idx="188">
                  <c:v>11.799410029498535</c:v>
                </c:pt>
                <c:pt idx="189">
                  <c:v>6.4788732394366111</c:v>
                </c:pt>
                <c:pt idx="190">
                  <c:v>7.6487252124646021</c:v>
                </c:pt>
                <c:pt idx="191">
                  <c:v>8.7818696883852798</c:v>
                </c:pt>
                <c:pt idx="192">
                  <c:v>13.725490196078427</c:v>
                </c:pt>
                <c:pt idx="193">
                  <c:v>14.444444444444461</c:v>
                </c:pt>
                <c:pt idx="194">
                  <c:v>17.95580110497237</c:v>
                </c:pt>
                <c:pt idx="195">
                  <c:v>16.032608695652193</c:v>
                </c:pt>
                <c:pt idx="196">
                  <c:v>12.903225806451601</c:v>
                </c:pt>
                <c:pt idx="197">
                  <c:v>9.2838196286472154</c:v>
                </c:pt>
                <c:pt idx="198">
                  <c:v>8.4210526315789522</c:v>
                </c:pt>
                <c:pt idx="199">
                  <c:v>7.4074074074074181</c:v>
                </c:pt>
                <c:pt idx="200">
                  <c:v>6.3324538258575203</c:v>
                </c:pt>
                <c:pt idx="201">
                  <c:v>6.0846560846560926</c:v>
                </c:pt>
                <c:pt idx="202">
                  <c:v>4.4736842105263186</c:v>
                </c:pt>
                <c:pt idx="203">
                  <c:v>3.90625</c:v>
                </c:pt>
                <c:pt idx="204">
                  <c:v>-1.7241379310344862</c:v>
                </c:pt>
                <c:pt idx="205">
                  <c:v>-3.3980582524271941</c:v>
                </c:pt>
                <c:pt idx="206">
                  <c:v>-6.5573770491803351</c:v>
                </c:pt>
                <c:pt idx="207">
                  <c:v>-6.0889929742388826</c:v>
                </c:pt>
                <c:pt idx="208">
                  <c:v>-5.0000000000000044</c:v>
                </c:pt>
                <c:pt idx="209">
                  <c:v>-2.9126213592233108</c:v>
                </c:pt>
                <c:pt idx="210">
                  <c:v>-3.8834951456310662</c:v>
                </c:pt>
                <c:pt idx="211">
                  <c:v>-1.2315270935960632</c:v>
                </c:pt>
                <c:pt idx="212">
                  <c:v>0.99255583126551805</c:v>
                </c:pt>
                <c:pt idx="213">
                  <c:v>4.4887780548628298</c:v>
                </c:pt>
                <c:pt idx="214">
                  <c:v>11.335012594458437</c:v>
                </c:pt>
                <c:pt idx="215">
                  <c:v>11.77944862155389</c:v>
                </c:pt>
                <c:pt idx="216">
                  <c:v>22.807017543859654</c:v>
                </c:pt>
                <c:pt idx="217">
                  <c:v>46.482412060301506</c:v>
                </c:pt>
                <c:pt idx="218">
                  <c:v>45.614035087719309</c:v>
                </c:pt>
                <c:pt idx="219">
                  <c:v>40.648379052369066</c:v>
                </c:pt>
                <c:pt idx="220">
                  <c:v>72.681704260651657</c:v>
                </c:pt>
                <c:pt idx="221">
                  <c:v>98.25</c:v>
                </c:pt>
                <c:pt idx="222">
                  <c:v>93.181818181818159</c:v>
                </c:pt>
                <c:pt idx="223">
                  <c:v>92.269326683291752</c:v>
                </c:pt>
                <c:pt idx="224">
                  <c:v>94.594594594594582</c:v>
                </c:pt>
                <c:pt idx="225">
                  <c:v>100.71599045346061</c:v>
                </c:pt>
                <c:pt idx="226">
                  <c:v>101.80995475113122</c:v>
                </c:pt>
                <c:pt idx="227">
                  <c:v>100.22421524663673</c:v>
                </c:pt>
                <c:pt idx="228">
                  <c:v>73.061224489795904</c:v>
                </c:pt>
                <c:pt idx="229">
                  <c:v>42.024013722126938</c:v>
                </c:pt>
                <c:pt idx="230">
                  <c:v>40.963855421686745</c:v>
                </c:pt>
                <c:pt idx="231">
                  <c:v>45.921985815602831</c:v>
                </c:pt>
                <c:pt idx="232">
                  <c:v>20.029027576197379</c:v>
                </c:pt>
                <c:pt idx="233">
                  <c:v>2.5220680958385921</c:v>
                </c:pt>
                <c:pt idx="234">
                  <c:v>4.8366013071895475</c:v>
                </c:pt>
                <c:pt idx="235">
                  <c:v>-1.2970168612191912</c:v>
                </c:pt>
                <c:pt idx="236">
                  <c:v>-0.63131313131312705</c:v>
                </c:pt>
                <c:pt idx="237">
                  <c:v>1.4268727705113005</c:v>
                </c:pt>
                <c:pt idx="238">
                  <c:v>1.2331838565022402</c:v>
                </c:pt>
                <c:pt idx="239">
                  <c:v>-2.015677491601342</c:v>
                </c:pt>
                <c:pt idx="240">
                  <c:v>2.2405660377358583</c:v>
                </c:pt>
                <c:pt idx="241">
                  <c:v>-0.12077294685989282</c:v>
                </c:pt>
                <c:pt idx="242">
                  <c:v>0.24420024420022113</c:v>
                </c:pt>
                <c:pt idx="243">
                  <c:v>-0.85054678007290274</c:v>
                </c:pt>
                <c:pt idx="244">
                  <c:v>-7.6178960096735189</c:v>
                </c:pt>
                <c:pt idx="245">
                  <c:v>-10.578105781057801</c:v>
                </c:pt>
                <c:pt idx="246">
                  <c:v>-6.7331670822942673</c:v>
                </c:pt>
                <c:pt idx="247">
                  <c:v>-0.91984231274636619</c:v>
                </c:pt>
                <c:pt idx="248">
                  <c:v>-5.0825921219822101</c:v>
                </c:pt>
                <c:pt idx="249">
                  <c:v>-11.137162954279011</c:v>
                </c:pt>
                <c:pt idx="250">
                  <c:v>-14.507198228128459</c:v>
                </c:pt>
                <c:pt idx="251">
                  <c:v>-12.11428571428571</c:v>
                </c:pt>
                <c:pt idx="252">
                  <c:v>-12.341407151095741</c:v>
                </c:pt>
                <c:pt idx="253">
                  <c:v>-16.565900846432889</c:v>
                </c:pt>
                <c:pt idx="254">
                  <c:v>-19.488428745432394</c:v>
                </c:pt>
                <c:pt idx="255">
                  <c:v>-12.745098039215675</c:v>
                </c:pt>
                <c:pt idx="256">
                  <c:v>-3.5340314136125706</c:v>
                </c:pt>
                <c:pt idx="257">
                  <c:v>-0.96286107290234346</c:v>
                </c:pt>
                <c:pt idx="258">
                  <c:v>-5.8823529411764603</c:v>
                </c:pt>
                <c:pt idx="259">
                  <c:v>-8.4880636604774633</c:v>
                </c:pt>
                <c:pt idx="260">
                  <c:v>-4.0160642570281073</c:v>
                </c:pt>
                <c:pt idx="261">
                  <c:v>-5.5408970976253302</c:v>
                </c:pt>
                <c:pt idx="262">
                  <c:v>-10.751295336787559</c:v>
                </c:pt>
                <c:pt idx="263">
                  <c:v>-14.174252275682708</c:v>
                </c:pt>
                <c:pt idx="264">
                  <c:v>-14.078947368421058</c:v>
                </c:pt>
                <c:pt idx="265">
                  <c:v>-7.6811594202898519</c:v>
                </c:pt>
                <c:pt idx="266">
                  <c:v>-4.0847201210287398</c:v>
                </c:pt>
                <c:pt idx="267">
                  <c:v>-7.1629213483146215</c:v>
                </c:pt>
                <c:pt idx="268">
                  <c:v>-10.583446404341924</c:v>
                </c:pt>
                <c:pt idx="269">
                  <c:v>-6.6666666666666652</c:v>
                </c:pt>
                <c:pt idx="270">
                  <c:v>-4.403409090909105</c:v>
                </c:pt>
                <c:pt idx="271">
                  <c:v>-0.57971014492754769</c:v>
                </c:pt>
                <c:pt idx="272">
                  <c:v>-4.8814504881450453</c:v>
                </c:pt>
                <c:pt idx="273">
                  <c:v>-6.0055865921787692</c:v>
                </c:pt>
                <c:pt idx="274">
                  <c:v>-4.2089985486212012</c:v>
                </c:pt>
                <c:pt idx="275">
                  <c:v>-1.3636363636363669</c:v>
                </c:pt>
                <c:pt idx="276">
                  <c:v>1.5313935681470214</c:v>
                </c:pt>
                <c:pt idx="277">
                  <c:v>4.0816326530612068</c:v>
                </c:pt>
                <c:pt idx="278">
                  <c:v>6.1514195583596276</c:v>
                </c:pt>
                <c:pt idx="279">
                  <c:v>1.5128593040847127</c:v>
                </c:pt>
                <c:pt idx="280">
                  <c:v>1.5174506828528056</c:v>
                </c:pt>
                <c:pt idx="281">
                  <c:v>-2.2321428571428603</c:v>
                </c:pt>
                <c:pt idx="282">
                  <c:v>-6.0921248142644764</c:v>
                </c:pt>
                <c:pt idx="283">
                  <c:v>-7.8717201166180644</c:v>
                </c:pt>
                <c:pt idx="284">
                  <c:v>-7.7712609970674524</c:v>
                </c:pt>
                <c:pt idx="285">
                  <c:v>-8.0237741456166347</c:v>
                </c:pt>
                <c:pt idx="286">
                  <c:v>-6.2121212121212128</c:v>
                </c:pt>
                <c:pt idx="287">
                  <c:v>-7.6804915514592782</c:v>
                </c:pt>
                <c:pt idx="288">
                  <c:v>-9.8039215686274499</c:v>
                </c:pt>
                <c:pt idx="289">
                  <c:v>-8.1447963800904901</c:v>
                </c:pt>
                <c:pt idx="290">
                  <c:v>-8.7667161961367039</c:v>
                </c:pt>
                <c:pt idx="291">
                  <c:v>-8.6438152011922504</c:v>
                </c:pt>
                <c:pt idx="292">
                  <c:v>-10.911808669656208</c:v>
                </c:pt>
                <c:pt idx="293">
                  <c:v>-10.6544901065449</c:v>
                </c:pt>
                <c:pt idx="294">
                  <c:v>-7.1202531645569671</c:v>
                </c:pt>
                <c:pt idx="295">
                  <c:v>-6.1708860759493778</c:v>
                </c:pt>
                <c:pt idx="296">
                  <c:v>-5.5643879173290944</c:v>
                </c:pt>
                <c:pt idx="297">
                  <c:v>-1.6155088852988664</c:v>
                </c:pt>
                <c:pt idx="298">
                  <c:v>1.1308562197092087</c:v>
                </c:pt>
                <c:pt idx="299">
                  <c:v>0.83194675540765317</c:v>
                </c:pt>
                <c:pt idx="300">
                  <c:v>-10.200668896321064</c:v>
                </c:pt>
                <c:pt idx="301">
                  <c:v>-27.42200328407224</c:v>
                </c:pt>
                <c:pt idx="302">
                  <c:v>-35.016286644951144</c:v>
                </c:pt>
                <c:pt idx="303">
                  <c:v>-37.357259380097872</c:v>
                </c:pt>
                <c:pt idx="304">
                  <c:v>-31.375838926174502</c:v>
                </c:pt>
                <c:pt idx="305">
                  <c:v>-35.945485519591145</c:v>
                </c:pt>
                <c:pt idx="306">
                  <c:v>-42.248722316865425</c:v>
                </c:pt>
                <c:pt idx="307">
                  <c:v>-32.715008431703211</c:v>
                </c:pt>
                <c:pt idx="308">
                  <c:v>-30.639730639730633</c:v>
                </c:pt>
                <c:pt idx="309">
                  <c:v>-33.169129720853853</c:v>
                </c:pt>
                <c:pt idx="310">
                  <c:v>-34.664536741214057</c:v>
                </c:pt>
                <c:pt idx="311">
                  <c:v>-30.198019801980202</c:v>
                </c:pt>
                <c:pt idx="312">
                  <c:v>-14.711359404096847</c:v>
                </c:pt>
                <c:pt idx="313">
                  <c:v>1.3574660633484115</c:v>
                </c:pt>
                <c:pt idx="314">
                  <c:v>14.285714285714302</c:v>
                </c:pt>
                <c:pt idx="315">
                  <c:v>19.010416666666675</c:v>
                </c:pt>
                <c:pt idx="316">
                  <c:v>15.647921760391203</c:v>
                </c:pt>
                <c:pt idx="317">
                  <c:v>27.127659574468076</c:v>
                </c:pt>
                <c:pt idx="318">
                  <c:v>46.902654867256643</c:v>
                </c:pt>
                <c:pt idx="319">
                  <c:v>22.055137844611551</c:v>
                </c:pt>
                <c:pt idx="320">
                  <c:v>16.990291262135916</c:v>
                </c:pt>
                <c:pt idx="321">
                  <c:v>21.867321867321856</c:v>
                </c:pt>
                <c:pt idx="322">
                  <c:v>18.826405867970664</c:v>
                </c:pt>
                <c:pt idx="323">
                  <c:v>14.184397163120565</c:v>
                </c:pt>
                <c:pt idx="324">
                  <c:v>6.3318777292576511</c:v>
                </c:pt>
                <c:pt idx="325">
                  <c:v>6.4732142857143016</c:v>
                </c:pt>
                <c:pt idx="326">
                  <c:v>5.2631578947368363</c:v>
                </c:pt>
                <c:pt idx="327">
                  <c:v>11.378555798687074</c:v>
                </c:pt>
                <c:pt idx="328">
                  <c:v>9.9365750528541241</c:v>
                </c:pt>
                <c:pt idx="329">
                  <c:v>12.761506276150625</c:v>
                </c:pt>
                <c:pt idx="330">
                  <c:v>2.008032128514059</c:v>
                </c:pt>
                <c:pt idx="331">
                  <c:v>2.2587268993839782</c:v>
                </c:pt>
                <c:pt idx="332">
                  <c:v>-2.2821576763485507</c:v>
                </c:pt>
                <c:pt idx="333">
                  <c:v>-7.8629032258064502</c:v>
                </c:pt>
                <c:pt idx="334">
                  <c:v>-3.0864197530864224</c:v>
                </c:pt>
                <c:pt idx="335">
                  <c:v>5.1759834368529933</c:v>
                </c:pt>
                <c:pt idx="336">
                  <c:v>9.2402464065708401</c:v>
                </c:pt>
                <c:pt idx="337">
                  <c:v>9.0146750524108921</c:v>
                </c:pt>
                <c:pt idx="338">
                  <c:v>12.708333333333343</c:v>
                </c:pt>
                <c:pt idx="339">
                  <c:v>9.0373280943025556</c:v>
                </c:pt>
                <c:pt idx="340">
                  <c:v>3.2692307692307798</c:v>
                </c:pt>
                <c:pt idx="341">
                  <c:v>-3.7105751391465658</c:v>
                </c:pt>
                <c:pt idx="342">
                  <c:v>1.1811023622047223</c:v>
                </c:pt>
                <c:pt idx="343">
                  <c:v>0.40160642570281624</c:v>
                </c:pt>
                <c:pt idx="344">
                  <c:v>7.8556263269639048</c:v>
                </c:pt>
                <c:pt idx="345">
                  <c:v>13.566739606126909</c:v>
                </c:pt>
                <c:pt idx="346">
                  <c:v>8.9171974522292974</c:v>
                </c:pt>
                <c:pt idx="347">
                  <c:v>2.7559055118110409</c:v>
                </c:pt>
                <c:pt idx="348">
                  <c:v>-0.75187969924812581</c:v>
                </c:pt>
                <c:pt idx="349">
                  <c:v>0</c:v>
                </c:pt>
                <c:pt idx="350">
                  <c:v>-5.3604436229205188</c:v>
                </c:pt>
                <c:pt idx="351">
                  <c:v>-10.810810810810811</c:v>
                </c:pt>
                <c:pt idx="352">
                  <c:v>-7.2625698324022441</c:v>
                </c:pt>
                <c:pt idx="353">
                  <c:v>-8.0924855491329435</c:v>
                </c:pt>
                <c:pt idx="354">
                  <c:v>-2.7237354085603127</c:v>
                </c:pt>
                <c:pt idx="355">
                  <c:v>25.6</c:v>
                </c:pt>
                <c:pt idx="356">
                  <c:v>42.716535433070881</c:v>
                </c:pt>
                <c:pt idx="357">
                  <c:v>43.737957610789977</c:v>
                </c:pt>
                <c:pt idx="358">
                  <c:v>33.918128654970772</c:v>
                </c:pt>
                <c:pt idx="359">
                  <c:v>16.66666666666665</c:v>
                </c:pt>
                <c:pt idx="360">
                  <c:v>5.8712121212121327</c:v>
                </c:pt>
                <c:pt idx="361">
                  <c:v>-5.7692307692307709</c:v>
                </c:pt>
                <c:pt idx="362">
                  <c:v>-4.6875000000000107</c:v>
                </c:pt>
                <c:pt idx="363">
                  <c:v>0</c:v>
                </c:pt>
                <c:pt idx="364">
                  <c:v>-0.40160642570280514</c:v>
                </c:pt>
                <c:pt idx="365">
                  <c:v>0.41928721174002703</c:v>
                </c:pt>
                <c:pt idx="366">
                  <c:v>-1.5999999999999903</c:v>
                </c:pt>
                <c:pt idx="367">
                  <c:v>-20.700636942675153</c:v>
                </c:pt>
                <c:pt idx="368">
                  <c:v>-29.931034482758623</c:v>
                </c:pt>
                <c:pt idx="369">
                  <c:v>-29.75871313672922</c:v>
                </c:pt>
                <c:pt idx="370">
                  <c:v>-25.181950509461437</c:v>
                </c:pt>
                <c:pt idx="371">
                  <c:v>-22.003284072249585</c:v>
                </c:pt>
                <c:pt idx="372">
                  <c:v>-16.279069767441868</c:v>
                </c:pt>
                <c:pt idx="373">
                  <c:v>-3.4693877551020491</c:v>
                </c:pt>
                <c:pt idx="374">
                  <c:v>-3.0737704918032738</c:v>
                </c:pt>
                <c:pt idx="375">
                  <c:v>-1.0101010101010055</c:v>
                </c:pt>
                <c:pt idx="376">
                  <c:v>1.4112903225806273</c:v>
                </c:pt>
                <c:pt idx="377">
                  <c:v>9.1858037578288041</c:v>
                </c:pt>
                <c:pt idx="378">
                  <c:v>4.471544715447151</c:v>
                </c:pt>
                <c:pt idx="379">
                  <c:v>1.2048192771084265</c:v>
                </c:pt>
                <c:pt idx="380">
                  <c:v>0.59055118110236116</c:v>
                </c:pt>
                <c:pt idx="381">
                  <c:v>-4.3893129770992356</c:v>
                </c:pt>
                <c:pt idx="382">
                  <c:v>-7.0038910505836665</c:v>
                </c:pt>
                <c:pt idx="383">
                  <c:v>-1.8947368421052602</c:v>
                </c:pt>
                <c:pt idx="384">
                  <c:v>-2.7777777777777679</c:v>
                </c:pt>
                <c:pt idx="385">
                  <c:v>-3.1712473572938715</c:v>
                </c:pt>
                <c:pt idx="386">
                  <c:v>-1.9027484143763207</c:v>
                </c:pt>
                <c:pt idx="387">
                  <c:v>-5.1020408163265252</c:v>
                </c:pt>
                <c:pt idx="388">
                  <c:v>-8.3499005964214668</c:v>
                </c:pt>
                <c:pt idx="389">
                  <c:v>-14.149139579349901</c:v>
                </c:pt>
                <c:pt idx="390">
                  <c:v>-14.591439688715957</c:v>
                </c:pt>
                <c:pt idx="391">
                  <c:v>-12.698412698412698</c:v>
                </c:pt>
                <c:pt idx="392">
                  <c:v>-15.851272015655582</c:v>
                </c:pt>
                <c:pt idx="393">
                  <c:v>-12.375249500998009</c:v>
                </c:pt>
                <c:pt idx="394">
                  <c:v>-11.087866108786603</c:v>
                </c:pt>
                <c:pt idx="395">
                  <c:v>-13.30472103004292</c:v>
                </c:pt>
                <c:pt idx="396">
                  <c:v>-8.5714285714285623</c:v>
                </c:pt>
                <c:pt idx="397">
                  <c:v>-9.1703056768558824</c:v>
                </c:pt>
                <c:pt idx="398">
                  <c:v>-11.422413793103448</c:v>
                </c:pt>
                <c:pt idx="399">
                  <c:v>-6.8817204301075297</c:v>
                </c:pt>
                <c:pt idx="400">
                  <c:v>0</c:v>
                </c:pt>
                <c:pt idx="401">
                  <c:v>8.0178173719376531</c:v>
                </c:pt>
                <c:pt idx="402">
                  <c:v>15.489749430523926</c:v>
                </c:pt>
                <c:pt idx="403">
                  <c:v>12.5</c:v>
                </c:pt>
                <c:pt idx="404">
                  <c:v>15.116279069767447</c:v>
                </c:pt>
                <c:pt idx="405">
                  <c:v>14.350797266514824</c:v>
                </c:pt>
                <c:pt idx="406">
                  <c:v>20.705882352941174</c:v>
                </c:pt>
                <c:pt idx="407">
                  <c:v>25</c:v>
                </c:pt>
                <c:pt idx="408">
                  <c:v>25.48076923076923</c:v>
                </c:pt>
                <c:pt idx="409">
                  <c:v>26.442307692307686</c:v>
                </c:pt>
                <c:pt idx="410">
                  <c:v>28.223844282238453</c:v>
                </c:pt>
                <c:pt idx="411">
                  <c:v>26.096997690531197</c:v>
                </c:pt>
                <c:pt idx="412">
                  <c:v>17.353579175704994</c:v>
                </c:pt>
                <c:pt idx="413">
                  <c:v>8.6597938144330033</c:v>
                </c:pt>
                <c:pt idx="414">
                  <c:v>1.3806706114398271</c:v>
                </c:pt>
                <c:pt idx="415">
                  <c:v>4.4444444444444509</c:v>
                </c:pt>
                <c:pt idx="416">
                  <c:v>4.646464646464632</c:v>
                </c:pt>
                <c:pt idx="417">
                  <c:v>1.5936254980079667</c:v>
                </c:pt>
                <c:pt idx="418">
                  <c:v>1.5594541910331383</c:v>
                </c:pt>
                <c:pt idx="419">
                  <c:v>5.5445544554455495</c:v>
                </c:pt>
                <c:pt idx="420">
                  <c:v>0.38314176245208831</c:v>
                </c:pt>
                <c:pt idx="421">
                  <c:v>-0.76045627376425395</c:v>
                </c:pt>
                <c:pt idx="422">
                  <c:v>2.4667931688804545</c:v>
                </c:pt>
                <c:pt idx="423">
                  <c:v>4.029304029304015</c:v>
                </c:pt>
                <c:pt idx="424">
                  <c:v>2.0332717190388205</c:v>
                </c:pt>
                <c:pt idx="425">
                  <c:v>0.94876660341556285</c:v>
                </c:pt>
                <c:pt idx="426">
                  <c:v>5.058365758754868</c:v>
                </c:pt>
                <c:pt idx="427">
                  <c:v>6.3829787234042534</c:v>
                </c:pt>
                <c:pt idx="428">
                  <c:v>10.810810810810811</c:v>
                </c:pt>
                <c:pt idx="429">
                  <c:v>14.705882352941169</c:v>
                </c:pt>
                <c:pt idx="430">
                  <c:v>9.404990403071011</c:v>
                </c:pt>
                <c:pt idx="431">
                  <c:v>9.3808630393996228</c:v>
                </c:pt>
                <c:pt idx="432">
                  <c:v>12.022900763358791</c:v>
                </c:pt>
                <c:pt idx="433">
                  <c:v>6.3218390804597568</c:v>
                </c:pt>
                <c:pt idx="434">
                  <c:v>2.0370370370370372</c:v>
                </c:pt>
                <c:pt idx="435">
                  <c:v>-6.8661971830985884</c:v>
                </c:pt>
                <c:pt idx="436">
                  <c:v>0.36231884057971175</c:v>
                </c:pt>
                <c:pt idx="437">
                  <c:v>-1.5037593984962516</c:v>
                </c:pt>
                <c:pt idx="438">
                  <c:v>-3.8888888888888862</c:v>
                </c:pt>
                <c:pt idx="439">
                  <c:v>-3.8181818181818206</c:v>
                </c:pt>
                <c:pt idx="440">
                  <c:v>-8.3623693379790929</c:v>
                </c:pt>
                <c:pt idx="441">
                  <c:v>-7.0085470085470059</c:v>
                </c:pt>
                <c:pt idx="442">
                  <c:v>-7.0175438596491224</c:v>
                </c:pt>
                <c:pt idx="443">
                  <c:v>-14.922813036020576</c:v>
                </c:pt>
                <c:pt idx="444">
                  <c:v>-22.146507666098803</c:v>
                </c:pt>
                <c:pt idx="445">
                  <c:v>-20.180180180180184</c:v>
                </c:pt>
                <c:pt idx="446">
                  <c:v>-22.686025408348453</c:v>
                </c:pt>
                <c:pt idx="447">
                  <c:v>-18.336483931947068</c:v>
                </c:pt>
                <c:pt idx="448">
                  <c:v>-22.743682310469314</c:v>
                </c:pt>
                <c:pt idx="449">
                  <c:v>-22.328244274809151</c:v>
                </c:pt>
                <c:pt idx="450">
                  <c:v>-22.157996146435455</c:v>
                </c:pt>
                <c:pt idx="451">
                  <c:v>-25.897920604914926</c:v>
                </c:pt>
                <c:pt idx="452">
                  <c:v>-22.43346007604563</c:v>
                </c:pt>
                <c:pt idx="453">
                  <c:v>-26.654411764705888</c:v>
                </c:pt>
                <c:pt idx="454">
                  <c:v>-28.301886792452834</c:v>
                </c:pt>
                <c:pt idx="455">
                  <c:v>-29.032258064516125</c:v>
                </c:pt>
                <c:pt idx="456">
                  <c:v>-21.225382932166305</c:v>
                </c:pt>
                <c:pt idx="457">
                  <c:v>-20.993227990970652</c:v>
                </c:pt>
                <c:pt idx="458">
                  <c:v>-9.6244131455399113</c:v>
                </c:pt>
                <c:pt idx="459">
                  <c:v>-2.314814814814814</c:v>
                </c:pt>
                <c:pt idx="460">
                  <c:v>-0.23364485981307581</c:v>
                </c:pt>
                <c:pt idx="461">
                  <c:v>5.8968058968059012</c:v>
                </c:pt>
                <c:pt idx="462">
                  <c:v>14.603960396039595</c:v>
                </c:pt>
                <c:pt idx="463">
                  <c:v>24.744897959183664</c:v>
                </c:pt>
                <c:pt idx="464">
                  <c:v>29.656862745098046</c:v>
                </c:pt>
                <c:pt idx="465">
                  <c:v>29.824561403508774</c:v>
                </c:pt>
                <c:pt idx="466">
                  <c:v>44.210526315789458</c:v>
                </c:pt>
                <c:pt idx="467">
                  <c:v>59.659090909090892</c:v>
                </c:pt>
                <c:pt idx="468">
                  <c:v>59.166666666666657</c:v>
                </c:pt>
                <c:pt idx="469">
                  <c:v>70.857142857142847</c:v>
                </c:pt>
                <c:pt idx="470">
                  <c:v>56.363636363636374</c:v>
                </c:pt>
                <c:pt idx="471">
                  <c:v>28.90995260663507</c:v>
                </c:pt>
                <c:pt idx="472">
                  <c:v>40.983606557377051</c:v>
                </c:pt>
                <c:pt idx="473">
                  <c:v>45.475638051044086</c:v>
                </c:pt>
                <c:pt idx="474">
                  <c:v>31.31749460043196</c:v>
                </c:pt>
                <c:pt idx="475">
                  <c:v>27.811860940695297</c:v>
                </c:pt>
                <c:pt idx="476">
                  <c:v>26.465028355387531</c:v>
                </c:pt>
                <c:pt idx="477">
                  <c:v>27.027027027027017</c:v>
                </c:pt>
                <c:pt idx="478">
                  <c:v>22.080291970802946</c:v>
                </c:pt>
                <c:pt idx="479">
                  <c:v>2.6690391459074814</c:v>
                </c:pt>
                <c:pt idx="480">
                  <c:v>1.919720767888311</c:v>
                </c:pt>
                <c:pt idx="481">
                  <c:v>0.83612040133780319</c:v>
                </c:pt>
                <c:pt idx="482">
                  <c:v>-5.1495016611295741</c:v>
                </c:pt>
                <c:pt idx="483">
                  <c:v>6.066176470588247</c:v>
                </c:pt>
                <c:pt idx="484">
                  <c:v>-0.4983388704319025</c:v>
                </c:pt>
                <c:pt idx="485">
                  <c:v>-6.6985645933014375</c:v>
                </c:pt>
                <c:pt idx="486">
                  <c:v>-8.3881578947368354</c:v>
                </c:pt>
                <c:pt idx="487">
                  <c:v>-9.5999999999999979</c:v>
                </c:pt>
                <c:pt idx="488">
                  <c:v>-16.591928251121089</c:v>
                </c:pt>
                <c:pt idx="489">
                  <c:v>-25.683890577507597</c:v>
                </c:pt>
                <c:pt idx="490">
                  <c:v>-31.838565022421527</c:v>
                </c:pt>
                <c:pt idx="491">
                  <c:v>-21.490467937608326</c:v>
                </c:pt>
                <c:pt idx="492">
                  <c:v>-20.890410958904106</c:v>
                </c:pt>
                <c:pt idx="493">
                  <c:v>-21.558872305140962</c:v>
                </c:pt>
                <c:pt idx="494">
                  <c:v>-6.8301225919439545</c:v>
                </c:pt>
                <c:pt idx="495">
                  <c:v>-3.4662045060658619</c:v>
                </c:pt>
                <c:pt idx="496">
                  <c:v>-6.5108514190317157</c:v>
                </c:pt>
                <c:pt idx="497">
                  <c:v>-6.1538461538461542</c:v>
                </c:pt>
                <c:pt idx="498">
                  <c:v>1.9748653500897495</c:v>
                </c:pt>
                <c:pt idx="499">
                  <c:v>2.831858407079646</c:v>
                </c:pt>
                <c:pt idx="500">
                  <c:v>9.3189964157706093</c:v>
                </c:pt>
                <c:pt idx="501">
                  <c:v>22.085889570552155</c:v>
                </c:pt>
                <c:pt idx="502">
                  <c:v>22.807017543859654</c:v>
                </c:pt>
                <c:pt idx="503">
                  <c:v>32.00883002207506</c:v>
                </c:pt>
                <c:pt idx="504">
                  <c:v>39.826839826839809</c:v>
                </c:pt>
                <c:pt idx="505">
                  <c:v>44.820295983086702</c:v>
                </c:pt>
                <c:pt idx="506">
                  <c:v>21.240601503759393</c:v>
                </c:pt>
                <c:pt idx="507">
                  <c:v>2.8725314183123851</c:v>
                </c:pt>
                <c:pt idx="508">
                  <c:v>4.1071428571428426</c:v>
                </c:pt>
                <c:pt idx="509">
                  <c:v>10.564663023679422</c:v>
                </c:pt>
                <c:pt idx="510">
                  <c:v>8.8028169014084501</c:v>
                </c:pt>
                <c:pt idx="511">
                  <c:v>9.8106712564543841</c:v>
                </c:pt>
                <c:pt idx="512">
                  <c:v>-1.1475409836065653</c:v>
                </c:pt>
                <c:pt idx="513">
                  <c:v>7.5376884422110546</c:v>
                </c:pt>
                <c:pt idx="514">
                  <c:v>16.785714285714292</c:v>
                </c:pt>
                <c:pt idx="515">
                  <c:v>13.210702341137125</c:v>
                </c:pt>
                <c:pt idx="516">
                  <c:v>10.681114551083603</c:v>
                </c:pt>
                <c:pt idx="517">
                  <c:v>5.9854014598540006</c:v>
                </c:pt>
                <c:pt idx="518">
                  <c:v>20.155038759689916</c:v>
                </c:pt>
                <c:pt idx="519">
                  <c:v>36.649214659685867</c:v>
                </c:pt>
                <c:pt idx="520">
                  <c:v>42.024013722126938</c:v>
                </c:pt>
                <c:pt idx="521">
                  <c:v>33.113673805601309</c:v>
                </c:pt>
                <c:pt idx="522">
                  <c:v>35.275080906148858</c:v>
                </c:pt>
                <c:pt idx="523">
                  <c:v>38.557993730407539</c:v>
                </c:pt>
                <c:pt idx="524">
                  <c:v>45.771144278606982</c:v>
                </c:pt>
                <c:pt idx="525">
                  <c:v>49.376947040498443</c:v>
                </c:pt>
                <c:pt idx="526">
                  <c:v>38.073394495412828</c:v>
                </c:pt>
                <c:pt idx="527">
                  <c:v>25.849335302806509</c:v>
                </c:pt>
                <c:pt idx="528">
                  <c:v>27.132867132867133</c:v>
                </c:pt>
                <c:pt idx="529">
                  <c:v>28.512396694214882</c:v>
                </c:pt>
                <c:pt idx="530">
                  <c:v>34.709677419354847</c:v>
                </c:pt>
                <c:pt idx="531">
                  <c:v>32.439335887611762</c:v>
                </c:pt>
                <c:pt idx="532">
                  <c:v>19.323671497584538</c:v>
                </c:pt>
                <c:pt idx="533">
                  <c:v>32.797029702970292</c:v>
                </c:pt>
                <c:pt idx="534">
                  <c:v>32.296650717703358</c:v>
                </c:pt>
                <c:pt idx="535">
                  <c:v>34.049773755656098</c:v>
                </c:pt>
                <c:pt idx="536">
                  <c:v>34.58475540386803</c:v>
                </c:pt>
                <c:pt idx="537">
                  <c:v>17.518248175182482</c:v>
                </c:pt>
                <c:pt idx="538">
                  <c:v>19.822812846068661</c:v>
                </c:pt>
                <c:pt idx="539">
                  <c:v>31.338028169014077</c:v>
                </c:pt>
                <c:pt idx="540">
                  <c:v>33.993399339933973</c:v>
                </c:pt>
                <c:pt idx="541">
                  <c:v>28.295819935691323</c:v>
                </c:pt>
                <c:pt idx="542">
                  <c:v>16.66666666666665</c:v>
                </c:pt>
                <c:pt idx="543">
                  <c:v>29.411764705882337</c:v>
                </c:pt>
                <c:pt idx="544">
                  <c:v>38.663967611336034</c:v>
                </c:pt>
                <c:pt idx="545">
                  <c:v>25.62907735321529</c:v>
                </c:pt>
                <c:pt idx="546">
                  <c:v>28.390596745027132</c:v>
                </c:pt>
                <c:pt idx="547">
                  <c:v>18.312236286919827</c:v>
                </c:pt>
                <c:pt idx="548">
                  <c:v>5.9171597633136175</c:v>
                </c:pt>
                <c:pt idx="549">
                  <c:v>6.9210292812777352</c:v>
                </c:pt>
                <c:pt idx="550">
                  <c:v>12.84658040665434</c:v>
                </c:pt>
                <c:pt idx="551">
                  <c:v>14.119749776586232</c:v>
                </c:pt>
                <c:pt idx="552">
                  <c:v>-4.4334975369458078</c:v>
                </c:pt>
                <c:pt idx="553">
                  <c:v>3.1746031746031633</c:v>
                </c:pt>
                <c:pt idx="554">
                  <c:v>5.7471264367816133</c:v>
                </c:pt>
                <c:pt idx="555">
                  <c:v>1.6393442622950838</c:v>
                </c:pt>
                <c:pt idx="556">
                  <c:v>-0.43795620437955263</c:v>
                </c:pt>
                <c:pt idx="557">
                  <c:v>5.044510385756662</c:v>
                </c:pt>
                <c:pt idx="558">
                  <c:v>5.6338028169014009</c:v>
                </c:pt>
                <c:pt idx="559">
                  <c:v>2.853067047075597</c:v>
                </c:pt>
                <c:pt idx="560">
                  <c:v>23.304070231444541</c:v>
                </c:pt>
                <c:pt idx="561">
                  <c:v>36.597510373443988</c:v>
                </c:pt>
                <c:pt idx="562">
                  <c:v>46.764946764946757</c:v>
                </c:pt>
                <c:pt idx="563">
                  <c:v>38.214565387627239</c:v>
                </c:pt>
                <c:pt idx="564">
                  <c:v>56.701030927835049</c:v>
                </c:pt>
                <c:pt idx="565">
                  <c:v>56.518218623481786</c:v>
                </c:pt>
                <c:pt idx="566">
                  <c:v>61.257763975155257</c:v>
                </c:pt>
                <c:pt idx="567">
                  <c:v>58.94428152492668</c:v>
                </c:pt>
                <c:pt idx="568">
                  <c:v>76.173020527859236</c:v>
                </c:pt>
                <c:pt idx="569">
                  <c:v>80.720338983050866</c:v>
                </c:pt>
                <c:pt idx="570">
                  <c:v>73.066666666666677</c:v>
                </c:pt>
                <c:pt idx="571">
                  <c:v>57.14285714285716</c:v>
                </c:pt>
                <c:pt idx="572">
                  <c:v>29.449838187702259</c:v>
                </c:pt>
                <c:pt idx="573">
                  <c:v>-10.69258809234508</c:v>
                </c:pt>
                <c:pt idx="574">
                  <c:v>-35.491071428571431</c:v>
                </c:pt>
                <c:pt idx="575">
                  <c:v>-46.232294617563738</c:v>
                </c:pt>
                <c:pt idx="576">
                  <c:v>-45.942982456140356</c:v>
                </c:pt>
                <c:pt idx="577">
                  <c:v>-50.957061562338346</c:v>
                </c:pt>
                <c:pt idx="578">
                  <c:v>-51.420317766008658</c:v>
                </c:pt>
                <c:pt idx="579">
                  <c:v>-50.507380073800732</c:v>
                </c:pt>
                <c:pt idx="580">
                  <c:v>-49.521431543903461</c:v>
                </c:pt>
                <c:pt idx="581">
                  <c:v>-45.642829230168033</c:v>
                </c:pt>
                <c:pt idx="582">
                  <c:v>-49.114021571648692</c:v>
                </c:pt>
                <c:pt idx="583">
                  <c:v>-36.275375110326557</c:v>
                </c:pt>
                <c:pt idx="584">
                  <c:v>-30.799999999999994</c:v>
                </c:pt>
                <c:pt idx="585">
                  <c:v>0.952380952380949</c:v>
                </c:pt>
                <c:pt idx="586">
                  <c:v>34.083044982698965</c:v>
                </c:pt>
                <c:pt idx="587">
                  <c:v>61.011591148577459</c:v>
                </c:pt>
                <c:pt idx="588">
                  <c:v>71.298174442190685</c:v>
                </c:pt>
                <c:pt idx="589">
                  <c:v>70.886075949367083</c:v>
                </c:pt>
                <c:pt idx="590">
                  <c:v>61.149653121902858</c:v>
                </c:pt>
                <c:pt idx="591">
                  <c:v>58.900279589934755</c:v>
                </c:pt>
                <c:pt idx="592">
                  <c:v>32.234130255564722</c:v>
                </c:pt>
                <c:pt idx="593">
                  <c:v>16.822429906542059</c:v>
                </c:pt>
                <c:pt idx="594">
                  <c:v>25.738077214231648</c:v>
                </c:pt>
                <c:pt idx="595">
                  <c:v>14.612188365650969</c:v>
                </c:pt>
                <c:pt idx="596">
                  <c:v>20.303468208092479</c:v>
                </c:pt>
                <c:pt idx="597">
                  <c:v>18.194070080862534</c:v>
                </c:pt>
                <c:pt idx="598">
                  <c:v>17.419354838709666</c:v>
                </c:pt>
                <c:pt idx="599">
                  <c:v>28.599476439790571</c:v>
                </c:pt>
                <c:pt idx="600">
                  <c:v>20.722320899940794</c:v>
                </c:pt>
                <c:pt idx="601">
                  <c:v>28.827160493827165</c:v>
                </c:pt>
                <c:pt idx="602">
                  <c:v>37.269372693726943</c:v>
                </c:pt>
                <c:pt idx="603">
                  <c:v>38.592375366568923</c:v>
                </c:pt>
                <c:pt idx="604">
                  <c:v>39.152119700748123</c:v>
                </c:pt>
                <c:pt idx="605">
                  <c:v>35.630769230769246</c:v>
                </c:pt>
                <c:pt idx="606">
                  <c:v>33.353401565322095</c:v>
                </c:pt>
                <c:pt idx="607">
                  <c:v>26.586102719033235</c:v>
                </c:pt>
                <c:pt idx="608">
                  <c:v>28.288288288288289</c:v>
                </c:pt>
                <c:pt idx="609">
                  <c:v>18.358038768529063</c:v>
                </c:pt>
                <c:pt idx="610">
                  <c:v>15.87912087912089</c:v>
                </c:pt>
                <c:pt idx="611">
                  <c:v>4.5292620865140076</c:v>
                </c:pt>
                <c:pt idx="612">
                  <c:v>1.1280039234919048</c:v>
                </c:pt>
                <c:pt idx="613">
                  <c:v>3.3061811212266479</c:v>
                </c:pt>
                <c:pt idx="614">
                  <c:v>-1.3440860215053752</c:v>
                </c:pt>
                <c:pt idx="615">
                  <c:v>-9.6910706728734688</c:v>
                </c:pt>
                <c:pt idx="616">
                  <c:v>-10.035842293906805</c:v>
                </c:pt>
                <c:pt idx="617">
                  <c:v>-17.695099818511796</c:v>
                </c:pt>
                <c:pt idx="618">
                  <c:v>-12.821670428893906</c:v>
                </c:pt>
                <c:pt idx="619">
                  <c:v>-2.9594272076372219</c:v>
                </c:pt>
                <c:pt idx="620">
                  <c:v>-3.0898876404494402</c:v>
                </c:pt>
                <c:pt idx="621">
                  <c:v>-1.0597302504816941</c:v>
                </c:pt>
                <c:pt idx="622">
                  <c:v>-3.4613560929350418</c:v>
                </c:pt>
                <c:pt idx="623">
                  <c:v>-0.14605647517040854</c:v>
                </c:pt>
                <c:pt idx="624">
                  <c:v>1.6488845780795458</c:v>
                </c:pt>
                <c:pt idx="625">
                  <c:v>-1.6697588126159513</c:v>
                </c:pt>
                <c:pt idx="626">
                  <c:v>-6.2216167120799248</c:v>
                </c:pt>
                <c:pt idx="627">
                  <c:v>-5.4358013120899713</c:v>
                </c:pt>
                <c:pt idx="628">
                  <c:v>-4.9800796812760062E-2</c:v>
                </c:pt>
                <c:pt idx="629">
                  <c:v>10.088202866593154</c:v>
                </c:pt>
                <c:pt idx="630">
                  <c:v>6.059036768513737</c:v>
                </c:pt>
                <c:pt idx="631">
                  <c:v>2.3118544023610355</c:v>
                </c:pt>
                <c:pt idx="632">
                  <c:v>1.449275362318847</c:v>
                </c:pt>
                <c:pt idx="633">
                  <c:v>1.1684518013632017</c:v>
                </c:pt>
                <c:pt idx="634">
                  <c:v>0.63850687622790669</c:v>
                </c:pt>
                <c:pt idx="635">
                  <c:v>3.3642125792296529</c:v>
                </c:pt>
                <c:pt idx="636">
                  <c:v>-0.90648854961832281</c:v>
                </c:pt>
                <c:pt idx="637">
                  <c:v>0.5188679245283101</c:v>
                </c:pt>
                <c:pt idx="638">
                  <c:v>0.53268765133172025</c:v>
                </c:pt>
                <c:pt idx="639">
                  <c:v>1.6352824578790726</c:v>
                </c:pt>
                <c:pt idx="640">
                  <c:v>1.8435475834579051</c:v>
                </c:pt>
                <c:pt idx="641">
                  <c:v>2.6039058587881803</c:v>
                </c:pt>
                <c:pt idx="642">
                  <c:v>-3.90625</c:v>
                </c:pt>
                <c:pt idx="643">
                  <c:v>-8.317307692307697</c:v>
                </c:pt>
                <c:pt idx="644">
                  <c:v>-10.71428571428571</c:v>
                </c:pt>
                <c:pt idx="645">
                  <c:v>-15.543792107795962</c:v>
                </c:pt>
                <c:pt idx="646">
                  <c:v>-19.424109321620307</c:v>
                </c:pt>
                <c:pt idx="647">
                  <c:v>-32.311320754716974</c:v>
                </c:pt>
                <c:pt idx="648">
                  <c:v>-42.176215695714973</c:v>
                </c:pt>
                <c:pt idx="649">
                  <c:v>-39.418113561708125</c:v>
                </c:pt>
                <c:pt idx="650">
                  <c:v>-40.173410404624278</c:v>
                </c:pt>
                <c:pt idx="651">
                  <c:v>-37.250121891760124</c:v>
                </c:pt>
                <c:pt idx="652">
                  <c:v>-34.148727984344433</c:v>
                </c:pt>
                <c:pt idx="653">
                  <c:v>-35.13909224011713</c:v>
                </c:pt>
                <c:pt idx="654">
                  <c:v>-36.839430894308947</c:v>
                </c:pt>
                <c:pt idx="655">
                  <c:v>-41.583639223911895</c:v>
                </c:pt>
                <c:pt idx="656">
                  <c:v>-40.959999999999994</c:v>
                </c:pt>
                <c:pt idx="657">
                  <c:v>-37.492877492877497</c:v>
                </c:pt>
                <c:pt idx="658">
                  <c:v>-37.976983646274974</c:v>
                </c:pt>
                <c:pt idx="659">
                  <c:v>-35.470383275261327</c:v>
                </c:pt>
                <c:pt idx="660">
                  <c:v>-30.557868442964185</c:v>
                </c:pt>
                <c:pt idx="661">
                  <c:v>-35.941130906274196</c:v>
                </c:pt>
                <c:pt idx="662">
                  <c:v>-27.294685990338163</c:v>
                </c:pt>
                <c:pt idx="663">
                  <c:v>-25.874125874125863</c:v>
                </c:pt>
                <c:pt idx="664">
                  <c:v>-23.402674591381878</c:v>
                </c:pt>
                <c:pt idx="665">
                  <c:v>-17.231000752445446</c:v>
                </c:pt>
                <c:pt idx="666">
                  <c:v>-14.320193081255027</c:v>
                </c:pt>
                <c:pt idx="667">
                  <c:v>-3.9497307001795434</c:v>
                </c:pt>
                <c:pt idx="668">
                  <c:v>-3.0713640469738124</c:v>
                </c:pt>
                <c:pt idx="669">
                  <c:v>7.5660893345487645</c:v>
                </c:pt>
                <c:pt idx="670">
                  <c:v>12.890624999999979</c:v>
                </c:pt>
                <c:pt idx="671">
                  <c:v>36.285097192224633</c:v>
                </c:pt>
                <c:pt idx="672">
                  <c:v>53.717026378896861</c:v>
                </c:pt>
                <c:pt idx="673">
                  <c:v>55.501813784764195</c:v>
                </c:pt>
                <c:pt idx="674">
                  <c:v>33.222591362126238</c:v>
                </c:pt>
                <c:pt idx="675">
                  <c:v>27.672955974842761</c:v>
                </c:pt>
                <c:pt idx="676">
                  <c:v>14.064015518913674</c:v>
                </c:pt>
                <c:pt idx="677">
                  <c:v>1.7272727272727328</c:v>
                </c:pt>
                <c:pt idx="678">
                  <c:v>8.4507042253521227</c:v>
                </c:pt>
                <c:pt idx="679">
                  <c:v>12.710280373831772</c:v>
                </c:pt>
                <c:pt idx="680">
                  <c:v>18.359739049394229</c:v>
                </c:pt>
                <c:pt idx="681">
                  <c:v>10.084745762711878</c:v>
                </c:pt>
                <c:pt idx="682">
                  <c:v>19.377162629757795</c:v>
                </c:pt>
                <c:pt idx="683">
                  <c:v>11.648177496038038</c:v>
                </c:pt>
                <c:pt idx="684">
                  <c:v>18.486739469578794</c:v>
                </c:pt>
                <c:pt idx="685">
                  <c:v>11.586314152410582</c:v>
                </c:pt>
                <c:pt idx="686">
                  <c:v>19.201995012468842</c:v>
                </c:pt>
                <c:pt idx="687">
                  <c:v>23.070607553366184</c:v>
                </c:pt>
                <c:pt idx="688">
                  <c:v>34.608843537414977</c:v>
                </c:pt>
                <c:pt idx="689">
                  <c:v>40.661304736371747</c:v>
                </c:pt>
                <c:pt idx="690">
                  <c:v>36.017316017316013</c:v>
                </c:pt>
                <c:pt idx="691">
                  <c:v>29.104477611940304</c:v>
                </c:pt>
                <c:pt idx="692">
                  <c:v>29.291338582677163</c:v>
                </c:pt>
                <c:pt idx="693">
                  <c:v>28.098537336412633</c:v>
                </c:pt>
                <c:pt idx="694">
                  <c:v>8.333333333333325</c:v>
                </c:pt>
                <c:pt idx="695">
                  <c:v>-2.0581973030518119</c:v>
                </c:pt>
                <c:pt idx="696">
                  <c:v>-10.269914417379855</c:v>
                </c:pt>
                <c:pt idx="697">
                  <c:v>-4.7386759581881659</c:v>
                </c:pt>
                <c:pt idx="698">
                  <c:v>-4.0446304044630459</c:v>
                </c:pt>
                <c:pt idx="699">
                  <c:v>-6.9379586390927344</c:v>
                </c:pt>
                <c:pt idx="700">
                  <c:v>-14.592545799115619</c:v>
                </c:pt>
                <c:pt idx="701">
                  <c:v>-21.601016518424398</c:v>
                </c:pt>
                <c:pt idx="702">
                  <c:v>-19.541693189051557</c:v>
                </c:pt>
                <c:pt idx="703">
                  <c:v>-23.057161207450218</c:v>
                </c:pt>
                <c:pt idx="704">
                  <c:v>-24.177831912302061</c:v>
                </c:pt>
                <c:pt idx="705">
                  <c:v>-25.30048076923077</c:v>
                </c:pt>
                <c:pt idx="706">
                  <c:v>-13.444816053511699</c:v>
                </c:pt>
                <c:pt idx="707">
                  <c:v>-4.7826086956521685</c:v>
                </c:pt>
                <c:pt idx="708">
                  <c:v>-7.2633895818048462</c:v>
                </c:pt>
                <c:pt idx="709">
                  <c:v>-18.141916605705909</c:v>
                </c:pt>
                <c:pt idx="710">
                  <c:v>-38.517441860465119</c:v>
                </c:pt>
                <c:pt idx="711">
                  <c:v>-51.182795698924743</c:v>
                </c:pt>
                <c:pt idx="712">
                  <c:v>-42.455621301775146</c:v>
                </c:pt>
                <c:pt idx="713">
                  <c:v>-27.795786061588334</c:v>
                </c:pt>
                <c:pt idx="714">
                  <c:v>-25.632911392405067</c:v>
                </c:pt>
                <c:pt idx="715">
                  <c:v>-15.275459098497491</c:v>
                </c:pt>
                <c:pt idx="716">
                  <c:v>-17.911646586345377</c:v>
                </c:pt>
                <c:pt idx="717">
                  <c:v>-13.515687851971038</c:v>
                </c:pt>
                <c:pt idx="718">
                  <c:v>-13.292117465224118</c:v>
                </c:pt>
                <c:pt idx="719">
                  <c:v>-5.4794520547945202</c:v>
                </c:pt>
                <c:pt idx="720">
                  <c:v>9.6518987341772</c:v>
                </c:pt>
                <c:pt idx="721">
                  <c:v>30.116175156389623</c:v>
                </c:pt>
                <c:pt idx="722">
                  <c:v>75.295508274231707</c:v>
                </c:pt>
                <c:pt idx="723">
                  <c:v>122.61380323054331</c:v>
                </c:pt>
                <c:pt idx="724">
                  <c:v>113.11053984575837</c:v>
                </c:pt>
                <c:pt idx="725">
                  <c:v>97.530864197530875</c:v>
                </c:pt>
                <c:pt idx="726">
                  <c:v>97.765957446808514</c:v>
                </c:pt>
                <c:pt idx="727">
                  <c:v>86.995073891625623</c:v>
                </c:pt>
                <c:pt idx="728">
                  <c:v>107.14285714285711</c:v>
                </c:pt>
                <c:pt idx="729">
                  <c:v>143.34883720930236</c:v>
                </c:pt>
                <c:pt idx="730">
                  <c:v>106.32798573975042</c:v>
                </c:pt>
                <c:pt idx="731">
                  <c:v>96.215780998389675</c:v>
                </c:pt>
                <c:pt idx="732">
                  <c:v>77.2005772005772</c:v>
                </c:pt>
                <c:pt idx="733">
                  <c:v>77.40384615384616</c:v>
                </c:pt>
                <c:pt idx="734">
                  <c:v>129.87188132164528</c:v>
                </c:pt>
                <c:pt idx="735">
                  <c:v>97.88918205804751</c:v>
                </c:pt>
              </c:numCache>
            </c:numRef>
          </c:val>
          <c:smooth val="0"/>
          <c:extLst>
            <c:ext xmlns:c16="http://schemas.microsoft.com/office/drawing/2014/chart" uri="{C3380CC4-5D6E-409C-BE32-E72D297353CC}">
              <c16:uniqueId val="{00000001-A3E5-40D8-8D05-4B317711BA28}"/>
            </c:ext>
          </c:extLst>
        </c:ser>
        <c:dLbls>
          <c:showLegendKey val="0"/>
          <c:showVal val="0"/>
          <c:showCatName val="0"/>
          <c:showSerName val="0"/>
          <c:showPercent val="0"/>
          <c:showBubbleSize val="0"/>
        </c:dLbls>
        <c:marker val="1"/>
        <c:smooth val="0"/>
        <c:axId val="795566032"/>
        <c:axId val="96575848"/>
      </c:lineChart>
      <c:dateAx>
        <c:axId val="739115432"/>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723420088"/>
        <c:crosses val="autoZero"/>
        <c:auto val="1"/>
        <c:lblOffset val="100"/>
        <c:baseTimeUnit val="months"/>
      </c:dateAx>
      <c:valAx>
        <c:axId val="72342008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de-DE" dirty="0"/>
                  <a:t>Inflationsrate</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39115432"/>
        <c:crosses val="autoZero"/>
        <c:crossBetween val="between"/>
      </c:valAx>
      <c:valAx>
        <c:axId val="96575848"/>
        <c:scaling>
          <c:orientation val="minMax"/>
        </c:scaling>
        <c:delete val="0"/>
        <c:axPos val="r"/>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de-DE" dirty="0" err="1"/>
                  <a:t>Vä</a:t>
                </a:r>
                <a:r>
                  <a:rPr lang="de-DE" dirty="0"/>
                  <a:t> Rohstoffpreise</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95566032"/>
        <c:crosses val="max"/>
        <c:crossBetween val="between"/>
      </c:valAx>
      <c:dateAx>
        <c:axId val="795566032"/>
        <c:scaling>
          <c:orientation val="minMax"/>
        </c:scaling>
        <c:delete val="1"/>
        <c:axPos val="b"/>
        <c:numFmt formatCode="mmm\-yy" sourceLinked="1"/>
        <c:majorTickMark val="out"/>
        <c:minorTickMark val="none"/>
        <c:tickLblPos val="nextTo"/>
        <c:crossAx val="96575848"/>
        <c:crosses val="autoZero"/>
        <c:auto val="1"/>
        <c:lblOffset val="100"/>
        <c:baseTimeUnit val="months"/>
      </c:date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de-DE"/>
              <a:t>Wirtschaftswachstum</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barChart>
        <c:barDir val="col"/>
        <c:grouping val="clustered"/>
        <c:varyColors val="0"/>
        <c:ser>
          <c:idx val="0"/>
          <c:order val="0"/>
          <c:tx>
            <c:strRef>
              <c:f>Tabelle1!$E$15</c:f>
              <c:strCache>
                <c:ptCount val="1"/>
                <c:pt idx="0">
                  <c:v>Wachstum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Tabelle1!$F$14:$G$14</c:f>
              <c:numCache>
                <c:formatCode>General</c:formatCode>
                <c:ptCount val="2"/>
                <c:pt idx="0">
                  <c:v>2022</c:v>
                </c:pt>
                <c:pt idx="1">
                  <c:v>2023</c:v>
                </c:pt>
              </c:numCache>
            </c:numRef>
          </c:cat>
          <c:val>
            <c:numRef>
              <c:f>Tabelle1!$F$15:$G$15</c:f>
              <c:numCache>
                <c:formatCode>General</c:formatCode>
                <c:ptCount val="2"/>
                <c:pt idx="0">
                  <c:v>1.4</c:v>
                </c:pt>
                <c:pt idx="1">
                  <c:v>-0.4</c:v>
                </c:pt>
              </c:numCache>
            </c:numRef>
          </c:val>
          <c:extLst>
            <c:ext xmlns:c16="http://schemas.microsoft.com/office/drawing/2014/chart" uri="{C3380CC4-5D6E-409C-BE32-E72D297353CC}">
              <c16:uniqueId val="{00000000-D7D5-4B2A-BC56-EBF9085431C3}"/>
            </c:ext>
          </c:extLst>
        </c:ser>
        <c:ser>
          <c:idx val="1"/>
          <c:order val="1"/>
          <c:tx>
            <c:strRef>
              <c:f>Tabelle1!$E$16</c:f>
              <c:strCache>
                <c:ptCount val="1"/>
                <c:pt idx="0">
                  <c:v>Abweichung Prognose April 2022 (Prozentpunkte)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Tabelle1!$F$14:$G$14</c:f>
              <c:numCache>
                <c:formatCode>General</c:formatCode>
                <c:ptCount val="2"/>
                <c:pt idx="0">
                  <c:v>2022</c:v>
                </c:pt>
                <c:pt idx="1">
                  <c:v>2023</c:v>
                </c:pt>
              </c:numCache>
            </c:numRef>
          </c:cat>
          <c:val>
            <c:numRef>
              <c:f>Tabelle1!$F$16:$G$16</c:f>
              <c:numCache>
                <c:formatCode>General</c:formatCode>
                <c:ptCount val="2"/>
                <c:pt idx="0">
                  <c:v>-1.3</c:v>
                </c:pt>
                <c:pt idx="1">
                  <c:v>-3.5</c:v>
                </c:pt>
              </c:numCache>
            </c:numRef>
          </c:val>
          <c:extLst>
            <c:ext xmlns:c16="http://schemas.microsoft.com/office/drawing/2014/chart" uri="{C3380CC4-5D6E-409C-BE32-E72D297353CC}">
              <c16:uniqueId val="{00000001-D7D5-4B2A-BC56-EBF9085431C3}"/>
            </c:ext>
          </c:extLst>
        </c:ser>
        <c:dLbls>
          <c:showLegendKey val="0"/>
          <c:showVal val="0"/>
          <c:showCatName val="0"/>
          <c:showSerName val="0"/>
          <c:showPercent val="0"/>
          <c:showBubbleSize val="0"/>
        </c:dLbls>
        <c:gapWidth val="199"/>
        <c:axId val="739107232"/>
        <c:axId val="739114448"/>
      </c:barChart>
      <c:catAx>
        <c:axId val="7391072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739114448"/>
        <c:crosses val="autoZero"/>
        <c:auto val="1"/>
        <c:lblAlgn val="ctr"/>
        <c:lblOffset val="100"/>
        <c:noMultiLvlLbl val="0"/>
      </c:catAx>
      <c:valAx>
        <c:axId val="7391144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de-DE" dirty="0"/>
                  <a:t>Prozent/Prozentpunkte</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391072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de-DE"/>
              <a:t>Inflationsrate</a:t>
            </a:r>
          </a:p>
        </c:rich>
      </c:tx>
      <c:layout>
        <c:manualLayout>
          <c:xMode val="edge"/>
          <c:yMode val="edge"/>
          <c:x val="0.39302686428902267"/>
          <c:y val="1.7511854974263087E-2"/>
        </c:manualLayout>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barChart>
        <c:barDir val="col"/>
        <c:grouping val="clustered"/>
        <c:varyColors val="0"/>
        <c:ser>
          <c:idx val="0"/>
          <c:order val="0"/>
          <c:tx>
            <c:strRef>
              <c:f>Tabelle1!$E$20</c:f>
              <c:strCache>
                <c:ptCount val="1"/>
                <c:pt idx="0">
                  <c:v>Inflation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Tabelle1!$F$19:$G$19</c:f>
              <c:numCache>
                <c:formatCode>General</c:formatCode>
                <c:ptCount val="2"/>
                <c:pt idx="0">
                  <c:v>2022</c:v>
                </c:pt>
                <c:pt idx="1">
                  <c:v>2023</c:v>
                </c:pt>
              </c:numCache>
            </c:numRef>
          </c:cat>
          <c:val>
            <c:numRef>
              <c:f>Tabelle1!$F$20:$G$20</c:f>
              <c:numCache>
                <c:formatCode>0.0</c:formatCode>
                <c:ptCount val="2"/>
                <c:pt idx="0" formatCode="General">
                  <c:v>8.4</c:v>
                </c:pt>
                <c:pt idx="1">
                  <c:v>8.8000000000000007</c:v>
                </c:pt>
              </c:numCache>
            </c:numRef>
          </c:val>
          <c:extLst>
            <c:ext xmlns:c16="http://schemas.microsoft.com/office/drawing/2014/chart" uri="{C3380CC4-5D6E-409C-BE32-E72D297353CC}">
              <c16:uniqueId val="{00000000-29D8-49F8-AE1D-5BBB48EA2A5D}"/>
            </c:ext>
          </c:extLst>
        </c:ser>
        <c:ser>
          <c:idx val="1"/>
          <c:order val="1"/>
          <c:tx>
            <c:strRef>
              <c:f>Tabelle1!$E$21</c:f>
              <c:strCache>
                <c:ptCount val="1"/>
                <c:pt idx="0">
                  <c:v>Abweichung Prognose April 2022 (Prozentpunkte)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Tabelle1!$F$19:$G$19</c:f>
              <c:numCache>
                <c:formatCode>General</c:formatCode>
                <c:ptCount val="2"/>
                <c:pt idx="0">
                  <c:v>2022</c:v>
                </c:pt>
                <c:pt idx="1">
                  <c:v>2023</c:v>
                </c:pt>
              </c:numCache>
            </c:numRef>
          </c:cat>
          <c:val>
            <c:numRef>
              <c:f>Tabelle1!$F$21:$G$21</c:f>
              <c:numCache>
                <c:formatCode>0.0</c:formatCode>
                <c:ptCount val="2"/>
                <c:pt idx="0" formatCode="General">
                  <c:v>2.2999999999999998</c:v>
                </c:pt>
                <c:pt idx="1">
                  <c:v>6</c:v>
                </c:pt>
              </c:numCache>
            </c:numRef>
          </c:val>
          <c:extLst>
            <c:ext xmlns:c16="http://schemas.microsoft.com/office/drawing/2014/chart" uri="{C3380CC4-5D6E-409C-BE32-E72D297353CC}">
              <c16:uniqueId val="{00000001-29D8-49F8-AE1D-5BBB48EA2A5D}"/>
            </c:ext>
          </c:extLst>
        </c:ser>
        <c:dLbls>
          <c:showLegendKey val="0"/>
          <c:showVal val="0"/>
          <c:showCatName val="0"/>
          <c:showSerName val="0"/>
          <c:showPercent val="0"/>
          <c:showBubbleSize val="0"/>
        </c:dLbls>
        <c:gapWidth val="199"/>
        <c:axId val="669885584"/>
        <c:axId val="669885912"/>
      </c:barChart>
      <c:catAx>
        <c:axId val="66988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669885912"/>
        <c:crosses val="autoZero"/>
        <c:auto val="1"/>
        <c:lblAlgn val="ctr"/>
        <c:lblOffset val="100"/>
        <c:noMultiLvlLbl val="0"/>
      </c:catAx>
      <c:valAx>
        <c:axId val="66988591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de-DE" dirty="0"/>
                  <a:t>Prozent/Prozentpunkte</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6698855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de-DE" dirty="0"/>
              <a:t>USA</a:t>
            </a:r>
          </a:p>
        </c:rich>
      </c:tx>
      <c:layout>
        <c:manualLayout>
          <c:xMode val="edge"/>
          <c:yMode val="edge"/>
          <c:x val="0.46294715917863211"/>
          <c:y val="2.6267782461394634E-2"/>
        </c:manualLayout>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lineChart>
        <c:grouping val="standard"/>
        <c:varyColors val="0"/>
        <c:ser>
          <c:idx val="0"/>
          <c:order val="0"/>
          <c:tx>
            <c:strRef>
              <c:f>'FRED Graph'!$B$12</c:f>
              <c:strCache>
                <c:ptCount val="1"/>
                <c:pt idx="0">
                  <c:v>Inflationsrate</c:v>
                </c:pt>
              </c:strCache>
            </c:strRef>
          </c:tx>
          <c:spPr>
            <a:ln w="38100" cap="rnd">
              <a:solidFill>
                <a:schemeClr val="accent1"/>
              </a:solidFill>
              <a:round/>
            </a:ln>
            <a:effectLst/>
          </c:spPr>
          <c:marker>
            <c:symbol val="none"/>
          </c:marker>
          <c:dLbls>
            <c:dLbl>
              <c:idx val="285"/>
              <c:layout>
                <c:manualLayout>
                  <c:x val="-6.6176470588235475E-2"/>
                  <c:y val="-5.2535564922789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C2-496F-93C2-5E2E7A8DF6E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'FRED Graph'!$A$13:$A$298</c:f>
              <c:numCache>
                <c:formatCode>[$-407]mmm/\ yy;@</c:formatCode>
                <c:ptCount val="286"/>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pt idx="218">
                  <c:v>42795</c:v>
                </c:pt>
                <c:pt idx="219">
                  <c:v>42826</c:v>
                </c:pt>
                <c:pt idx="220">
                  <c:v>42856</c:v>
                </c:pt>
                <c:pt idx="221">
                  <c:v>42887</c:v>
                </c:pt>
                <c:pt idx="222">
                  <c:v>42917</c:v>
                </c:pt>
                <c:pt idx="223">
                  <c:v>42948</c:v>
                </c:pt>
                <c:pt idx="224">
                  <c:v>42979</c:v>
                </c:pt>
                <c:pt idx="225">
                  <c:v>43009</c:v>
                </c:pt>
                <c:pt idx="226">
                  <c:v>43040</c:v>
                </c:pt>
                <c:pt idx="227">
                  <c:v>43070</c:v>
                </c:pt>
                <c:pt idx="228">
                  <c:v>43101</c:v>
                </c:pt>
                <c:pt idx="229">
                  <c:v>43132</c:v>
                </c:pt>
                <c:pt idx="230">
                  <c:v>43160</c:v>
                </c:pt>
                <c:pt idx="231">
                  <c:v>43191</c:v>
                </c:pt>
                <c:pt idx="232">
                  <c:v>43221</c:v>
                </c:pt>
                <c:pt idx="233">
                  <c:v>43252</c:v>
                </c:pt>
                <c:pt idx="234">
                  <c:v>43282</c:v>
                </c:pt>
                <c:pt idx="235">
                  <c:v>43313</c:v>
                </c:pt>
                <c:pt idx="236">
                  <c:v>43344</c:v>
                </c:pt>
                <c:pt idx="237">
                  <c:v>43374</c:v>
                </c:pt>
                <c:pt idx="238">
                  <c:v>43405</c:v>
                </c:pt>
                <c:pt idx="239">
                  <c:v>43435</c:v>
                </c:pt>
                <c:pt idx="240">
                  <c:v>43466</c:v>
                </c:pt>
                <c:pt idx="241">
                  <c:v>43497</c:v>
                </c:pt>
                <c:pt idx="242">
                  <c:v>43525</c:v>
                </c:pt>
                <c:pt idx="243">
                  <c:v>43556</c:v>
                </c:pt>
                <c:pt idx="244">
                  <c:v>43586</c:v>
                </c:pt>
                <c:pt idx="245">
                  <c:v>43617</c:v>
                </c:pt>
                <c:pt idx="246">
                  <c:v>43647</c:v>
                </c:pt>
                <c:pt idx="247">
                  <c:v>43678</c:v>
                </c:pt>
                <c:pt idx="248">
                  <c:v>43709</c:v>
                </c:pt>
                <c:pt idx="249">
                  <c:v>43739</c:v>
                </c:pt>
                <c:pt idx="250">
                  <c:v>43770</c:v>
                </c:pt>
                <c:pt idx="251">
                  <c:v>43800</c:v>
                </c:pt>
                <c:pt idx="252">
                  <c:v>43831</c:v>
                </c:pt>
                <c:pt idx="253">
                  <c:v>43862</c:v>
                </c:pt>
                <c:pt idx="254">
                  <c:v>43891</c:v>
                </c:pt>
                <c:pt idx="255">
                  <c:v>43922</c:v>
                </c:pt>
                <c:pt idx="256">
                  <c:v>43952</c:v>
                </c:pt>
                <c:pt idx="257">
                  <c:v>43983</c:v>
                </c:pt>
                <c:pt idx="258">
                  <c:v>44013</c:v>
                </c:pt>
                <c:pt idx="259">
                  <c:v>44044</c:v>
                </c:pt>
                <c:pt idx="260">
                  <c:v>44075</c:v>
                </c:pt>
                <c:pt idx="261">
                  <c:v>44105</c:v>
                </c:pt>
                <c:pt idx="262">
                  <c:v>44136</c:v>
                </c:pt>
                <c:pt idx="263">
                  <c:v>44166</c:v>
                </c:pt>
                <c:pt idx="264">
                  <c:v>44197</c:v>
                </c:pt>
                <c:pt idx="265">
                  <c:v>44228</c:v>
                </c:pt>
                <c:pt idx="266">
                  <c:v>44256</c:v>
                </c:pt>
                <c:pt idx="267">
                  <c:v>44287</c:v>
                </c:pt>
                <c:pt idx="268">
                  <c:v>44317</c:v>
                </c:pt>
                <c:pt idx="269">
                  <c:v>44348</c:v>
                </c:pt>
                <c:pt idx="270">
                  <c:v>44378</c:v>
                </c:pt>
                <c:pt idx="271">
                  <c:v>44409</c:v>
                </c:pt>
                <c:pt idx="272">
                  <c:v>44440</c:v>
                </c:pt>
                <c:pt idx="273">
                  <c:v>44470</c:v>
                </c:pt>
                <c:pt idx="274">
                  <c:v>44501</c:v>
                </c:pt>
                <c:pt idx="275">
                  <c:v>44531</c:v>
                </c:pt>
                <c:pt idx="276">
                  <c:v>44562</c:v>
                </c:pt>
                <c:pt idx="277">
                  <c:v>44593</c:v>
                </c:pt>
                <c:pt idx="278">
                  <c:v>44621</c:v>
                </c:pt>
                <c:pt idx="279">
                  <c:v>44652</c:v>
                </c:pt>
                <c:pt idx="280">
                  <c:v>44682</c:v>
                </c:pt>
                <c:pt idx="281">
                  <c:v>44713</c:v>
                </c:pt>
                <c:pt idx="282">
                  <c:v>44743</c:v>
                </c:pt>
                <c:pt idx="283">
                  <c:v>44774</c:v>
                </c:pt>
                <c:pt idx="284">
                  <c:v>44805</c:v>
                </c:pt>
                <c:pt idx="285">
                  <c:v>44835</c:v>
                </c:pt>
              </c:numCache>
            </c:numRef>
          </c:cat>
          <c:val>
            <c:numRef>
              <c:f>'FRED Graph'!$B$13:$B$298</c:f>
              <c:numCache>
                <c:formatCode>#,#00</c:formatCode>
                <c:ptCount val="286"/>
                <c:pt idx="0">
                  <c:v>1.6666700000000001</c:v>
                </c:pt>
                <c:pt idx="1">
                  <c:v>1.6666700000000001</c:v>
                </c:pt>
                <c:pt idx="2">
                  <c:v>1.7283999999999999</c:v>
                </c:pt>
                <c:pt idx="3">
                  <c:v>2.2811300000000001</c:v>
                </c:pt>
                <c:pt idx="4">
                  <c:v>2.0910199999999999</c:v>
                </c:pt>
                <c:pt idx="5">
                  <c:v>1.9656</c:v>
                </c:pt>
                <c:pt idx="6">
                  <c:v>2.1446100000000001</c:v>
                </c:pt>
                <c:pt idx="7">
                  <c:v>2.2643800000000001</c:v>
                </c:pt>
                <c:pt idx="8">
                  <c:v>2.6299700000000001</c:v>
                </c:pt>
                <c:pt idx="9">
                  <c:v>2.5625399999999998</c:v>
                </c:pt>
                <c:pt idx="10">
                  <c:v>2.6203500000000002</c:v>
                </c:pt>
                <c:pt idx="11">
                  <c:v>2.6764000000000001</c:v>
                </c:pt>
                <c:pt idx="12">
                  <c:v>2.7929599999999999</c:v>
                </c:pt>
                <c:pt idx="13">
                  <c:v>3.2179700000000002</c:v>
                </c:pt>
                <c:pt idx="14">
                  <c:v>3.76214</c:v>
                </c:pt>
                <c:pt idx="15">
                  <c:v>3.0138600000000002</c:v>
                </c:pt>
                <c:pt idx="16">
                  <c:v>3.13253</c:v>
                </c:pt>
                <c:pt idx="17">
                  <c:v>3.7349399999999999</c:v>
                </c:pt>
                <c:pt idx="18">
                  <c:v>3.5992799999999998</c:v>
                </c:pt>
                <c:pt idx="19">
                  <c:v>3.3512900000000001</c:v>
                </c:pt>
                <c:pt idx="20">
                  <c:v>3.4565000000000001</c:v>
                </c:pt>
                <c:pt idx="21">
                  <c:v>3.4503300000000001</c:v>
                </c:pt>
                <c:pt idx="22">
                  <c:v>3.4441799999999998</c:v>
                </c:pt>
                <c:pt idx="23">
                  <c:v>3.4360200000000001</c:v>
                </c:pt>
                <c:pt idx="24">
                  <c:v>3.7212000000000001</c:v>
                </c:pt>
                <c:pt idx="25">
                  <c:v>3.5294099999999999</c:v>
                </c:pt>
                <c:pt idx="26">
                  <c:v>2.9824600000000001</c:v>
                </c:pt>
                <c:pt idx="27">
                  <c:v>3.2182599999999999</c:v>
                </c:pt>
                <c:pt idx="28">
                  <c:v>3.5630799999999998</c:v>
                </c:pt>
                <c:pt idx="29">
                  <c:v>3.1939600000000001</c:v>
                </c:pt>
                <c:pt idx="30">
                  <c:v>2.7214800000000001</c:v>
                </c:pt>
                <c:pt idx="31">
                  <c:v>2.7214800000000001</c:v>
                </c:pt>
                <c:pt idx="32">
                  <c:v>2.5921699999999999</c:v>
                </c:pt>
                <c:pt idx="33">
                  <c:v>2.1276600000000001</c:v>
                </c:pt>
                <c:pt idx="34">
                  <c:v>1.8943700000000001</c:v>
                </c:pt>
                <c:pt idx="35">
                  <c:v>1.6036699999999999</c:v>
                </c:pt>
                <c:pt idx="36">
                  <c:v>1.1959</c:v>
                </c:pt>
                <c:pt idx="37">
                  <c:v>1.13636</c:v>
                </c:pt>
                <c:pt idx="38">
                  <c:v>1.36286</c:v>
                </c:pt>
                <c:pt idx="39">
                  <c:v>1.6439900000000001</c:v>
                </c:pt>
                <c:pt idx="40">
                  <c:v>1.2408300000000001</c:v>
                </c:pt>
                <c:pt idx="41">
                  <c:v>1.0692200000000001</c:v>
                </c:pt>
                <c:pt idx="42">
                  <c:v>1.4656100000000001</c:v>
                </c:pt>
                <c:pt idx="43">
                  <c:v>1.74746</c:v>
                </c:pt>
                <c:pt idx="44">
                  <c:v>1.516</c:v>
                </c:pt>
                <c:pt idx="45">
                  <c:v>2.0270299999999999</c:v>
                </c:pt>
                <c:pt idx="46">
                  <c:v>2.25352</c:v>
                </c:pt>
                <c:pt idx="47">
                  <c:v>2.48027</c:v>
                </c:pt>
                <c:pt idx="48">
                  <c:v>2.75746</c:v>
                </c:pt>
                <c:pt idx="49">
                  <c:v>3.1460699999999999</c:v>
                </c:pt>
                <c:pt idx="50">
                  <c:v>3.02521</c:v>
                </c:pt>
                <c:pt idx="51">
                  <c:v>2.1751299999999998</c:v>
                </c:pt>
                <c:pt idx="52">
                  <c:v>1.89415</c:v>
                </c:pt>
                <c:pt idx="53">
                  <c:v>1.94878</c:v>
                </c:pt>
                <c:pt idx="54">
                  <c:v>2.0555599999999998</c:v>
                </c:pt>
                <c:pt idx="55">
                  <c:v>2.2160700000000002</c:v>
                </c:pt>
                <c:pt idx="56">
                  <c:v>2.37832</c:v>
                </c:pt>
                <c:pt idx="57">
                  <c:v>2.0419399999999999</c:v>
                </c:pt>
                <c:pt idx="58">
                  <c:v>1.9283699999999999</c:v>
                </c:pt>
                <c:pt idx="59">
                  <c:v>2.0352000000000001</c:v>
                </c:pt>
                <c:pt idx="60">
                  <c:v>2.0262899999999999</c:v>
                </c:pt>
                <c:pt idx="61">
                  <c:v>1.68845</c:v>
                </c:pt>
                <c:pt idx="62">
                  <c:v>1.7400800000000001</c:v>
                </c:pt>
                <c:pt idx="63">
                  <c:v>2.2925800000000001</c:v>
                </c:pt>
                <c:pt idx="64">
                  <c:v>2.8977599999999999</c:v>
                </c:pt>
                <c:pt idx="65">
                  <c:v>3.1676700000000002</c:v>
                </c:pt>
                <c:pt idx="66">
                  <c:v>2.9395799999999999</c:v>
                </c:pt>
                <c:pt idx="67">
                  <c:v>2.5474299999999999</c:v>
                </c:pt>
                <c:pt idx="68">
                  <c:v>2.5391699999999999</c:v>
                </c:pt>
                <c:pt idx="69">
                  <c:v>3.1909100000000001</c:v>
                </c:pt>
                <c:pt idx="70">
                  <c:v>3.6216200000000001</c:v>
                </c:pt>
                <c:pt idx="71">
                  <c:v>3.34232</c:v>
                </c:pt>
                <c:pt idx="72">
                  <c:v>2.8448699999999998</c:v>
                </c:pt>
                <c:pt idx="73">
                  <c:v>3.0530300000000001</c:v>
                </c:pt>
                <c:pt idx="74">
                  <c:v>3.2068400000000001</c:v>
                </c:pt>
                <c:pt idx="75">
                  <c:v>3.3617900000000001</c:v>
                </c:pt>
                <c:pt idx="76">
                  <c:v>2.8692899999999999</c:v>
                </c:pt>
                <c:pt idx="77">
                  <c:v>2.5410300000000001</c:v>
                </c:pt>
                <c:pt idx="78">
                  <c:v>3.0671599999999999</c:v>
                </c:pt>
                <c:pt idx="79">
                  <c:v>3.6469299999999998</c:v>
                </c:pt>
                <c:pt idx="80">
                  <c:v>4.7418300000000002</c:v>
                </c:pt>
                <c:pt idx="81">
                  <c:v>4.3501000000000003</c:v>
                </c:pt>
                <c:pt idx="82">
                  <c:v>3.3385500000000001</c:v>
                </c:pt>
                <c:pt idx="83">
                  <c:v>3.3385500000000001</c:v>
                </c:pt>
                <c:pt idx="84">
                  <c:v>4.0187900000000001</c:v>
                </c:pt>
                <c:pt idx="85">
                  <c:v>3.6382500000000002</c:v>
                </c:pt>
                <c:pt idx="86">
                  <c:v>3.4179200000000001</c:v>
                </c:pt>
                <c:pt idx="87">
                  <c:v>3.6138400000000002</c:v>
                </c:pt>
                <c:pt idx="88">
                  <c:v>3.9772699999999999</c:v>
                </c:pt>
                <c:pt idx="89">
                  <c:v>4.1817200000000003</c:v>
                </c:pt>
                <c:pt idx="90">
                  <c:v>4.1046699999999996</c:v>
                </c:pt>
                <c:pt idx="91">
                  <c:v>3.9265699999999999</c:v>
                </c:pt>
                <c:pt idx="92">
                  <c:v>2.01207</c:v>
                </c:pt>
                <c:pt idx="93">
                  <c:v>1.4063300000000001</c:v>
                </c:pt>
                <c:pt idx="94">
                  <c:v>1.9686999999999999</c:v>
                </c:pt>
                <c:pt idx="95">
                  <c:v>2.5239799999999999</c:v>
                </c:pt>
                <c:pt idx="96">
                  <c:v>2.0757699999999999</c:v>
                </c:pt>
                <c:pt idx="97">
                  <c:v>2.4202599999999999</c:v>
                </c:pt>
                <c:pt idx="98">
                  <c:v>2.7982</c:v>
                </c:pt>
                <c:pt idx="99">
                  <c:v>2.5929199999999999</c:v>
                </c:pt>
                <c:pt idx="100">
                  <c:v>2.7098900000000001</c:v>
                </c:pt>
                <c:pt idx="101">
                  <c:v>2.6927699999999999</c:v>
                </c:pt>
                <c:pt idx="102">
                  <c:v>2.3178899999999998</c:v>
                </c:pt>
                <c:pt idx="103">
                  <c:v>1.8974500000000001</c:v>
                </c:pt>
                <c:pt idx="104">
                  <c:v>2.8338299999999998</c:v>
                </c:pt>
                <c:pt idx="105">
                  <c:v>3.6107</c:v>
                </c:pt>
                <c:pt idx="106">
                  <c:v>4.3732699999999998</c:v>
                </c:pt>
                <c:pt idx="107">
                  <c:v>4.1088100000000001</c:v>
                </c:pt>
                <c:pt idx="108">
                  <c:v>4.2946999999999997</c:v>
                </c:pt>
                <c:pt idx="109">
                  <c:v>4.1429600000000004</c:v>
                </c:pt>
                <c:pt idx="110">
                  <c:v>3.9748999999999999</c:v>
                </c:pt>
                <c:pt idx="111">
                  <c:v>3.9037600000000001</c:v>
                </c:pt>
                <c:pt idx="112">
                  <c:v>4.0884099999999997</c:v>
                </c:pt>
                <c:pt idx="113">
                  <c:v>4.9359700000000002</c:v>
                </c:pt>
                <c:pt idx="114">
                  <c:v>5.4975100000000001</c:v>
                </c:pt>
                <c:pt idx="115">
                  <c:v>5.30802</c:v>
                </c:pt>
                <c:pt idx="116">
                  <c:v>4.9533199999999997</c:v>
                </c:pt>
                <c:pt idx="117">
                  <c:v>3.7310599999999998</c:v>
                </c:pt>
                <c:pt idx="118">
                  <c:v>1.09992</c:v>
                </c:pt>
                <c:pt idx="119">
                  <c:v>-2.223E-2</c:v>
                </c:pt>
                <c:pt idx="120">
                  <c:v>-0.11359</c:v>
                </c:pt>
                <c:pt idx="121">
                  <c:v>8.4600000000000005E-3</c:v>
                </c:pt>
                <c:pt idx="122">
                  <c:v>-0.44647999999999999</c:v>
                </c:pt>
                <c:pt idx="123">
                  <c:v>-0.57632000000000005</c:v>
                </c:pt>
                <c:pt idx="124">
                  <c:v>-1.01576</c:v>
                </c:pt>
                <c:pt idx="125">
                  <c:v>-1.2291700000000001</c:v>
                </c:pt>
                <c:pt idx="126">
                  <c:v>-1.9587600000000001</c:v>
                </c:pt>
                <c:pt idx="127">
                  <c:v>-1.48384</c:v>
                </c:pt>
                <c:pt idx="128">
                  <c:v>-1.3779399999999999</c:v>
                </c:pt>
                <c:pt idx="129">
                  <c:v>-0.22397</c:v>
                </c:pt>
                <c:pt idx="130">
                  <c:v>1.91459</c:v>
                </c:pt>
                <c:pt idx="131">
                  <c:v>2.81412</c:v>
                </c:pt>
                <c:pt idx="132">
                  <c:v>2.6211099999999998</c:v>
                </c:pt>
                <c:pt idx="133">
                  <c:v>2.1513399999999998</c:v>
                </c:pt>
                <c:pt idx="134">
                  <c:v>2.2861699999999998</c:v>
                </c:pt>
                <c:pt idx="135">
                  <c:v>2.2067700000000001</c:v>
                </c:pt>
                <c:pt idx="136">
                  <c:v>2.0035500000000002</c:v>
                </c:pt>
                <c:pt idx="137">
                  <c:v>1.1215599999999999</c:v>
                </c:pt>
                <c:pt idx="138">
                  <c:v>1.3407800000000001</c:v>
                </c:pt>
                <c:pt idx="139">
                  <c:v>1.15018</c:v>
                </c:pt>
                <c:pt idx="140">
                  <c:v>1.1183099999999999</c:v>
                </c:pt>
                <c:pt idx="141">
                  <c:v>1.1667000000000001</c:v>
                </c:pt>
                <c:pt idx="142">
                  <c:v>1.0845400000000001</c:v>
                </c:pt>
                <c:pt idx="143">
                  <c:v>1.4377899999999999</c:v>
                </c:pt>
                <c:pt idx="144">
                  <c:v>1.70078</c:v>
                </c:pt>
                <c:pt idx="145">
                  <c:v>2.1248999999999998</c:v>
                </c:pt>
                <c:pt idx="146">
                  <c:v>2.61924</c:v>
                </c:pt>
                <c:pt idx="147">
                  <c:v>3.0772300000000001</c:v>
                </c:pt>
                <c:pt idx="148">
                  <c:v>3.4589699999999999</c:v>
                </c:pt>
                <c:pt idx="149">
                  <c:v>3.5023200000000001</c:v>
                </c:pt>
                <c:pt idx="150">
                  <c:v>3.5798800000000002</c:v>
                </c:pt>
                <c:pt idx="151">
                  <c:v>3.7549999999999999</c:v>
                </c:pt>
                <c:pt idx="152">
                  <c:v>3.8126199999999999</c:v>
                </c:pt>
                <c:pt idx="153">
                  <c:v>3.5222699999999998</c:v>
                </c:pt>
                <c:pt idx="154">
                  <c:v>3.4514300000000002</c:v>
                </c:pt>
                <c:pt idx="155">
                  <c:v>3.0620699999999998</c:v>
                </c:pt>
                <c:pt idx="156">
                  <c:v>3.0087700000000002</c:v>
                </c:pt>
                <c:pt idx="157">
                  <c:v>2.89818</c:v>
                </c:pt>
                <c:pt idx="158">
                  <c:v>2.5828799999999998</c:v>
                </c:pt>
                <c:pt idx="159">
                  <c:v>2.2731599999999998</c:v>
                </c:pt>
                <c:pt idx="160">
                  <c:v>1.73794</c:v>
                </c:pt>
                <c:pt idx="161">
                  <c:v>1.65387</c:v>
                </c:pt>
                <c:pt idx="162">
                  <c:v>1.41751</c:v>
                </c:pt>
                <c:pt idx="163">
                  <c:v>1.6859299999999999</c:v>
                </c:pt>
                <c:pt idx="164">
                  <c:v>1.9497199999999999</c:v>
                </c:pt>
                <c:pt idx="165">
                  <c:v>2.1556799999999998</c:v>
                </c:pt>
                <c:pt idx="166">
                  <c:v>1.7960199999999999</c:v>
                </c:pt>
                <c:pt idx="167">
                  <c:v>1.7595000000000001</c:v>
                </c:pt>
                <c:pt idx="168">
                  <c:v>1.6840599999999999</c:v>
                </c:pt>
                <c:pt idx="169">
                  <c:v>2.0181399999999998</c:v>
                </c:pt>
                <c:pt idx="170">
                  <c:v>1.51875</c:v>
                </c:pt>
                <c:pt idx="171">
                  <c:v>1.1388100000000001</c:v>
                </c:pt>
                <c:pt idx="172">
                  <c:v>1.39039</c:v>
                </c:pt>
                <c:pt idx="173">
                  <c:v>1.7157899999999999</c:v>
                </c:pt>
                <c:pt idx="174">
                  <c:v>1.88547</c:v>
                </c:pt>
                <c:pt idx="175">
                  <c:v>1.53881</c:v>
                </c:pt>
                <c:pt idx="176">
                  <c:v>1.09473</c:v>
                </c:pt>
                <c:pt idx="177">
                  <c:v>0.87680000000000002</c:v>
                </c:pt>
                <c:pt idx="178">
                  <c:v>1.2328699999999999</c:v>
                </c:pt>
                <c:pt idx="179">
                  <c:v>1.51284</c:v>
                </c:pt>
                <c:pt idx="180">
                  <c:v>1.55776</c:v>
                </c:pt>
                <c:pt idx="181">
                  <c:v>1.1204700000000001</c:v>
                </c:pt>
                <c:pt idx="182">
                  <c:v>1.61269</c:v>
                </c:pt>
                <c:pt idx="183">
                  <c:v>2.0151300000000001</c:v>
                </c:pt>
                <c:pt idx="184">
                  <c:v>2.1669499999999999</c:v>
                </c:pt>
                <c:pt idx="185">
                  <c:v>2.05898</c:v>
                </c:pt>
                <c:pt idx="186">
                  <c:v>1.97424</c:v>
                </c:pt>
                <c:pt idx="187">
                  <c:v>1.7151000000000001</c:v>
                </c:pt>
                <c:pt idx="188">
                  <c:v>1.68405</c:v>
                </c:pt>
                <c:pt idx="189">
                  <c:v>1.60954</c:v>
                </c:pt>
                <c:pt idx="190">
                  <c:v>1.2315199999999999</c:v>
                </c:pt>
                <c:pt idx="191">
                  <c:v>0.65312000000000003</c:v>
                </c:pt>
                <c:pt idx="192">
                  <c:v>-0.22993</c:v>
                </c:pt>
                <c:pt idx="193">
                  <c:v>-8.7029999999999996E-2</c:v>
                </c:pt>
                <c:pt idx="194">
                  <c:v>-2.2030000000000001E-2</c:v>
                </c:pt>
                <c:pt idx="195">
                  <c:v>-0.10403</c:v>
                </c:pt>
                <c:pt idx="196">
                  <c:v>3.5029999999999999E-2</c:v>
                </c:pt>
                <c:pt idx="197">
                  <c:v>0.17957000000000001</c:v>
                </c:pt>
                <c:pt idx="198">
                  <c:v>0.22569</c:v>
                </c:pt>
                <c:pt idx="199">
                  <c:v>0.24129999999999999</c:v>
                </c:pt>
                <c:pt idx="200">
                  <c:v>8.8400000000000006E-3</c:v>
                </c:pt>
                <c:pt idx="201">
                  <c:v>0.12762000000000001</c:v>
                </c:pt>
                <c:pt idx="202">
                  <c:v>0.43631999999999999</c:v>
                </c:pt>
                <c:pt idx="203">
                  <c:v>0.63871999999999995</c:v>
                </c:pt>
                <c:pt idx="204">
                  <c:v>1.2375</c:v>
                </c:pt>
                <c:pt idx="205">
                  <c:v>0.84728000000000003</c:v>
                </c:pt>
                <c:pt idx="206">
                  <c:v>0.89161999999999997</c:v>
                </c:pt>
                <c:pt idx="207">
                  <c:v>1.1726300000000001</c:v>
                </c:pt>
                <c:pt idx="208">
                  <c:v>1.0784800000000001</c:v>
                </c:pt>
                <c:pt idx="209">
                  <c:v>1.0792900000000001</c:v>
                </c:pt>
                <c:pt idx="210">
                  <c:v>0.86836000000000002</c:v>
                </c:pt>
                <c:pt idx="211">
                  <c:v>1.05532</c:v>
                </c:pt>
                <c:pt idx="212">
                  <c:v>1.54864</c:v>
                </c:pt>
                <c:pt idx="213">
                  <c:v>1.6859200000000001</c:v>
                </c:pt>
                <c:pt idx="214">
                  <c:v>1.6843300000000001</c:v>
                </c:pt>
                <c:pt idx="215">
                  <c:v>2.0508000000000002</c:v>
                </c:pt>
                <c:pt idx="216">
                  <c:v>2.5103900000000001</c:v>
                </c:pt>
                <c:pt idx="217">
                  <c:v>2.8103600000000002</c:v>
                </c:pt>
                <c:pt idx="218">
                  <c:v>2.4411999999999998</c:v>
                </c:pt>
                <c:pt idx="219">
                  <c:v>2.1762199999999998</c:v>
                </c:pt>
                <c:pt idx="220">
                  <c:v>1.8563400000000001</c:v>
                </c:pt>
                <c:pt idx="221">
                  <c:v>1.6405700000000001</c:v>
                </c:pt>
                <c:pt idx="222">
                  <c:v>1.7251099999999999</c:v>
                </c:pt>
                <c:pt idx="223">
                  <c:v>1.9281200000000001</c:v>
                </c:pt>
                <c:pt idx="224">
                  <c:v>2.1805699999999999</c:v>
                </c:pt>
                <c:pt idx="225">
                  <c:v>2.0207600000000001</c:v>
                </c:pt>
                <c:pt idx="226">
                  <c:v>2.1724899999999998</c:v>
                </c:pt>
                <c:pt idx="227">
                  <c:v>2.1299299999999999</c:v>
                </c:pt>
                <c:pt idx="228">
                  <c:v>2.1036999999999999</c:v>
                </c:pt>
                <c:pt idx="229">
                  <c:v>2.2265799999999998</c:v>
                </c:pt>
                <c:pt idx="230">
                  <c:v>2.3325900000000002</c:v>
                </c:pt>
                <c:pt idx="231">
                  <c:v>2.4378299999999999</c:v>
                </c:pt>
                <c:pt idx="232">
                  <c:v>2.7765900000000001</c:v>
                </c:pt>
                <c:pt idx="233">
                  <c:v>2.8485100000000001</c:v>
                </c:pt>
                <c:pt idx="234">
                  <c:v>2.8987500000000002</c:v>
                </c:pt>
                <c:pt idx="235">
                  <c:v>2.6779999999999999</c:v>
                </c:pt>
                <c:pt idx="236">
                  <c:v>2.3551799999999998</c:v>
                </c:pt>
                <c:pt idx="237">
                  <c:v>2.5285199999999999</c:v>
                </c:pt>
                <c:pt idx="238">
                  <c:v>2.1728100000000001</c:v>
                </c:pt>
                <c:pt idx="239">
                  <c:v>1.9152199999999999</c:v>
                </c:pt>
                <c:pt idx="240">
                  <c:v>1.4983299999999999</c:v>
                </c:pt>
                <c:pt idx="241">
                  <c:v>1.4817199999999999</c:v>
                </c:pt>
                <c:pt idx="242">
                  <c:v>1.87995</c:v>
                </c:pt>
                <c:pt idx="243">
                  <c:v>2.00563</c:v>
                </c:pt>
                <c:pt idx="244">
                  <c:v>1.8127500000000001</c:v>
                </c:pt>
                <c:pt idx="245">
                  <c:v>1.68964</c:v>
                </c:pt>
                <c:pt idx="246">
                  <c:v>1.8211599999999999</c:v>
                </c:pt>
                <c:pt idx="247">
                  <c:v>1.75969</c:v>
                </c:pt>
                <c:pt idx="248">
                  <c:v>1.72733</c:v>
                </c:pt>
                <c:pt idx="249">
                  <c:v>1.75708</c:v>
                </c:pt>
                <c:pt idx="250">
                  <c:v>2.0308199999999998</c:v>
                </c:pt>
                <c:pt idx="251">
                  <c:v>2.26172</c:v>
                </c:pt>
                <c:pt idx="252">
                  <c:v>2.4604900000000001</c:v>
                </c:pt>
                <c:pt idx="253">
                  <c:v>2.3197100000000002</c:v>
                </c:pt>
                <c:pt idx="254">
                  <c:v>1.53064</c:v>
                </c:pt>
                <c:pt idx="255">
                  <c:v>0.36486000000000002</c:v>
                </c:pt>
                <c:pt idx="256">
                  <c:v>0.24243999999999999</c:v>
                </c:pt>
                <c:pt idx="257">
                  <c:v>0.72680999999999996</c:v>
                </c:pt>
                <c:pt idx="258">
                  <c:v>1.0328299999999999</c:v>
                </c:pt>
                <c:pt idx="259">
                  <c:v>1.32759</c:v>
                </c:pt>
                <c:pt idx="260">
                  <c:v>1.40065</c:v>
                </c:pt>
                <c:pt idx="261">
                  <c:v>1.1841999999999999</c:v>
                </c:pt>
                <c:pt idx="262">
                  <c:v>1.1377600000000001</c:v>
                </c:pt>
                <c:pt idx="263">
                  <c:v>1.2781499999999999</c:v>
                </c:pt>
                <c:pt idx="264">
                  <c:v>1.3599699999999999</c:v>
                </c:pt>
                <c:pt idx="265">
                  <c:v>1.6752400000000001</c:v>
                </c:pt>
                <c:pt idx="266">
                  <c:v>2.6583800000000002</c:v>
                </c:pt>
                <c:pt idx="267">
                  <c:v>4.1519899999999996</c:v>
                </c:pt>
                <c:pt idx="268">
                  <c:v>4.9444400000000002</c:v>
                </c:pt>
                <c:pt idx="269">
                  <c:v>5.3410200000000003</c:v>
                </c:pt>
                <c:pt idx="270">
                  <c:v>5.2760999999999996</c:v>
                </c:pt>
                <c:pt idx="271">
                  <c:v>5.20533</c:v>
                </c:pt>
                <c:pt idx="272">
                  <c:v>5.3899100000000004</c:v>
                </c:pt>
                <c:pt idx="273">
                  <c:v>6.2369399999999997</c:v>
                </c:pt>
                <c:pt idx="274">
                  <c:v>6.8283699999999996</c:v>
                </c:pt>
                <c:pt idx="275">
                  <c:v>7.0965400000000001</c:v>
                </c:pt>
                <c:pt idx="276">
                  <c:v>7.5259299999999998</c:v>
                </c:pt>
                <c:pt idx="277">
                  <c:v>7.9120200000000001</c:v>
                </c:pt>
                <c:pt idx="278">
                  <c:v>8.5575899999999994</c:v>
                </c:pt>
                <c:pt idx="279">
                  <c:v>8.2241400000000002</c:v>
                </c:pt>
                <c:pt idx="280">
                  <c:v>8.5164100000000005</c:v>
                </c:pt>
                <c:pt idx="281">
                  <c:v>8.9952199999999998</c:v>
                </c:pt>
                <c:pt idx="282">
                  <c:v>8.4821299999999997</c:v>
                </c:pt>
                <c:pt idx="283">
                  <c:v>8.2492300000000007</c:v>
                </c:pt>
                <c:pt idx="284">
                  <c:v>8.22241</c:v>
                </c:pt>
                <c:pt idx="285">
                  <c:v>7.7631199999999998</c:v>
                </c:pt>
              </c:numCache>
            </c:numRef>
          </c:val>
          <c:smooth val="0"/>
          <c:extLst>
            <c:ext xmlns:c16="http://schemas.microsoft.com/office/drawing/2014/chart" uri="{C3380CC4-5D6E-409C-BE32-E72D297353CC}">
              <c16:uniqueId val="{00000001-14C2-496F-93C2-5E2E7A8DF6E5}"/>
            </c:ext>
          </c:extLst>
        </c:ser>
        <c:ser>
          <c:idx val="1"/>
          <c:order val="1"/>
          <c:tx>
            <c:strRef>
              <c:f>'FRED Graph'!$C$12</c:f>
              <c:strCache>
                <c:ptCount val="1"/>
                <c:pt idx="0">
                  <c:v>Kerninflation</c:v>
                </c:pt>
              </c:strCache>
            </c:strRef>
          </c:tx>
          <c:spPr>
            <a:ln w="38100" cap="rnd">
              <a:solidFill>
                <a:schemeClr val="accent2"/>
              </a:solidFill>
              <a:round/>
            </a:ln>
            <a:effectLst/>
          </c:spPr>
          <c:marker>
            <c:symbol val="none"/>
          </c:marker>
          <c:dLbls>
            <c:dLbl>
              <c:idx val="285"/>
              <c:layout>
                <c:manualLayout>
                  <c:x val="-9.3137254901960786E-2"/>
                  <c:y val="8.75592748713154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C2-496F-93C2-5E2E7A8DF6E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'FRED Graph'!$A$13:$A$298</c:f>
              <c:numCache>
                <c:formatCode>[$-407]mmm/\ yy;@</c:formatCode>
                <c:ptCount val="286"/>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pt idx="218">
                  <c:v>42795</c:v>
                </c:pt>
                <c:pt idx="219">
                  <c:v>42826</c:v>
                </c:pt>
                <c:pt idx="220">
                  <c:v>42856</c:v>
                </c:pt>
                <c:pt idx="221">
                  <c:v>42887</c:v>
                </c:pt>
                <c:pt idx="222">
                  <c:v>42917</c:v>
                </c:pt>
                <c:pt idx="223">
                  <c:v>42948</c:v>
                </c:pt>
                <c:pt idx="224">
                  <c:v>42979</c:v>
                </c:pt>
                <c:pt idx="225">
                  <c:v>43009</c:v>
                </c:pt>
                <c:pt idx="226">
                  <c:v>43040</c:v>
                </c:pt>
                <c:pt idx="227">
                  <c:v>43070</c:v>
                </c:pt>
                <c:pt idx="228">
                  <c:v>43101</c:v>
                </c:pt>
                <c:pt idx="229">
                  <c:v>43132</c:v>
                </c:pt>
                <c:pt idx="230">
                  <c:v>43160</c:v>
                </c:pt>
                <c:pt idx="231">
                  <c:v>43191</c:v>
                </c:pt>
                <c:pt idx="232">
                  <c:v>43221</c:v>
                </c:pt>
                <c:pt idx="233">
                  <c:v>43252</c:v>
                </c:pt>
                <c:pt idx="234">
                  <c:v>43282</c:v>
                </c:pt>
                <c:pt idx="235">
                  <c:v>43313</c:v>
                </c:pt>
                <c:pt idx="236">
                  <c:v>43344</c:v>
                </c:pt>
                <c:pt idx="237">
                  <c:v>43374</c:v>
                </c:pt>
                <c:pt idx="238">
                  <c:v>43405</c:v>
                </c:pt>
                <c:pt idx="239">
                  <c:v>43435</c:v>
                </c:pt>
                <c:pt idx="240">
                  <c:v>43466</c:v>
                </c:pt>
                <c:pt idx="241">
                  <c:v>43497</c:v>
                </c:pt>
                <c:pt idx="242">
                  <c:v>43525</c:v>
                </c:pt>
                <c:pt idx="243">
                  <c:v>43556</c:v>
                </c:pt>
                <c:pt idx="244">
                  <c:v>43586</c:v>
                </c:pt>
                <c:pt idx="245">
                  <c:v>43617</c:v>
                </c:pt>
                <c:pt idx="246">
                  <c:v>43647</c:v>
                </c:pt>
                <c:pt idx="247">
                  <c:v>43678</c:v>
                </c:pt>
                <c:pt idx="248">
                  <c:v>43709</c:v>
                </c:pt>
                <c:pt idx="249">
                  <c:v>43739</c:v>
                </c:pt>
                <c:pt idx="250">
                  <c:v>43770</c:v>
                </c:pt>
                <c:pt idx="251">
                  <c:v>43800</c:v>
                </c:pt>
                <c:pt idx="252">
                  <c:v>43831</c:v>
                </c:pt>
                <c:pt idx="253">
                  <c:v>43862</c:v>
                </c:pt>
                <c:pt idx="254">
                  <c:v>43891</c:v>
                </c:pt>
                <c:pt idx="255">
                  <c:v>43922</c:v>
                </c:pt>
                <c:pt idx="256">
                  <c:v>43952</c:v>
                </c:pt>
                <c:pt idx="257">
                  <c:v>43983</c:v>
                </c:pt>
                <c:pt idx="258">
                  <c:v>44013</c:v>
                </c:pt>
                <c:pt idx="259">
                  <c:v>44044</c:v>
                </c:pt>
                <c:pt idx="260">
                  <c:v>44075</c:v>
                </c:pt>
                <c:pt idx="261">
                  <c:v>44105</c:v>
                </c:pt>
                <c:pt idx="262">
                  <c:v>44136</c:v>
                </c:pt>
                <c:pt idx="263">
                  <c:v>44166</c:v>
                </c:pt>
                <c:pt idx="264">
                  <c:v>44197</c:v>
                </c:pt>
                <c:pt idx="265">
                  <c:v>44228</c:v>
                </c:pt>
                <c:pt idx="266">
                  <c:v>44256</c:v>
                </c:pt>
                <c:pt idx="267">
                  <c:v>44287</c:v>
                </c:pt>
                <c:pt idx="268">
                  <c:v>44317</c:v>
                </c:pt>
                <c:pt idx="269">
                  <c:v>44348</c:v>
                </c:pt>
                <c:pt idx="270">
                  <c:v>44378</c:v>
                </c:pt>
                <c:pt idx="271">
                  <c:v>44409</c:v>
                </c:pt>
                <c:pt idx="272">
                  <c:v>44440</c:v>
                </c:pt>
                <c:pt idx="273">
                  <c:v>44470</c:v>
                </c:pt>
                <c:pt idx="274">
                  <c:v>44501</c:v>
                </c:pt>
                <c:pt idx="275">
                  <c:v>44531</c:v>
                </c:pt>
                <c:pt idx="276">
                  <c:v>44562</c:v>
                </c:pt>
                <c:pt idx="277">
                  <c:v>44593</c:v>
                </c:pt>
                <c:pt idx="278">
                  <c:v>44621</c:v>
                </c:pt>
                <c:pt idx="279">
                  <c:v>44652</c:v>
                </c:pt>
                <c:pt idx="280">
                  <c:v>44682</c:v>
                </c:pt>
                <c:pt idx="281">
                  <c:v>44713</c:v>
                </c:pt>
                <c:pt idx="282">
                  <c:v>44743</c:v>
                </c:pt>
                <c:pt idx="283">
                  <c:v>44774</c:v>
                </c:pt>
                <c:pt idx="284">
                  <c:v>44805</c:v>
                </c:pt>
                <c:pt idx="285">
                  <c:v>44835</c:v>
                </c:pt>
              </c:numCache>
            </c:numRef>
          </c:cat>
          <c:val>
            <c:numRef>
              <c:f>'FRED Graph'!$C$13:$C$298</c:f>
              <c:numCache>
                <c:formatCode>#,#00</c:formatCode>
                <c:ptCount val="286"/>
                <c:pt idx="0">
                  <c:v>2.331</c:v>
                </c:pt>
                <c:pt idx="1">
                  <c:v>2.1524100000000002</c:v>
                </c:pt>
                <c:pt idx="2">
                  <c:v>2.0325199999999999</c:v>
                </c:pt>
                <c:pt idx="3">
                  <c:v>2.2029000000000001</c:v>
                </c:pt>
                <c:pt idx="4">
                  <c:v>2.0821299999999998</c:v>
                </c:pt>
                <c:pt idx="5">
                  <c:v>1.96305</c:v>
                </c:pt>
                <c:pt idx="6">
                  <c:v>2.0749300000000002</c:v>
                </c:pt>
                <c:pt idx="7">
                  <c:v>1.89655</c:v>
                </c:pt>
                <c:pt idx="8">
                  <c:v>2.0665900000000001</c:v>
                </c:pt>
                <c:pt idx="9">
                  <c:v>2.1215600000000001</c:v>
                </c:pt>
                <c:pt idx="10">
                  <c:v>2.0594999999999999</c:v>
                </c:pt>
                <c:pt idx="11">
                  <c:v>1.88141</c:v>
                </c:pt>
                <c:pt idx="12">
                  <c:v>2.1070600000000002</c:v>
                </c:pt>
                <c:pt idx="13">
                  <c:v>2.1640100000000002</c:v>
                </c:pt>
                <c:pt idx="14">
                  <c:v>2.4473500000000001</c:v>
                </c:pt>
                <c:pt idx="15">
                  <c:v>2.2688600000000001</c:v>
                </c:pt>
                <c:pt idx="16">
                  <c:v>2.3795999999999999</c:v>
                </c:pt>
                <c:pt idx="17">
                  <c:v>2.54813</c:v>
                </c:pt>
                <c:pt idx="18">
                  <c:v>2.48447</c:v>
                </c:pt>
                <c:pt idx="19">
                  <c:v>2.5944699999999998</c:v>
                </c:pt>
                <c:pt idx="20">
                  <c:v>2.5309300000000001</c:v>
                </c:pt>
                <c:pt idx="21">
                  <c:v>2.5266700000000002</c:v>
                </c:pt>
                <c:pt idx="22">
                  <c:v>2.6345299999999998</c:v>
                </c:pt>
                <c:pt idx="23">
                  <c:v>2.5741499999999999</c:v>
                </c:pt>
                <c:pt idx="24">
                  <c:v>2.5655299999999999</c:v>
                </c:pt>
                <c:pt idx="25">
                  <c:v>2.7870699999999999</c:v>
                </c:pt>
                <c:pt idx="26">
                  <c:v>2.61111</c:v>
                </c:pt>
                <c:pt idx="27">
                  <c:v>2.6622300000000001</c:v>
                </c:pt>
                <c:pt idx="28">
                  <c:v>2.5456599999999998</c:v>
                </c:pt>
                <c:pt idx="29">
                  <c:v>2.7056900000000002</c:v>
                </c:pt>
                <c:pt idx="30">
                  <c:v>2.6997200000000001</c:v>
                </c:pt>
                <c:pt idx="31">
                  <c:v>2.6388099999999999</c:v>
                </c:pt>
                <c:pt idx="32">
                  <c:v>2.6330200000000001</c:v>
                </c:pt>
                <c:pt idx="33">
                  <c:v>2.6286999999999998</c:v>
                </c:pt>
                <c:pt idx="34">
                  <c:v>2.73075</c:v>
                </c:pt>
                <c:pt idx="35">
                  <c:v>2.7823199999999999</c:v>
                </c:pt>
                <c:pt idx="36">
                  <c:v>2.6101100000000002</c:v>
                </c:pt>
                <c:pt idx="37">
                  <c:v>2.54881</c:v>
                </c:pt>
                <c:pt idx="38">
                  <c:v>2.4363800000000002</c:v>
                </c:pt>
                <c:pt idx="39">
                  <c:v>2.4851399999999999</c:v>
                </c:pt>
                <c:pt idx="40">
                  <c:v>2.5364300000000002</c:v>
                </c:pt>
                <c:pt idx="41">
                  <c:v>2.25806</c:v>
                </c:pt>
                <c:pt idx="42">
                  <c:v>2.19957</c:v>
                </c:pt>
                <c:pt idx="43">
                  <c:v>2.3567200000000001</c:v>
                </c:pt>
                <c:pt idx="44">
                  <c:v>2.2447900000000001</c:v>
                </c:pt>
                <c:pt idx="45">
                  <c:v>2.1878299999999999</c:v>
                </c:pt>
                <c:pt idx="46">
                  <c:v>2.0202</c:v>
                </c:pt>
                <c:pt idx="47">
                  <c:v>1.96391</c:v>
                </c:pt>
                <c:pt idx="48">
                  <c:v>1.96078</c:v>
                </c:pt>
                <c:pt idx="49">
                  <c:v>1.79799</c:v>
                </c:pt>
                <c:pt idx="50">
                  <c:v>1.7441899999999999</c:v>
                </c:pt>
                <c:pt idx="51">
                  <c:v>1.47601</c:v>
                </c:pt>
                <c:pt idx="52">
                  <c:v>1.5263199999999999</c:v>
                </c:pt>
                <c:pt idx="53">
                  <c:v>1.4721299999999999</c:v>
                </c:pt>
                <c:pt idx="54">
                  <c:v>1.5223100000000001</c:v>
                </c:pt>
                <c:pt idx="55">
                  <c:v>1.3082199999999999</c:v>
                </c:pt>
                <c:pt idx="56">
                  <c:v>1.25457</c:v>
                </c:pt>
                <c:pt idx="57">
                  <c:v>1.30548</c:v>
                </c:pt>
                <c:pt idx="58">
                  <c:v>1.09432</c:v>
                </c:pt>
                <c:pt idx="59">
                  <c:v>1.09318</c:v>
                </c:pt>
                <c:pt idx="60">
                  <c:v>1.1434500000000001</c:v>
                </c:pt>
                <c:pt idx="61">
                  <c:v>1.24675</c:v>
                </c:pt>
                <c:pt idx="62">
                  <c:v>1.55844</c:v>
                </c:pt>
                <c:pt idx="63">
                  <c:v>1.76623</c:v>
                </c:pt>
                <c:pt idx="64">
                  <c:v>1.7107300000000001</c:v>
                </c:pt>
                <c:pt idx="65">
                  <c:v>1.86528</c:v>
                </c:pt>
                <c:pt idx="66">
                  <c:v>1.7580100000000001</c:v>
                </c:pt>
                <c:pt idx="67">
                  <c:v>1.70455</c:v>
                </c:pt>
                <c:pt idx="68">
                  <c:v>1.9618</c:v>
                </c:pt>
                <c:pt idx="69">
                  <c:v>2.01031</c:v>
                </c:pt>
                <c:pt idx="70">
                  <c:v>2.2164899999999998</c:v>
                </c:pt>
                <c:pt idx="71">
                  <c:v>2.2657099999999999</c:v>
                </c:pt>
                <c:pt idx="72">
                  <c:v>2.26105</c:v>
                </c:pt>
                <c:pt idx="73">
                  <c:v>2.3088799999999998</c:v>
                </c:pt>
                <c:pt idx="74">
                  <c:v>2.3529399999999998</c:v>
                </c:pt>
                <c:pt idx="75">
                  <c:v>2.1949999999999998</c:v>
                </c:pt>
                <c:pt idx="76">
                  <c:v>2.19164</c:v>
                </c:pt>
                <c:pt idx="77">
                  <c:v>2.0345900000000001</c:v>
                </c:pt>
                <c:pt idx="78">
                  <c:v>2.0833300000000001</c:v>
                </c:pt>
                <c:pt idx="79">
                  <c:v>2.13306</c:v>
                </c:pt>
                <c:pt idx="80">
                  <c:v>1.92405</c:v>
                </c:pt>
                <c:pt idx="81">
                  <c:v>2.0717500000000002</c:v>
                </c:pt>
                <c:pt idx="82">
                  <c:v>2.1179999999999999</c:v>
                </c:pt>
                <c:pt idx="83">
                  <c:v>2.1147999999999998</c:v>
                </c:pt>
                <c:pt idx="84">
                  <c:v>2.1105499999999999</c:v>
                </c:pt>
                <c:pt idx="85">
                  <c:v>2.1063200000000002</c:v>
                </c:pt>
                <c:pt idx="86">
                  <c:v>2.0989499999999999</c:v>
                </c:pt>
                <c:pt idx="87">
                  <c:v>2.2976999999999999</c:v>
                </c:pt>
                <c:pt idx="88">
                  <c:v>2.4438900000000001</c:v>
                </c:pt>
                <c:pt idx="89">
                  <c:v>2.6420699999999999</c:v>
                </c:pt>
                <c:pt idx="90">
                  <c:v>2.6879</c:v>
                </c:pt>
                <c:pt idx="91">
                  <c:v>2.8344100000000001</c:v>
                </c:pt>
                <c:pt idx="92">
                  <c:v>2.9309500000000002</c:v>
                </c:pt>
                <c:pt idx="93">
                  <c:v>2.7722799999999999</c:v>
                </c:pt>
                <c:pt idx="94">
                  <c:v>2.6172800000000001</c:v>
                </c:pt>
                <c:pt idx="95">
                  <c:v>2.61341</c:v>
                </c:pt>
                <c:pt idx="96">
                  <c:v>2.6574800000000001</c:v>
                </c:pt>
                <c:pt idx="97">
                  <c:v>2.7185700000000002</c:v>
                </c:pt>
                <c:pt idx="98">
                  <c:v>2.5051399999999999</c:v>
                </c:pt>
                <c:pt idx="99">
                  <c:v>2.41553</c:v>
                </c:pt>
                <c:pt idx="100">
                  <c:v>2.2677700000000001</c:v>
                </c:pt>
                <c:pt idx="101">
                  <c:v>2.1816399999999998</c:v>
                </c:pt>
                <c:pt idx="102">
                  <c:v>2.1682000000000001</c:v>
                </c:pt>
                <c:pt idx="103">
                  <c:v>2.0884900000000002</c:v>
                </c:pt>
                <c:pt idx="104">
                  <c:v>2.1013500000000001</c:v>
                </c:pt>
                <c:pt idx="105">
                  <c:v>2.1565500000000002</c:v>
                </c:pt>
                <c:pt idx="106">
                  <c:v>2.3387899999999999</c:v>
                </c:pt>
                <c:pt idx="107">
                  <c:v>2.4353699999999998</c:v>
                </c:pt>
                <c:pt idx="108">
                  <c:v>2.4789099999999999</c:v>
                </c:pt>
                <c:pt idx="109">
                  <c:v>2.2970799999999998</c:v>
                </c:pt>
                <c:pt idx="110">
                  <c:v>2.3885200000000002</c:v>
                </c:pt>
                <c:pt idx="111">
                  <c:v>2.29467</c:v>
                </c:pt>
                <c:pt idx="112">
                  <c:v>2.3222200000000002</c:v>
                </c:pt>
                <c:pt idx="113">
                  <c:v>2.3917299999999999</c:v>
                </c:pt>
                <c:pt idx="114">
                  <c:v>2.4633099999999999</c:v>
                </c:pt>
                <c:pt idx="115">
                  <c:v>2.4981200000000001</c:v>
                </c:pt>
                <c:pt idx="116">
                  <c:v>2.4386199999999998</c:v>
                </c:pt>
                <c:pt idx="117">
                  <c:v>2.2213599999999998</c:v>
                </c:pt>
                <c:pt idx="118">
                  <c:v>2.0158900000000002</c:v>
                </c:pt>
                <c:pt idx="119">
                  <c:v>1.7624599999999999</c:v>
                </c:pt>
                <c:pt idx="120">
                  <c:v>1.67235</c:v>
                </c:pt>
                <c:pt idx="121">
                  <c:v>1.80098</c:v>
                </c:pt>
                <c:pt idx="122">
                  <c:v>1.7876099999999999</c:v>
                </c:pt>
                <c:pt idx="123">
                  <c:v>1.9323300000000001</c:v>
                </c:pt>
                <c:pt idx="124">
                  <c:v>1.84613</c:v>
                </c:pt>
                <c:pt idx="125">
                  <c:v>1.71197</c:v>
                </c:pt>
                <c:pt idx="126">
                  <c:v>1.5270999999999999</c:v>
                </c:pt>
                <c:pt idx="127">
                  <c:v>1.43397</c:v>
                </c:pt>
                <c:pt idx="128">
                  <c:v>1.47984</c:v>
                </c:pt>
                <c:pt idx="129">
                  <c:v>1.7127300000000001</c:v>
                </c:pt>
                <c:pt idx="130">
                  <c:v>1.71424</c:v>
                </c:pt>
                <c:pt idx="131">
                  <c:v>1.8236699999999999</c:v>
                </c:pt>
                <c:pt idx="132">
                  <c:v>1.51234</c:v>
                </c:pt>
                <c:pt idx="133">
                  <c:v>1.34945</c:v>
                </c:pt>
                <c:pt idx="134">
                  <c:v>1.1592100000000001</c:v>
                </c:pt>
                <c:pt idx="135">
                  <c:v>0.96750999999999998</c:v>
                </c:pt>
                <c:pt idx="136">
                  <c:v>0.94013999999999998</c:v>
                </c:pt>
                <c:pt idx="137">
                  <c:v>0.95020000000000004</c:v>
                </c:pt>
                <c:pt idx="138">
                  <c:v>0.95774999999999999</c:v>
                </c:pt>
                <c:pt idx="139">
                  <c:v>0.91710000000000003</c:v>
                </c:pt>
                <c:pt idx="140">
                  <c:v>0.81438999999999995</c:v>
                </c:pt>
                <c:pt idx="141">
                  <c:v>0.60272000000000003</c:v>
                </c:pt>
                <c:pt idx="142">
                  <c:v>0.67205999999999999</c:v>
                </c:pt>
                <c:pt idx="143">
                  <c:v>0.66188999999999998</c:v>
                </c:pt>
                <c:pt idx="144">
                  <c:v>0.98353000000000002</c:v>
                </c:pt>
                <c:pt idx="145">
                  <c:v>1.1244499999999999</c:v>
                </c:pt>
                <c:pt idx="146">
                  <c:v>1.2097899999999999</c:v>
                </c:pt>
                <c:pt idx="147">
                  <c:v>1.3155399999999999</c:v>
                </c:pt>
                <c:pt idx="148">
                  <c:v>1.4540999999999999</c:v>
                </c:pt>
                <c:pt idx="149">
                  <c:v>1.58368</c:v>
                </c:pt>
                <c:pt idx="150">
                  <c:v>1.7414799999999999</c:v>
                </c:pt>
                <c:pt idx="151">
                  <c:v>1.96516</c:v>
                </c:pt>
                <c:pt idx="152">
                  <c:v>1.9877199999999999</c:v>
                </c:pt>
                <c:pt idx="153">
                  <c:v>2.10792</c:v>
                </c:pt>
                <c:pt idx="154">
                  <c:v>2.1381999999999999</c:v>
                </c:pt>
                <c:pt idx="155">
                  <c:v>2.2766600000000001</c:v>
                </c:pt>
                <c:pt idx="156">
                  <c:v>2.2773500000000002</c:v>
                </c:pt>
                <c:pt idx="157">
                  <c:v>2.1598199999999999</c:v>
                </c:pt>
                <c:pt idx="158">
                  <c:v>2.2483399999999998</c:v>
                </c:pt>
                <c:pt idx="159">
                  <c:v>2.3144300000000002</c:v>
                </c:pt>
                <c:pt idx="160">
                  <c:v>2.2522600000000002</c:v>
                </c:pt>
                <c:pt idx="161">
                  <c:v>2.1922899999999998</c:v>
                </c:pt>
                <c:pt idx="162">
                  <c:v>2.1099600000000001</c:v>
                </c:pt>
                <c:pt idx="163">
                  <c:v>1.9352499999999999</c:v>
                </c:pt>
                <c:pt idx="164">
                  <c:v>2.0082399999999998</c:v>
                </c:pt>
                <c:pt idx="165">
                  <c:v>1.99465</c:v>
                </c:pt>
                <c:pt idx="166">
                  <c:v>1.95285</c:v>
                </c:pt>
                <c:pt idx="167">
                  <c:v>1.8996900000000001</c:v>
                </c:pt>
                <c:pt idx="168">
                  <c:v>1.9097999999999999</c:v>
                </c:pt>
                <c:pt idx="169">
                  <c:v>1.98874</c:v>
                </c:pt>
                <c:pt idx="170">
                  <c:v>1.8890199999999999</c:v>
                </c:pt>
                <c:pt idx="171">
                  <c:v>1.71556</c:v>
                </c:pt>
                <c:pt idx="172">
                  <c:v>1.6455500000000001</c:v>
                </c:pt>
                <c:pt idx="173">
                  <c:v>1.6231</c:v>
                </c:pt>
                <c:pt idx="174">
                  <c:v>1.7002200000000001</c:v>
                </c:pt>
                <c:pt idx="175">
                  <c:v>1.7821100000000001</c:v>
                </c:pt>
                <c:pt idx="176">
                  <c:v>1.7519400000000001</c:v>
                </c:pt>
                <c:pt idx="177">
                  <c:v>1.6868399999999999</c:v>
                </c:pt>
                <c:pt idx="178">
                  <c:v>1.7416700000000001</c:v>
                </c:pt>
                <c:pt idx="179">
                  <c:v>1.7408600000000001</c:v>
                </c:pt>
                <c:pt idx="180">
                  <c:v>1.60703</c:v>
                </c:pt>
                <c:pt idx="181">
                  <c:v>1.55481</c:v>
                </c:pt>
                <c:pt idx="182">
                  <c:v>1.6456599999999999</c:v>
                </c:pt>
                <c:pt idx="183">
                  <c:v>1.8210599999999999</c:v>
                </c:pt>
                <c:pt idx="184">
                  <c:v>1.94553</c:v>
                </c:pt>
                <c:pt idx="185">
                  <c:v>1.92286</c:v>
                </c:pt>
                <c:pt idx="186">
                  <c:v>1.8449599999999999</c:v>
                </c:pt>
                <c:pt idx="187">
                  <c:v>1.7363999999999999</c:v>
                </c:pt>
                <c:pt idx="188">
                  <c:v>1.74095</c:v>
                </c:pt>
                <c:pt idx="189">
                  <c:v>1.8176300000000001</c:v>
                </c:pt>
                <c:pt idx="190">
                  <c:v>1.74159</c:v>
                </c:pt>
                <c:pt idx="191">
                  <c:v>1.62242</c:v>
                </c:pt>
                <c:pt idx="192">
                  <c:v>1.6316299999999999</c:v>
                </c:pt>
                <c:pt idx="193">
                  <c:v>1.68808</c:v>
                </c:pt>
                <c:pt idx="194">
                  <c:v>1.7453799999999999</c:v>
                </c:pt>
                <c:pt idx="195">
                  <c:v>1.8028299999999999</c:v>
                </c:pt>
                <c:pt idx="196">
                  <c:v>1.7509399999999999</c:v>
                </c:pt>
                <c:pt idx="197">
                  <c:v>1.7772699999999999</c:v>
                </c:pt>
                <c:pt idx="198">
                  <c:v>1.83463</c:v>
                </c:pt>
                <c:pt idx="199">
                  <c:v>1.85063</c:v>
                </c:pt>
                <c:pt idx="200">
                  <c:v>1.8971</c:v>
                </c:pt>
                <c:pt idx="201">
                  <c:v>1.91353</c:v>
                </c:pt>
                <c:pt idx="202">
                  <c:v>1.99743</c:v>
                </c:pt>
                <c:pt idx="203">
                  <c:v>2.07151</c:v>
                </c:pt>
                <c:pt idx="204">
                  <c:v>2.1450200000000001</c:v>
                </c:pt>
                <c:pt idx="205">
                  <c:v>2.2225700000000002</c:v>
                </c:pt>
                <c:pt idx="206">
                  <c:v>2.1424300000000001</c:v>
                </c:pt>
                <c:pt idx="207">
                  <c:v>2.15665</c:v>
                </c:pt>
                <c:pt idx="208">
                  <c:v>2.2545600000000001</c:v>
                </c:pt>
                <c:pt idx="209">
                  <c:v>2.2622100000000001</c:v>
                </c:pt>
                <c:pt idx="210">
                  <c:v>2.17014</c:v>
                </c:pt>
                <c:pt idx="211">
                  <c:v>2.3087300000000002</c:v>
                </c:pt>
                <c:pt idx="212">
                  <c:v>2.2711199999999998</c:v>
                </c:pt>
                <c:pt idx="213">
                  <c:v>2.2045599999999999</c:v>
                </c:pt>
                <c:pt idx="214">
                  <c:v>2.1454200000000001</c:v>
                </c:pt>
                <c:pt idx="215">
                  <c:v>2.19712</c:v>
                </c:pt>
                <c:pt idx="216">
                  <c:v>2.25021</c:v>
                </c:pt>
                <c:pt idx="217">
                  <c:v>2.2353499999999999</c:v>
                </c:pt>
                <c:pt idx="218">
                  <c:v>2.0458500000000002</c:v>
                </c:pt>
                <c:pt idx="219">
                  <c:v>1.8965700000000001</c:v>
                </c:pt>
                <c:pt idx="220">
                  <c:v>1.73709</c:v>
                </c:pt>
                <c:pt idx="221">
                  <c:v>1.69912</c:v>
                </c:pt>
                <c:pt idx="222">
                  <c:v>1.67696</c:v>
                </c:pt>
                <c:pt idx="223">
                  <c:v>1.65524</c:v>
                </c:pt>
                <c:pt idx="224">
                  <c:v>1.5953900000000001</c:v>
                </c:pt>
                <c:pt idx="225">
                  <c:v>1.7596400000000001</c:v>
                </c:pt>
                <c:pt idx="226">
                  <c:v>1.7376100000000001</c:v>
                </c:pt>
                <c:pt idx="227">
                  <c:v>1.77017</c:v>
                </c:pt>
                <c:pt idx="228">
                  <c:v>1.83857</c:v>
                </c:pt>
                <c:pt idx="229">
                  <c:v>1.82073</c:v>
                </c:pt>
                <c:pt idx="230">
                  <c:v>2.0657999999999999</c:v>
                </c:pt>
                <c:pt idx="231">
                  <c:v>2.1398999999999999</c:v>
                </c:pt>
                <c:pt idx="232">
                  <c:v>2.2753800000000002</c:v>
                </c:pt>
                <c:pt idx="233">
                  <c:v>2.2653799999999999</c:v>
                </c:pt>
                <c:pt idx="234">
                  <c:v>2.32673</c:v>
                </c:pt>
                <c:pt idx="235">
                  <c:v>2.1751399999999999</c:v>
                </c:pt>
                <c:pt idx="236">
                  <c:v>2.2518699999999998</c:v>
                </c:pt>
                <c:pt idx="237">
                  <c:v>2.1579600000000001</c:v>
                </c:pt>
                <c:pt idx="238">
                  <c:v>2.2216900000000002</c:v>
                </c:pt>
                <c:pt idx="239">
                  <c:v>2.19781</c:v>
                </c:pt>
                <c:pt idx="240">
                  <c:v>2.1413600000000002</c:v>
                </c:pt>
                <c:pt idx="241">
                  <c:v>2.08046</c:v>
                </c:pt>
                <c:pt idx="242">
                  <c:v>2.05132</c:v>
                </c:pt>
                <c:pt idx="243">
                  <c:v>2.0868799999999998</c:v>
                </c:pt>
                <c:pt idx="244">
                  <c:v>2.0104899999999999</c:v>
                </c:pt>
                <c:pt idx="245">
                  <c:v>2.1347900000000002</c:v>
                </c:pt>
                <c:pt idx="246">
                  <c:v>2.1884999999999999</c:v>
                </c:pt>
                <c:pt idx="247">
                  <c:v>2.3668</c:v>
                </c:pt>
                <c:pt idx="248">
                  <c:v>2.3531499999999999</c:v>
                </c:pt>
                <c:pt idx="249">
                  <c:v>2.3251200000000001</c:v>
                </c:pt>
                <c:pt idx="250">
                  <c:v>2.3148499999999999</c:v>
                </c:pt>
                <c:pt idx="251">
                  <c:v>2.23441</c:v>
                </c:pt>
                <c:pt idx="252">
                  <c:v>2.2584399999999998</c:v>
                </c:pt>
                <c:pt idx="253">
                  <c:v>2.3757600000000001</c:v>
                </c:pt>
                <c:pt idx="254">
                  <c:v>2.11721</c:v>
                </c:pt>
                <c:pt idx="255">
                  <c:v>1.4555800000000001</c:v>
                </c:pt>
                <c:pt idx="256">
                  <c:v>1.2522800000000001</c:v>
                </c:pt>
                <c:pt idx="257">
                  <c:v>1.1953100000000001</c:v>
                </c:pt>
                <c:pt idx="258">
                  <c:v>1.5412300000000001</c:v>
                </c:pt>
                <c:pt idx="259">
                  <c:v>1.7139</c:v>
                </c:pt>
                <c:pt idx="260">
                  <c:v>1.72495</c:v>
                </c:pt>
                <c:pt idx="261">
                  <c:v>1.6274299999999999</c:v>
                </c:pt>
                <c:pt idx="262">
                  <c:v>1.6405400000000001</c:v>
                </c:pt>
                <c:pt idx="263">
                  <c:v>1.59629</c:v>
                </c:pt>
                <c:pt idx="264">
                  <c:v>1.3872899999999999</c:v>
                </c:pt>
                <c:pt idx="265">
                  <c:v>1.2876099999999999</c:v>
                </c:pt>
                <c:pt idx="266">
                  <c:v>1.6600699999999999</c:v>
                </c:pt>
                <c:pt idx="267">
                  <c:v>2.97173</c:v>
                </c:pt>
                <c:pt idx="268">
                  <c:v>3.8060100000000001</c:v>
                </c:pt>
                <c:pt idx="269">
                  <c:v>4.4474</c:v>
                </c:pt>
                <c:pt idx="270">
                  <c:v>4.2018000000000004</c:v>
                </c:pt>
                <c:pt idx="271">
                  <c:v>3.9618600000000002</c:v>
                </c:pt>
                <c:pt idx="272">
                  <c:v>4.0367499999999996</c:v>
                </c:pt>
                <c:pt idx="273">
                  <c:v>4.59396</c:v>
                </c:pt>
                <c:pt idx="274">
                  <c:v>4.9526300000000001</c:v>
                </c:pt>
                <c:pt idx="275">
                  <c:v>5.4766199999999996</c:v>
                </c:pt>
                <c:pt idx="276">
                  <c:v>6.0407799999999998</c:v>
                </c:pt>
                <c:pt idx="277">
                  <c:v>6.4157400000000004</c:v>
                </c:pt>
                <c:pt idx="278">
                  <c:v>6.4360400000000002</c:v>
                </c:pt>
                <c:pt idx="279">
                  <c:v>6.1336899999999996</c:v>
                </c:pt>
                <c:pt idx="280">
                  <c:v>6.0112800000000002</c:v>
                </c:pt>
                <c:pt idx="281">
                  <c:v>5.9124499999999998</c:v>
                </c:pt>
                <c:pt idx="282">
                  <c:v>5.91153</c:v>
                </c:pt>
                <c:pt idx="283">
                  <c:v>6.3170900000000003</c:v>
                </c:pt>
                <c:pt idx="284">
                  <c:v>6.6578099999999996</c:v>
                </c:pt>
                <c:pt idx="285">
                  <c:v>6.3066000000000004</c:v>
                </c:pt>
              </c:numCache>
            </c:numRef>
          </c:val>
          <c:smooth val="0"/>
          <c:extLst>
            <c:ext xmlns:c16="http://schemas.microsoft.com/office/drawing/2014/chart" uri="{C3380CC4-5D6E-409C-BE32-E72D297353CC}">
              <c16:uniqueId val="{00000003-14C2-496F-93C2-5E2E7A8DF6E5}"/>
            </c:ext>
          </c:extLst>
        </c:ser>
        <c:dLbls>
          <c:showLegendKey val="0"/>
          <c:showVal val="0"/>
          <c:showCatName val="0"/>
          <c:showSerName val="0"/>
          <c:showPercent val="0"/>
          <c:showBubbleSize val="0"/>
        </c:dLbls>
        <c:smooth val="0"/>
        <c:axId val="1012916672"/>
        <c:axId val="1012917328"/>
      </c:lineChart>
      <c:dateAx>
        <c:axId val="1012916672"/>
        <c:scaling>
          <c:orientation val="minMax"/>
        </c:scaling>
        <c:delete val="0"/>
        <c:axPos val="b"/>
        <c:numFmt formatCode="[$-407]mmm/\ 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1012917328"/>
        <c:crosses val="autoZero"/>
        <c:auto val="1"/>
        <c:lblOffset val="100"/>
        <c:baseTimeUnit val="months"/>
      </c:dateAx>
      <c:valAx>
        <c:axId val="1012917328"/>
        <c:scaling>
          <c:orientation val="minMax"/>
          <c:max val="12"/>
          <c:min val="-3"/>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0129166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de-DE" dirty="0"/>
              <a:t>Euroraum</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fr-FR"/>
        </a:p>
      </c:txPr>
    </c:title>
    <c:autoTitleDeleted val="0"/>
    <c:plotArea>
      <c:layout/>
      <c:lineChart>
        <c:grouping val="standard"/>
        <c:varyColors val="0"/>
        <c:ser>
          <c:idx val="0"/>
          <c:order val="0"/>
          <c:tx>
            <c:strRef>
              <c:f>'data(20)'!$K$18</c:f>
              <c:strCache>
                <c:ptCount val="1"/>
                <c:pt idx="0">
                  <c:v>Inflationsrate</c:v>
                </c:pt>
              </c:strCache>
            </c:strRef>
          </c:tx>
          <c:spPr>
            <a:ln w="38100" cap="rnd">
              <a:solidFill>
                <a:schemeClr val="accent1"/>
              </a:solidFill>
              <a:round/>
            </a:ln>
            <a:effectLst/>
          </c:spPr>
          <c:marker>
            <c:symbol val="none"/>
          </c:marker>
          <c:dLbls>
            <c:dLbl>
              <c:idx val="297"/>
              <c:layout>
                <c:manualLayout>
                  <c:x val="-5.8823529411764705E-2"/>
                  <c:y val="0"/>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0A-4659-AF31-476C66223A0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'data(20)'!$J$19:$J$316</c:f>
              <c:numCache>
                <c:formatCode>[$-407]mmm/\ yy;@</c:formatCode>
                <c:ptCount val="298"/>
                <c:pt idx="0">
                  <c:v>35796</c:v>
                </c:pt>
                <c:pt idx="1">
                  <c:v>35827</c:v>
                </c:pt>
                <c:pt idx="2">
                  <c:v>35855</c:v>
                </c:pt>
                <c:pt idx="3">
                  <c:v>35886</c:v>
                </c:pt>
                <c:pt idx="4">
                  <c:v>35916</c:v>
                </c:pt>
                <c:pt idx="5">
                  <c:v>35947</c:v>
                </c:pt>
                <c:pt idx="6">
                  <c:v>35977</c:v>
                </c:pt>
                <c:pt idx="7">
                  <c:v>36008</c:v>
                </c:pt>
                <c:pt idx="8">
                  <c:v>36039</c:v>
                </c:pt>
                <c:pt idx="9">
                  <c:v>36069</c:v>
                </c:pt>
                <c:pt idx="10">
                  <c:v>36100</c:v>
                </c:pt>
                <c:pt idx="11">
                  <c:v>36130</c:v>
                </c:pt>
                <c:pt idx="12">
                  <c:v>36161</c:v>
                </c:pt>
                <c:pt idx="13">
                  <c:v>36192</c:v>
                </c:pt>
                <c:pt idx="14">
                  <c:v>36220</c:v>
                </c:pt>
                <c:pt idx="15">
                  <c:v>36251</c:v>
                </c:pt>
                <c:pt idx="16">
                  <c:v>36281</c:v>
                </c:pt>
                <c:pt idx="17">
                  <c:v>36312</c:v>
                </c:pt>
                <c:pt idx="18">
                  <c:v>36342</c:v>
                </c:pt>
                <c:pt idx="19">
                  <c:v>36373</c:v>
                </c:pt>
                <c:pt idx="20">
                  <c:v>36404</c:v>
                </c:pt>
                <c:pt idx="21">
                  <c:v>36434</c:v>
                </c:pt>
                <c:pt idx="22">
                  <c:v>36465</c:v>
                </c:pt>
                <c:pt idx="23">
                  <c:v>36495</c:v>
                </c:pt>
                <c:pt idx="24">
                  <c:v>36526</c:v>
                </c:pt>
                <c:pt idx="25">
                  <c:v>36557</c:v>
                </c:pt>
                <c:pt idx="26">
                  <c:v>36586</c:v>
                </c:pt>
                <c:pt idx="27">
                  <c:v>36617</c:v>
                </c:pt>
                <c:pt idx="28">
                  <c:v>36647</c:v>
                </c:pt>
                <c:pt idx="29">
                  <c:v>36678</c:v>
                </c:pt>
                <c:pt idx="30">
                  <c:v>36708</c:v>
                </c:pt>
                <c:pt idx="31">
                  <c:v>36739</c:v>
                </c:pt>
                <c:pt idx="32">
                  <c:v>36770</c:v>
                </c:pt>
                <c:pt idx="33">
                  <c:v>36800</c:v>
                </c:pt>
                <c:pt idx="34">
                  <c:v>36831</c:v>
                </c:pt>
                <c:pt idx="35">
                  <c:v>36861</c:v>
                </c:pt>
                <c:pt idx="36">
                  <c:v>36892</c:v>
                </c:pt>
                <c:pt idx="37">
                  <c:v>36923</c:v>
                </c:pt>
                <c:pt idx="38">
                  <c:v>36951</c:v>
                </c:pt>
                <c:pt idx="39">
                  <c:v>36982</c:v>
                </c:pt>
                <c:pt idx="40">
                  <c:v>37012</c:v>
                </c:pt>
                <c:pt idx="41">
                  <c:v>37043</c:v>
                </c:pt>
                <c:pt idx="42">
                  <c:v>37073</c:v>
                </c:pt>
                <c:pt idx="43">
                  <c:v>37104</c:v>
                </c:pt>
                <c:pt idx="44">
                  <c:v>37135</c:v>
                </c:pt>
                <c:pt idx="45">
                  <c:v>37165</c:v>
                </c:pt>
                <c:pt idx="46">
                  <c:v>37196</c:v>
                </c:pt>
                <c:pt idx="47">
                  <c:v>37226</c:v>
                </c:pt>
                <c:pt idx="48">
                  <c:v>37257</c:v>
                </c:pt>
                <c:pt idx="49">
                  <c:v>37288</c:v>
                </c:pt>
                <c:pt idx="50">
                  <c:v>37316</c:v>
                </c:pt>
                <c:pt idx="51">
                  <c:v>37347</c:v>
                </c:pt>
                <c:pt idx="52">
                  <c:v>37377</c:v>
                </c:pt>
                <c:pt idx="53">
                  <c:v>37408</c:v>
                </c:pt>
                <c:pt idx="54">
                  <c:v>37438</c:v>
                </c:pt>
                <c:pt idx="55">
                  <c:v>37469</c:v>
                </c:pt>
                <c:pt idx="56">
                  <c:v>37500</c:v>
                </c:pt>
                <c:pt idx="57">
                  <c:v>37530</c:v>
                </c:pt>
                <c:pt idx="58">
                  <c:v>37561</c:v>
                </c:pt>
                <c:pt idx="59">
                  <c:v>37591</c:v>
                </c:pt>
                <c:pt idx="60">
                  <c:v>37622</c:v>
                </c:pt>
                <c:pt idx="61">
                  <c:v>37653</c:v>
                </c:pt>
                <c:pt idx="62">
                  <c:v>37681</c:v>
                </c:pt>
                <c:pt idx="63">
                  <c:v>37712</c:v>
                </c:pt>
                <c:pt idx="64">
                  <c:v>37742</c:v>
                </c:pt>
                <c:pt idx="65">
                  <c:v>37773</c:v>
                </c:pt>
                <c:pt idx="66">
                  <c:v>37803</c:v>
                </c:pt>
                <c:pt idx="67">
                  <c:v>37834</c:v>
                </c:pt>
                <c:pt idx="68">
                  <c:v>37865</c:v>
                </c:pt>
                <c:pt idx="69">
                  <c:v>37895</c:v>
                </c:pt>
                <c:pt idx="70">
                  <c:v>37926</c:v>
                </c:pt>
                <c:pt idx="71">
                  <c:v>37956</c:v>
                </c:pt>
                <c:pt idx="72">
                  <c:v>37987</c:v>
                </c:pt>
                <c:pt idx="73">
                  <c:v>38018</c:v>
                </c:pt>
                <c:pt idx="74">
                  <c:v>38047</c:v>
                </c:pt>
                <c:pt idx="75">
                  <c:v>38078</c:v>
                </c:pt>
                <c:pt idx="76">
                  <c:v>38108</c:v>
                </c:pt>
                <c:pt idx="77">
                  <c:v>38139</c:v>
                </c:pt>
                <c:pt idx="78">
                  <c:v>38169</c:v>
                </c:pt>
                <c:pt idx="79">
                  <c:v>38200</c:v>
                </c:pt>
                <c:pt idx="80">
                  <c:v>38231</c:v>
                </c:pt>
                <c:pt idx="81">
                  <c:v>38261</c:v>
                </c:pt>
                <c:pt idx="82">
                  <c:v>38292</c:v>
                </c:pt>
                <c:pt idx="83">
                  <c:v>38322</c:v>
                </c:pt>
                <c:pt idx="84">
                  <c:v>38353</c:v>
                </c:pt>
                <c:pt idx="85">
                  <c:v>38384</c:v>
                </c:pt>
                <c:pt idx="86">
                  <c:v>38412</c:v>
                </c:pt>
                <c:pt idx="87">
                  <c:v>38443</c:v>
                </c:pt>
                <c:pt idx="88">
                  <c:v>38473</c:v>
                </c:pt>
                <c:pt idx="89">
                  <c:v>38504</c:v>
                </c:pt>
                <c:pt idx="90">
                  <c:v>38534</c:v>
                </c:pt>
                <c:pt idx="91">
                  <c:v>38565</c:v>
                </c:pt>
                <c:pt idx="92">
                  <c:v>38596</c:v>
                </c:pt>
                <c:pt idx="93">
                  <c:v>38626</c:v>
                </c:pt>
                <c:pt idx="94">
                  <c:v>38657</c:v>
                </c:pt>
                <c:pt idx="95">
                  <c:v>38687</c:v>
                </c:pt>
                <c:pt idx="96">
                  <c:v>38718</c:v>
                </c:pt>
                <c:pt idx="97">
                  <c:v>38749</c:v>
                </c:pt>
                <c:pt idx="98">
                  <c:v>38777</c:v>
                </c:pt>
                <c:pt idx="99">
                  <c:v>38808</c:v>
                </c:pt>
                <c:pt idx="100">
                  <c:v>38838</c:v>
                </c:pt>
                <c:pt idx="101">
                  <c:v>38869</c:v>
                </c:pt>
                <c:pt idx="102">
                  <c:v>38899</c:v>
                </c:pt>
                <c:pt idx="103">
                  <c:v>38930</c:v>
                </c:pt>
                <c:pt idx="104">
                  <c:v>38961</c:v>
                </c:pt>
                <c:pt idx="105">
                  <c:v>38991</c:v>
                </c:pt>
                <c:pt idx="106">
                  <c:v>39022</c:v>
                </c:pt>
                <c:pt idx="107">
                  <c:v>39052</c:v>
                </c:pt>
                <c:pt idx="108">
                  <c:v>39083</c:v>
                </c:pt>
                <c:pt idx="109">
                  <c:v>39114</c:v>
                </c:pt>
                <c:pt idx="110">
                  <c:v>39142</c:v>
                </c:pt>
                <c:pt idx="111">
                  <c:v>39173</c:v>
                </c:pt>
                <c:pt idx="112">
                  <c:v>39203</c:v>
                </c:pt>
                <c:pt idx="113">
                  <c:v>39234</c:v>
                </c:pt>
                <c:pt idx="114">
                  <c:v>39264</c:v>
                </c:pt>
                <c:pt idx="115">
                  <c:v>39295</c:v>
                </c:pt>
                <c:pt idx="116">
                  <c:v>39326</c:v>
                </c:pt>
                <c:pt idx="117">
                  <c:v>39356</c:v>
                </c:pt>
                <c:pt idx="118">
                  <c:v>39387</c:v>
                </c:pt>
                <c:pt idx="119">
                  <c:v>39417</c:v>
                </c:pt>
                <c:pt idx="120">
                  <c:v>39448</c:v>
                </c:pt>
                <c:pt idx="121">
                  <c:v>39479</c:v>
                </c:pt>
                <c:pt idx="122">
                  <c:v>39508</c:v>
                </c:pt>
                <c:pt idx="123">
                  <c:v>39539</c:v>
                </c:pt>
                <c:pt idx="124">
                  <c:v>39569</c:v>
                </c:pt>
                <c:pt idx="125">
                  <c:v>39600</c:v>
                </c:pt>
                <c:pt idx="126">
                  <c:v>39630</c:v>
                </c:pt>
                <c:pt idx="127">
                  <c:v>39661</c:v>
                </c:pt>
                <c:pt idx="128">
                  <c:v>39692</c:v>
                </c:pt>
                <c:pt idx="129">
                  <c:v>39722</c:v>
                </c:pt>
                <c:pt idx="130">
                  <c:v>39753</c:v>
                </c:pt>
                <c:pt idx="131">
                  <c:v>39783</c:v>
                </c:pt>
                <c:pt idx="132">
                  <c:v>39814</c:v>
                </c:pt>
                <c:pt idx="133">
                  <c:v>39845</c:v>
                </c:pt>
                <c:pt idx="134">
                  <c:v>39873</c:v>
                </c:pt>
                <c:pt idx="135">
                  <c:v>39904</c:v>
                </c:pt>
                <c:pt idx="136">
                  <c:v>39934</c:v>
                </c:pt>
                <c:pt idx="137">
                  <c:v>39965</c:v>
                </c:pt>
                <c:pt idx="138">
                  <c:v>39995</c:v>
                </c:pt>
                <c:pt idx="139">
                  <c:v>40026</c:v>
                </c:pt>
                <c:pt idx="140">
                  <c:v>40057</c:v>
                </c:pt>
                <c:pt idx="141">
                  <c:v>40087</c:v>
                </c:pt>
                <c:pt idx="142">
                  <c:v>40118</c:v>
                </c:pt>
                <c:pt idx="143">
                  <c:v>40148</c:v>
                </c:pt>
                <c:pt idx="144">
                  <c:v>40179</c:v>
                </c:pt>
                <c:pt idx="145">
                  <c:v>40210</c:v>
                </c:pt>
                <c:pt idx="146">
                  <c:v>40238</c:v>
                </c:pt>
                <c:pt idx="147">
                  <c:v>40269</c:v>
                </c:pt>
                <c:pt idx="148">
                  <c:v>40299</c:v>
                </c:pt>
                <c:pt idx="149">
                  <c:v>40330</c:v>
                </c:pt>
                <c:pt idx="150">
                  <c:v>40360</c:v>
                </c:pt>
                <c:pt idx="151">
                  <c:v>40391</c:v>
                </c:pt>
                <c:pt idx="152">
                  <c:v>40422</c:v>
                </c:pt>
                <c:pt idx="153">
                  <c:v>40452</c:v>
                </c:pt>
                <c:pt idx="154">
                  <c:v>40483</c:v>
                </c:pt>
                <c:pt idx="155">
                  <c:v>40513</c:v>
                </c:pt>
                <c:pt idx="156">
                  <c:v>40544</c:v>
                </c:pt>
                <c:pt idx="157">
                  <c:v>40575</c:v>
                </c:pt>
                <c:pt idx="158">
                  <c:v>40603</c:v>
                </c:pt>
                <c:pt idx="159">
                  <c:v>40634</c:v>
                </c:pt>
                <c:pt idx="160">
                  <c:v>40664</c:v>
                </c:pt>
                <c:pt idx="161">
                  <c:v>40695</c:v>
                </c:pt>
                <c:pt idx="162">
                  <c:v>40725</c:v>
                </c:pt>
                <c:pt idx="163">
                  <c:v>40756</c:v>
                </c:pt>
                <c:pt idx="164">
                  <c:v>40787</c:v>
                </c:pt>
                <c:pt idx="165">
                  <c:v>40817</c:v>
                </c:pt>
                <c:pt idx="166">
                  <c:v>40848</c:v>
                </c:pt>
                <c:pt idx="167">
                  <c:v>40878</c:v>
                </c:pt>
                <c:pt idx="168">
                  <c:v>40909</c:v>
                </c:pt>
                <c:pt idx="169">
                  <c:v>40940</c:v>
                </c:pt>
                <c:pt idx="170">
                  <c:v>40969</c:v>
                </c:pt>
                <c:pt idx="171">
                  <c:v>41000</c:v>
                </c:pt>
                <c:pt idx="172">
                  <c:v>41030</c:v>
                </c:pt>
                <c:pt idx="173">
                  <c:v>41061</c:v>
                </c:pt>
                <c:pt idx="174">
                  <c:v>41091</c:v>
                </c:pt>
                <c:pt idx="175">
                  <c:v>41122</c:v>
                </c:pt>
                <c:pt idx="176">
                  <c:v>41153</c:v>
                </c:pt>
                <c:pt idx="177">
                  <c:v>41183</c:v>
                </c:pt>
                <c:pt idx="178">
                  <c:v>41214</c:v>
                </c:pt>
                <c:pt idx="179">
                  <c:v>41244</c:v>
                </c:pt>
                <c:pt idx="180">
                  <c:v>41275</c:v>
                </c:pt>
                <c:pt idx="181">
                  <c:v>41306</c:v>
                </c:pt>
                <c:pt idx="182">
                  <c:v>41334</c:v>
                </c:pt>
                <c:pt idx="183">
                  <c:v>41365</c:v>
                </c:pt>
                <c:pt idx="184">
                  <c:v>41395</c:v>
                </c:pt>
                <c:pt idx="185">
                  <c:v>41426</c:v>
                </c:pt>
                <c:pt idx="186">
                  <c:v>41456</c:v>
                </c:pt>
                <c:pt idx="187">
                  <c:v>41487</c:v>
                </c:pt>
                <c:pt idx="188">
                  <c:v>41518</c:v>
                </c:pt>
                <c:pt idx="189">
                  <c:v>41548</c:v>
                </c:pt>
                <c:pt idx="190">
                  <c:v>41579</c:v>
                </c:pt>
                <c:pt idx="191">
                  <c:v>41609</c:v>
                </c:pt>
                <c:pt idx="192">
                  <c:v>41640</c:v>
                </c:pt>
                <c:pt idx="193">
                  <c:v>41671</c:v>
                </c:pt>
                <c:pt idx="194">
                  <c:v>41699</c:v>
                </c:pt>
                <c:pt idx="195">
                  <c:v>41730</c:v>
                </c:pt>
                <c:pt idx="196">
                  <c:v>41760</c:v>
                </c:pt>
                <c:pt idx="197">
                  <c:v>41791</c:v>
                </c:pt>
                <c:pt idx="198">
                  <c:v>41821</c:v>
                </c:pt>
                <c:pt idx="199">
                  <c:v>41852</c:v>
                </c:pt>
                <c:pt idx="200">
                  <c:v>41883</c:v>
                </c:pt>
                <c:pt idx="201">
                  <c:v>41913</c:v>
                </c:pt>
                <c:pt idx="202">
                  <c:v>41944</c:v>
                </c:pt>
                <c:pt idx="203">
                  <c:v>41974</c:v>
                </c:pt>
                <c:pt idx="204">
                  <c:v>42005</c:v>
                </c:pt>
                <c:pt idx="205">
                  <c:v>42036</c:v>
                </c:pt>
                <c:pt idx="206">
                  <c:v>42064</c:v>
                </c:pt>
                <c:pt idx="207">
                  <c:v>42095</c:v>
                </c:pt>
                <c:pt idx="208">
                  <c:v>42125</c:v>
                </c:pt>
                <c:pt idx="209">
                  <c:v>42156</c:v>
                </c:pt>
                <c:pt idx="210">
                  <c:v>42186</c:v>
                </c:pt>
                <c:pt idx="211">
                  <c:v>42217</c:v>
                </c:pt>
                <c:pt idx="212">
                  <c:v>42248</c:v>
                </c:pt>
                <c:pt idx="213">
                  <c:v>42278</c:v>
                </c:pt>
                <c:pt idx="214">
                  <c:v>42309</c:v>
                </c:pt>
                <c:pt idx="215">
                  <c:v>42339</c:v>
                </c:pt>
                <c:pt idx="216">
                  <c:v>42370</c:v>
                </c:pt>
                <c:pt idx="217">
                  <c:v>42401</c:v>
                </c:pt>
                <c:pt idx="218">
                  <c:v>42430</c:v>
                </c:pt>
                <c:pt idx="219">
                  <c:v>42461</c:v>
                </c:pt>
                <c:pt idx="220">
                  <c:v>42491</c:v>
                </c:pt>
                <c:pt idx="221">
                  <c:v>42522</c:v>
                </c:pt>
                <c:pt idx="222">
                  <c:v>42552</c:v>
                </c:pt>
                <c:pt idx="223">
                  <c:v>42583</c:v>
                </c:pt>
                <c:pt idx="224">
                  <c:v>42614</c:v>
                </c:pt>
                <c:pt idx="225">
                  <c:v>42644</c:v>
                </c:pt>
                <c:pt idx="226">
                  <c:v>42675</c:v>
                </c:pt>
                <c:pt idx="227">
                  <c:v>42705</c:v>
                </c:pt>
                <c:pt idx="228">
                  <c:v>42736</c:v>
                </c:pt>
                <c:pt idx="229">
                  <c:v>42767</c:v>
                </c:pt>
                <c:pt idx="230">
                  <c:v>42795</c:v>
                </c:pt>
                <c:pt idx="231">
                  <c:v>42826</c:v>
                </c:pt>
                <c:pt idx="232">
                  <c:v>42856</c:v>
                </c:pt>
                <c:pt idx="233">
                  <c:v>42887</c:v>
                </c:pt>
                <c:pt idx="234">
                  <c:v>42917</c:v>
                </c:pt>
                <c:pt idx="235">
                  <c:v>42948</c:v>
                </c:pt>
                <c:pt idx="236">
                  <c:v>42979</c:v>
                </c:pt>
                <c:pt idx="237">
                  <c:v>43009</c:v>
                </c:pt>
                <c:pt idx="238">
                  <c:v>43040</c:v>
                </c:pt>
                <c:pt idx="239">
                  <c:v>43070</c:v>
                </c:pt>
                <c:pt idx="240">
                  <c:v>43101</c:v>
                </c:pt>
                <c:pt idx="241">
                  <c:v>43132</c:v>
                </c:pt>
                <c:pt idx="242">
                  <c:v>43160</c:v>
                </c:pt>
                <c:pt idx="243">
                  <c:v>43191</c:v>
                </c:pt>
                <c:pt idx="244">
                  <c:v>43221</c:v>
                </c:pt>
                <c:pt idx="245">
                  <c:v>43252</c:v>
                </c:pt>
                <c:pt idx="246">
                  <c:v>43282</c:v>
                </c:pt>
                <c:pt idx="247">
                  <c:v>43313</c:v>
                </c:pt>
                <c:pt idx="248">
                  <c:v>43344</c:v>
                </c:pt>
                <c:pt idx="249">
                  <c:v>43374</c:v>
                </c:pt>
                <c:pt idx="250">
                  <c:v>43405</c:v>
                </c:pt>
                <c:pt idx="251">
                  <c:v>43435</c:v>
                </c:pt>
                <c:pt idx="252">
                  <c:v>43466</c:v>
                </c:pt>
                <c:pt idx="253">
                  <c:v>43497</c:v>
                </c:pt>
                <c:pt idx="254">
                  <c:v>43525</c:v>
                </c:pt>
                <c:pt idx="255">
                  <c:v>43556</c:v>
                </c:pt>
                <c:pt idx="256">
                  <c:v>43586</c:v>
                </c:pt>
                <c:pt idx="257">
                  <c:v>43617</c:v>
                </c:pt>
                <c:pt idx="258">
                  <c:v>43647</c:v>
                </c:pt>
                <c:pt idx="259">
                  <c:v>43678</c:v>
                </c:pt>
                <c:pt idx="260">
                  <c:v>43709</c:v>
                </c:pt>
                <c:pt idx="261">
                  <c:v>43739</c:v>
                </c:pt>
                <c:pt idx="262">
                  <c:v>43770</c:v>
                </c:pt>
                <c:pt idx="263">
                  <c:v>43800</c:v>
                </c:pt>
                <c:pt idx="264">
                  <c:v>43831</c:v>
                </c:pt>
                <c:pt idx="265">
                  <c:v>43862</c:v>
                </c:pt>
                <c:pt idx="266">
                  <c:v>43891</c:v>
                </c:pt>
                <c:pt idx="267">
                  <c:v>43922</c:v>
                </c:pt>
                <c:pt idx="268">
                  <c:v>43952</c:v>
                </c:pt>
                <c:pt idx="269">
                  <c:v>43983</c:v>
                </c:pt>
                <c:pt idx="270">
                  <c:v>44013</c:v>
                </c:pt>
                <c:pt idx="271">
                  <c:v>44044</c:v>
                </c:pt>
                <c:pt idx="272">
                  <c:v>44075</c:v>
                </c:pt>
                <c:pt idx="273">
                  <c:v>44105</c:v>
                </c:pt>
                <c:pt idx="274">
                  <c:v>44136</c:v>
                </c:pt>
                <c:pt idx="275">
                  <c:v>44166</c:v>
                </c:pt>
                <c:pt idx="276">
                  <c:v>44197</c:v>
                </c:pt>
                <c:pt idx="277">
                  <c:v>44228</c:v>
                </c:pt>
                <c:pt idx="278">
                  <c:v>44256</c:v>
                </c:pt>
                <c:pt idx="279">
                  <c:v>44287</c:v>
                </c:pt>
                <c:pt idx="280">
                  <c:v>44317</c:v>
                </c:pt>
                <c:pt idx="281">
                  <c:v>44348</c:v>
                </c:pt>
                <c:pt idx="282">
                  <c:v>44378</c:v>
                </c:pt>
                <c:pt idx="283">
                  <c:v>44409</c:v>
                </c:pt>
                <c:pt idx="284">
                  <c:v>44440</c:v>
                </c:pt>
                <c:pt idx="285">
                  <c:v>44470</c:v>
                </c:pt>
                <c:pt idx="286">
                  <c:v>44501</c:v>
                </c:pt>
                <c:pt idx="287">
                  <c:v>44531</c:v>
                </c:pt>
                <c:pt idx="288">
                  <c:v>44562</c:v>
                </c:pt>
                <c:pt idx="289">
                  <c:v>44593</c:v>
                </c:pt>
                <c:pt idx="290">
                  <c:v>44621</c:v>
                </c:pt>
                <c:pt idx="291">
                  <c:v>44652</c:v>
                </c:pt>
                <c:pt idx="292">
                  <c:v>44682</c:v>
                </c:pt>
                <c:pt idx="293">
                  <c:v>44713</c:v>
                </c:pt>
                <c:pt idx="294">
                  <c:v>44743</c:v>
                </c:pt>
                <c:pt idx="295">
                  <c:v>44774</c:v>
                </c:pt>
                <c:pt idx="296">
                  <c:v>44805</c:v>
                </c:pt>
                <c:pt idx="297">
                  <c:v>44835</c:v>
                </c:pt>
              </c:numCache>
            </c:numRef>
          </c:cat>
          <c:val>
            <c:numRef>
              <c:f>'data(20)'!$K$19:$K$316</c:f>
              <c:numCache>
                <c:formatCode>General</c:formatCode>
                <c:ptCount val="298"/>
                <c:pt idx="0">
                  <c:v>1.1000000000000001</c:v>
                </c:pt>
                <c:pt idx="1">
                  <c:v>1.1000000000000001</c:v>
                </c:pt>
                <c:pt idx="2">
                  <c:v>1.1000000000000001</c:v>
                </c:pt>
                <c:pt idx="3">
                  <c:v>1.4</c:v>
                </c:pt>
                <c:pt idx="4">
                  <c:v>1.3</c:v>
                </c:pt>
                <c:pt idx="5">
                  <c:v>1.3</c:v>
                </c:pt>
                <c:pt idx="6">
                  <c:v>1.3</c:v>
                </c:pt>
                <c:pt idx="7">
                  <c:v>1.1000000000000001</c:v>
                </c:pt>
                <c:pt idx="8">
                  <c:v>1</c:v>
                </c:pt>
                <c:pt idx="9">
                  <c:v>0.9</c:v>
                </c:pt>
                <c:pt idx="10">
                  <c:v>0.8</c:v>
                </c:pt>
                <c:pt idx="11">
                  <c:v>0.8</c:v>
                </c:pt>
                <c:pt idx="12">
                  <c:v>0.8</c:v>
                </c:pt>
                <c:pt idx="13">
                  <c:v>0.7</c:v>
                </c:pt>
                <c:pt idx="14">
                  <c:v>0.9</c:v>
                </c:pt>
                <c:pt idx="15">
                  <c:v>1.1000000000000001</c:v>
                </c:pt>
                <c:pt idx="16">
                  <c:v>0.9</c:v>
                </c:pt>
                <c:pt idx="17">
                  <c:v>0.9</c:v>
                </c:pt>
                <c:pt idx="18">
                  <c:v>1</c:v>
                </c:pt>
                <c:pt idx="19">
                  <c:v>1.1000000000000001</c:v>
                </c:pt>
                <c:pt idx="20">
                  <c:v>1.2</c:v>
                </c:pt>
                <c:pt idx="21">
                  <c:v>1.3</c:v>
                </c:pt>
                <c:pt idx="22">
                  <c:v>1.5</c:v>
                </c:pt>
                <c:pt idx="23">
                  <c:v>1.7</c:v>
                </c:pt>
                <c:pt idx="24">
                  <c:v>1.9</c:v>
                </c:pt>
                <c:pt idx="25">
                  <c:v>1.9</c:v>
                </c:pt>
                <c:pt idx="26">
                  <c:v>2</c:v>
                </c:pt>
                <c:pt idx="27">
                  <c:v>1.7</c:v>
                </c:pt>
                <c:pt idx="28">
                  <c:v>1.8</c:v>
                </c:pt>
                <c:pt idx="29">
                  <c:v>2.1</c:v>
                </c:pt>
                <c:pt idx="30">
                  <c:v>2.1</c:v>
                </c:pt>
                <c:pt idx="31">
                  <c:v>2</c:v>
                </c:pt>
                <c:pt idx="32">
                  <c:v>2.4</c:v>
                </c:pt>
                <c:pt idx="33">
                  <c:v>2.4</c:v>
                </c:pt>
                <c:pt idx="34">
                  <c:v>2.5</c:v>
                </c:pt>
                <c:pt idx="35">
                  <c:v>2.5</c:v>
                </c:pt>
                <c:pt idx="36">
                  <c:v>2</c:v>
                </c:pt>
                <c:pt idx="37">
                  <c:v>2</c:v>
                </c:pt>
                <c:pt idx="38">
                  <c:v>2.2000000000000002</c:v>
                </c:pt>
                <c:pt idx="39">
                  <c:v>2.7</c:v>
                </c:pt>
                <c:pt idx="40">
                  <c:v>3.1</c:v>
                </c:pt>
                <c:pt idx="41">
                  <c:v>2.9</c:v>
                </c:pt>
                <c:pt idx="42">
                  <c:v>2.5</c:v>
                </c:pt>
                <c:pt idx="43">
                  <c:v>2.2999999999999998</c:v>
                </c:pt>
                <c:pt idx="44">
                  <c:v>2.2000000000000002</c:v>
                </c:pt>
                <c:pt idx="45">
                  <c:v>2.2000000000000002</c:v>
                </c:pt>
                <c:pt idx="46">
                  <c:v>2</c:v>
                </c:pt>
                <c:pt idx="47">
                  <c:v>2.1</c:v>
                </c:pt>
                <c:pt idx="48">
                  <c:v>2.6</c:v>
                </c:pt>
                <c:pt idx="49">
                  <c:v>2.5</c:v>
                </c:pt>
                <c:pt idx="50">
                  <c:v>2.5</c:v>
                </c:pt>
                <c:pt idx="51">
                  <c:v>2.4</c:v>
                </c:pt>
                <c:pt idx="52">
                  <c:v>2.1</c:v>
                </c:pt>
                <c:pt idx="53">
                  <c:v>1.9</c:v>
                </c:pt>
                <c:pt idx="54">
                  <c:v>2</c:v>
                </c:pt>
                <c:pt idx="55">
                  <c:v>2.1</c:v>
                </c:pt>
                <c:pt idx="56">
                  <c:v>2.1</c:v>
                </c:pt>
                <c:pt idx="57">
                  <c:v>2.2999999999999998</c:v>
                </c:pt>
                <c:pt idx="58">
                  <c:v>2.2999999999999998</c:v>
                </c:pt>
                <c:pt idx="59">
                  <c:v>2.2999999999999998</c:v>
                </c:pt>
                <c:pt idx="60">
                  <c:v>2.1</c:v>
                </c:pt>
                <c:pt idx="61">
                  <c:v>2.4</c:v>
                </c:pt>
                <c:pt idx="62">
                  <c:v>2.4</c:v>
                </c:pt>
                <c:pt idx="63">
                  <c:v>2.1</c:v>
                </c:pt>
                <c:pt idx="64">
                  <c:v>1.8</c:v>
                </c:pt>
                <c:pt idx="65">
                  <c:v>2</c:v>
                </c:pt>
                <c:pt idx="66">
                  <c:v>1.9</c:v>
                </c:pt>
                <c:pt idx="67">
                  <c:v>2</c:v>
                </c:pt>
                <c:pt idx="68">
                  <c:v>2.1</c:v>
                </c:pt>
                <c:pt idx="69">
                  <c:v>2</c:v>
                </c:pt>
                <c:pt idx="70">
                  <c:v>2.2000000000000002</c:v>
                </c:pt>
                <c:pt idx="71">
                  <c:v>2</c:v>
                </c:pt>
                <c:pt idx="72">
                  <c:v>1.8</c:v>
                </c:pt>
                <c:pt idx="73">
                  <c:v>1.6</c:v>
                </c:pt>
                <c:pt idx="74">
                  <c:v>1.7</c:v>
                </c:pt>
                <c:pt idx="75">
                  <c:v>2.1</c:v>
                </c:pt>
                <c:pt idx="76">
                  <c:v>2.5</c:v>
                </c:pt>
                <c:pt idx="77">
                  <c:v>2.4</c:v>
                </c:pt>
                <c:pt idx="78">
                  <c:v>2.2999999999999998</c:v>
                </c:pt>
                <c:pt idx="79">
                  <c:v>2.4</c:v>
                </c:pt>
                <c:pt idx="80">
                  <c:v>2.1</c:v>
                </c:pt>
                <c:pt idx="81">
                  <c:v>2.4</c:v>
                </c:pt>
                <c:pt idx="82">
                  <c:v>2.2000000000000002</c:v>
                </c:pt>
                <c:pt idx="83">
                  <c:v>2.2999999999999998</c:v>
                </c:pt>
                <c:pt idx="84">
                  <c:v>1.9</c:v>
                </c:pt>
                <c:pt idx="85">
                  <c:v>2.1</c:v>
                </c:pt>
                <c:pt idx="86">
                  <c:v>2.2000000000000002</c:v>
                </c:pt>
                <c:pt idx="87">
                  <c:v>2.1</c:v>
                </c:pt>
                <c:pt idx="88">
                  <c:v>2</c:v>
                </c:pt>
                <c:pt idx="89">
                  <c:v>2</c:v>
                </c:pt>
                <c:pt idx="90">
                  <c:v>2.1</c:v>
                </c:pt>
                <c:pt idx="91">
                  <c:v>2.2000000000000002</c:v>
                </c:pt>
                <c:pt idx="92">
                  <c:v>2.6</c:v>
                </c:pt>
                <c:pt idx="93">
                  <c:v>2.5</c:v>
                </c:pt>
                <c:pt idx="94">
                  <c:v>2.2999999999999998</c:v>
                </c:pt>
                <c:pt idx="95">
                  <c:v>2.2999999999999998</c:v>
                </c:pt>
                <c:pt idx="96">
                  <c:v>2.4</c:v>
                </c:pt>
                <c:pt idx="97">
                  <c:v>2.4</c:v>
                </c:pt>
                <c:pt idx="98">
                  <c:v>2.2000000000000002</c:v>
                </c:pt>
                <c:pt idx="99">
                  <c:v>2.4</c:v>
                </c:pt>
                <c:pt idx="100">
                  <c:v>2.5</c:v>
                </c:pt>
                <c:pt idx="101">
                  <c:v>2.5</c:v>
                </c:pt>
                <c:pt idx="102">
                  <c:v>2.4</c:v>
                </c:pt>
                <c:pt idx="103">
                  <c:v>2.2999999999999998</c:v>
                </c:pt>
                <c:pt idx="104">
                  <c:v>1.8</c:v>
                </c:pt>
                <c:pt idx="105">
                  <c:v>1.6</c:v>
                </c:pt>
                <c:pt idx="106">
                  <c:v>1.8</c:v>
                </c:pt>
                <c:pt idx="107">
                  <c:v>1.9</c:v>
                </c:pt>
                <c:pt idx="108">
                  <c:v>1.8</c:v>
                </c:pt>
                <c:pt idx="109">
                  <c:v>1.8</c:v>
                </c:pt>
                <c:pt idx="110">
                  <c:v>1.9</c:v>
                </c:pt>
                <c:pt idx="111">
                  <c:v>1.9</c:v>
                </c:pt>
                <c:pt idx="112">
                  <c:v>1.9</c:v>
                </c:pt>
                <c:pt idx="113">
                  <c:v>1.9</c:v>
                </c:pt>
                <c:pt idx="114">
                  <c:v>1.8</c:v>
                </c:pt>
                <c:pt idx="115">
                  <c:v>1.7</c:v>
                </c:pt>
                <c:pt idx="116">
                  <c:v>2.1</c:v>
                </c:pt>
                <c:pt idx="117">
                  <c:v>2.5</c:v>
                </c:pt>
                <c:pt idx="118">
                  <c:v>3.1</c:v>
                </c:pt>
                <c:pt idx="119">
                  <c:v>3.1</c:v>
                </c:pt>
                <c:pt idx="120">
                  <c:v>3.2</c:v>
                </c:pt>
                <c:pt idx="121">
                  <c:v>3.3</c:v>
                </c:pt>
                <c:pt idx="122">
                  <c:v>3.6</c:v>
                </c:pt>
                <c:pt idx="123">
                  <c:v>3.3</c:v>
                </c:pt>
                <c:pt idx="124">
                  <c:v>3.7</c:v>
                </c:pt>
                <c:pt idx="125">
                  <c:v>3.9</c:v>
                </c:pt>
                <c:pt idx="126">
                  <c:v>4.0999999999999996</c:v>
                </c:pt>
                <c:pt idx="127">
                  <c:v>3.8</c:v>
                </c:pt>
                <c:pt idx="128">
                  <c:v>3.6</c:v>
                </c:pt>
                <c:pt idx="129">
                  <c:v>3.2</c:v>
                </c:pt>
                <c:pt idx="130">
                  <c:v>2.1</c:v>
                </c:pt>
                <c:pt idx="131">
                  <c:v>1.6</c:v>
                </c:pt>
                <c:pt idx="132">
                  <c:v>1.1000000000000001</c:v>
                </c:pt>
                <c:pt idx="133">
                  <c:v>1.2</c:v>
                </c:pt>
                <c:pt idx="134">
                  <c:v>0.6</c:v>
                </c:pt>
                <c:pt idx="135">
                  <c:v>0.6</c:v>
                </c:pt>
                <c:pt idx="136">
                  <c:v>0</c:v>
                </c:pt>
                <c:pt idx="137">
                  <c:v>-0.1</c:v>
                </c:pt>
                <c:pt idx="138">
                  <c:v>-0.6</c:v>
                </c:pt>
                <c:pt idx="139">
                  <c:v>-0.2</c:v>
                </c:pt>
                <c:pt idx="140">
                  <c:v>-0.3</c:v>
                </c:pt>
                <c:pt idx="141">
                  <c:v>-0.1</c:v>
                </c:pt>
                <c:pt idx="142">
                  <c:v>0.5</c:v>
                </c:pt>
                <c:pt idx="143">
                  <c:v>0.9</c:v>
                </c:pt>
                <c:pt idx="144">
                  <c:v>0.9</c:v>
                </c:pt>
                <c:pt idx="145">
                  <c:v>0.8</c:v>
                </c:pt>
                <c:pt idx="146">
                  <c:v>1.6</c:v>
                </c:pt>
                <c:pt idx="147">
                  <c:v>1.6</c:v>
                </c:pt>
                <c:pt idx="148">
                  <c:v>1.7</c:v>
                </c:pt>
                <c:pt idx="149">
                  <c:v>1.5</c:v>
                </c:pt>
                <c:pt idx="150">
                  <c:v>1.7</c:v>
                </c:pt>
                <c:pt idx="151">
                  <c:v>1.6</c:v>
                </c:pt>
                <c:pt idx="152">
                  <c:v>1.9</c:v>
                </c:pt>
                <c:pt idx="153">
                  <c:v>1.9</c:v>
                </c:pt>
                <c:pt idx="154">
                  <c:v>1.9</c:v>
                </c:pt>
                <c:pt idx="155">
                  <c:v>2.2000000000000002</c:v>
                </c:pt>
                <c:pt idx="156">
                  <c:v>2.2999999999999998</c:v>
                </c:pt>
                <c:pt idx="157">
                  <c:v>2.4</c:v>
                </c:pt>
                <c:pt idx="158">
                  <c:v>2.7</c:v>
                </c:pt>
                <c:pt idx="159">
                  <c:v>2.8</c:v>
                </c:pt>
                <c:pt idx="160">
                  <c:v>2.7</c:v>
                </c:pt>
                <c:pt idx="161">
                  <c:v>2.7</c:v>
                </c:pt>
                <c:pt idx="162">
                  <c:v>2.6</c:v>
                </c:pt>
                <c:pt idx="163">
                  <c:v>2.5</c:v>
                </c:pt>
                <c:pt idx="164">
                  <c:v>3</c:v>
                </c:pt>
                <c:pt idx="165">
                  <c:v>3</c:v>
                </c:pt>
                <c:pt idx="166">
                  <c:v>3</c:v>
                </c:pt>
                <c:pt idx="167">
                  <c:v>2.8</c:v>
                </c:pt>
                <c:pt idx="168">
                  <c:v>2.7</c:v>
                </c:pt>
                <c:pt idx="169">
                  <c:v>2.7</c:v>
                </c:pt>
                <c:pt idx="170">
                  <c:v>2.7</c:v>
                </c:pt>
                <c:pt idx="171">
                  <c:v>2.6</c:v>
                </c:pt>
                <c:pt idx="172">
                  <c:v>2.4</c:v>
                </c:pt>
                <c:pt idx="173">
                  <c:v>2.4</c:v>
                </c:pt>
                <c:pt idx="174">
                  <c:v>2.4</c:v>
                </c:pt>
                <c:pt idx="175">
                  <c:v>2.6</c:v>
                </c:pt>
                <c:pt idx="176">
                  <c:v>2.6</c:v>
                </c:pt>
                <c:pt idx="177">
                  <c:v>2.5</c:v>
                </c:pt>
                <c:pt idx="178">
                  <c:v>2.2000000000000002</c:v>
                </c:pt>
                <c:pt idx="179">
                  <c:v>2.2000000000000002</c:v>
                </c:pt>
                <c:pt idx="180">
                  <c:v>2</c:v>
                </c:pt>
                <c:pt idx="181">
                  <c:v>1.9</c:v>
                </c:pt>
                <c:pt idx="182">
                  <c:v>1.7</c:v>
                </c:pt>
                <c:pt idx="183">
                  <c:v>1.2</c:v>
                </c:pt>
                <c:pt idx="184">
                  <c:v>1.4</c:v>
                </c:pt>
                <c:pt idx="185">
                  <c:v>1.6</c:v>
                </c:pt>
                <c:pt idx="186">
                  <c:v>1.6</c:v>
                </c:pt>
                <c:pt idx="187">
                  <c:v>1.3</c:v>
                </c:pt>
                <c:pt idx="188">
                  <c:v>1.1000000000000001</c:v>
                </c:pt>
                <c:pt idx="189">
                  <c:v>0.7</c:v>
                </c:pt>
                <c:pt idx="190">
                  <c:v>0.9</c:v>
                </c:pt>
                <c:pt idx="191">
                  <c:v>0.8</c:v>
                </c:pt>
                <c:pt idx="192">
                  <c:v>0.8</c:v>
                </c:pt>
                <c:pt idx="193">
                  <c:v>0.7</c:v>
                </c:pt>
                <c:pt idx="194">
                  <c:v>0.5</c:v>
                </c:pt>
                <c:pt idx="195">
                  <c:v>0.7</c:v>
                </c:pt>
                <c:pt idx="196">
                  <c:v>0.5</c:v>
                </c:pt>
                <c:pt idx="197">
                  <c:v>0.5</c:v>
                </c:pt>
                <c:pt idx="198">
                  <c:v>0.4</c:v>
                </c:pt>
                <c:pt idx="199">
                  <c:v>0.4</c:v>
                </c:pt>
                <c:pt idx="200">
                  <c:v>0.3</c:v>
                </c:pt>
                <c:pt idx="201">
                  <c:v>0.4</c:v>
                </c:pt>
                <c:pt idx="202">
                  <c:v>0.3</c:v>
                </c:pt>
                <c:pt idx="203">
                  <c:v>-0.2</c:v>
                </c:pt>
                <c:pt idx="204">
                  <c:v>-0.6</c:v>
                </c:pt>
                <c:pt idx="205">
                  <c:v>-0.3</c:v>
                </c:pt>
                <c:pt idx="206">
                  <c:v>-0.1</c:v>
                </c:pt>
                <c:pt idx="207">
                  <c:v>0.2</c:v>
                </c:pt>
                <c:pt idx="208">
                  <c:v>0.6</c:v>
                </c:pt>
                <c:pt idx="209">
                  <c:v>0.5</c:v>
                </c:pt>
                <c:pt idx="210">
                  <c:v>0.5</c:v>
                </c:pt>
                <c:pt idx="211">
                  <c:v>0.4</c:v>
                </c:pt>
                <c:pt idx="212">
                  <c:v>0.2</c:v>
                </c:pt>
                <c:pt idx="213">
                  <c:v>0.4</c:v>
                </c:pt>
                <c:pt idx="214">
                  <c:v>0.1</c:v>
                </c:pt>
                <c:pt idx="215">
                  <c:v>0.3</c:v>
                </c:pt>
                <c:pt idx="216">
                  <c:v>0.3</c:v>
                </c:pt>
                <c:pt idx="217">
                  <c:v>-0.1</c:v>
                </c:pt>
                <c:pt idx="218">
                  <c:v>0</c:v>
                </c:pt>
                <c:pt idx="219">
                  <c:v>-0.3</c:v>
                </c:pt>
                <c:pt idx="220">
                  <c:v>-0.1</c:v>
                </c:pt>
                <c:pt idx="221">
                  <c:v>0</c:v>
                </c:pt>
                <c:pt idx="222">
                  <c:v>0.2</c:v>
                </c:pt>
                <c:pt idx="223">
                  <c:v>0.2</c:v>
                </c:pt>
                <c:pt idx="224">
                  <c:v>0.4</c:v>
                </c:pt>
                <c:pt idx="225">
                  <c:v>0.5</c:v>
                </c:pt>
                <c:pt idx="226">
                  <c:v>0.6</c:v>
                </c:pt>
                <c:pt idx="227">
                  <c:v>1.1000000000000001</c:v>
                </c:pt>
                <c:pt idx="228">
                  <c:v>1.7</c:v>
                </c:pt>
                <c:pt idx="229">
                  <c:v>2</c:v>
                </c:pt>
                <c:pt idx="230">
                  <c:v>1.5</c:v>
                </c:pt>
                <c:pt idx="231">
                  <c:v>1.9</c:v>
                </c:pt>
                <c:pt idx="232">
                  <c:v>1.4</c:v>
                </c:pt>
                <c:pt idx="233">
                  <c:v>1.3</c:v>
                </c:pt>
                <c:pt idx="234">
                  <c:v>1.3</c:v>
                </c:pt>
                <c:pt idx="235">
                  <c:v>1.5</c:v>
                </c:pt>
                <c:pt idx="236">
                  <c:v>1.6</c:v>
                </c:pt>
                <c:pt idx="237">
                  <c:v>1.4</c:v>
                </c:pt>
                <c:pt idx="238">
                  <c:v>1.5</c:v>
                </c:pt>
                <c:pt idx="239">
                  <c:v>1.3</c:v>
                </c:pt>
                <c:pt idx="240">
                  <c:v>1.3</c:v>
                </c:pt>
                <c:pt idx="241">
                  <c:v>1.1000000000000001</c:v>
                </c:pt>
                <c:pt idx="242">
                  <c:v>1.4</c:v>
                </c:pt>
                <c:pt idx="243">
                  <c:v>1.2</c:v>
                </c:pt>
                <c:pt idx="244">
                  <c:v>2</c:v>
                </c:pt>
                <c:pt idx="245">
                  <c:v>2</c:v>
                </c:pt>
                <c:pt idx="246">
                  <c:v>2.2000000000000002</c:v>
                </c:pt>
                <c:pt idx="247">
                  <c:v>2.1</c:v>
                </c:pt>
                <c:pt idx="248">
                  <c:v>2.1</c:v>
                </c:pt>
                <c:pt idx="249">
                  <c:v>2.2999999999999998</c:v>
                </c:pt>
                <c:pt idx="250">
                  <c:v>1.9</c:v>
                </c:pt>
                <c:pt idx="251">
                  <c:v>1.5</c:v>
                </c:pt>
                <c:pt idx="252">
                  <c:v>1.4</c:v>
                </c:pt>
                <c:pt idx="253">
                  <c:v>1.5</c:v>
                </c:pt>
                <c:pt idx="254">
                  <c:v>1.4</c:v>
                </c:pt>
                <c:pt idx="255">
                  <c:v>1.7</c:v>
                </c:pt>
                <c:pt idx="256">
                  <c:v>1.2</c:v>
                </c:pt>
                <c:pt idx="257">
                  <c:v>1.3</c:v>
                </c:pt>
                <c:pt idx="258">
                  <c:v>1</c:v>
                </c:pt>
                <c:pt idx="259">
                  <c:v>1</c:v>
                </c:pt>
                <c:pt idx="260">
                  <c:v>0.8</c:v>
                </c:pt>
                <c:pt idx="261">
                  <c:v>0.7</c:v>
                </c:pt>
                <c:pt idx="262">
                  <c:v>1</c:v>
                </c:pt>
                <c:pt idx="263">
                  <c:v>1.3</c:v>
                </c:pt>
                <c:pt idx="264">
                  <c:v>1.4</c:v>
                </c:pt>
                <c:pt idx="265">
                  <c:v>1.2</c:v>
                </c:pt>
                <c:pt idx="266">
                  <c:v>0.7</c:v>
                </c:pt>
                <c:pt idx="267">
                  <c:v>0.3</c:v>
                </c:pt>
                <c:pt idx="268">
                  <c:v>0.1</c:v>
                </c:pt>
                <c:pt idx="269">
                  <c:v>0.3</c:v>
                </c:pt>
                <c:pt idx="270">
                  <c:v>0.4</c:v>
                </c:pt>
                <c:pt idx="271">
                  <c:v>-0.2</c:v>
                </c:pt>
                <c:pt idx="272">
                  <c:v>-0.3</c:v>
                </c:pt>
                <c:pt idx="273">
                  <c:v>-0.3</c:v>
                </c:pt>
                <c:pt idx="274">
                  <c:v>-0.3</c:v>
                </c:pt>
                <c:pt idx="275">
                  <c:v>-0.3</c:v>
                </c:pt>
                <c:pt idx="276">
                  <c:v>0.9</c:v>
                </c:pt>
                <c:pt idx="277">
                  <c:v>0.9</c:v>
                </c:pt>
                <c:pt idx="278">
                  <c:v>1.3</c:v>
                </c:pt>
                <c:pt idx="279">
                  <c:v>1.6</c:v>
                </c:pt>
                <c:pt idx="280">
                  <c:v>2</c:v>
                </c:pt>
                <c:pt idx="281">
                  <c:v>1.9</c:v>
                </c:pt>
                <c:pt idx="282">
                  <c:v>2.2000000000000002</c:v>
                </c:pt>
                <c:pt idx="283">
                  <c:v>3</c:v>
                </c:pt>
                <c:pt idx="284">
                  <c:v>3.4</c:v>
                </c:pt>
                <c:pt idx="285">
                  <c:v>4.0999999999999996</c:v>
                </c:pt>
                <c:pt idx="286">
                  <c:v>4.9000000000000004</c:v>
                </c:pt>
                <c:pt idx="287">
                  <c:v>5</c:v>
                </c:pt>
                <c:pt idx="288">
                  <c:v>5.0999999999999996</c:v>
                </c:pt>
                <c:pt idx="289">
                  <c:v>5.9</c:v>
                </c:pt>
                <c:pt idx="290">
                  <c:v>7.4</c:v>
                </c:pt>
                <c:pt idx="291">
                  <c:v>7.4</c:v>
                </c:pt>
                <c:pt idx="292">
                  <c:v>8.1</c:v>
                </c:pt>
                <c:pt idx="293">
                  <c:v>8.6</c:v>
                </c:pt>
                <c:pt idx="294">
                  <c:v>8.9</c:v>
                </c:pt>
                <c:pt idx="295">
                  <c:v>9.1</c:v>
                </c:pt>
                <c:pt idx="296">
                  <c:v>9.9</c:v>
                </c:pt>
                <c:pt idx="297">
                  <c:v>10.6</c:v>
                </c:pt>
              </c:numCache>
            </c:numRef>
          </c:val>
          <c:smooth val="0"/>
          <c:extLst>
            <c:ext xmlns:c16="http://schemas.microsoft.com/office/drawing/2014/chart" uri="{C3380CC4-5D6E-409C-BE32-E72D297353CC}">
              <c16:uniqueId val="{00000000-EB0A-4659-AF31-476C66223A07}"/>
            </c:ext>
          </c:extLst>
        </c:ser>
        <c:ser>
          <c:idx val="1"/>
          <c:order val="1"/>
          <c:tx>
            <c:strRef>
              <c:f>'data(20)'!$L$18</c:f>
              <c:strCache>
                <c:ptCount val="1"/>
                <c:pt idx="0">
                  <c:v>Kerninflationsrate</c:v>
                </c:pt>
              </c:strCache>
            </c:strRef>
          </c:tx>
          <c:spPr>
            <a:ln w="38100" cap="rnd">
              <a:solidFill>
                <a:schemeClr val="accent2"/>
              </a:solidFill>
              <a:round/>
            </a:ln>
            <a:effectLst/>
          </c:spPr>
          <c:marker>
            <c:symbol val="none"/>
          </c:marker>
          <c:dLbls>
            <c:dLbl>
              <c:idx val="297"/>
              <c:layout>
                <c:manualLayout>
                  <c:x val="-8.0882352941176475E-2"/>
                  <c:y val="-1.0701565525540403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0A-4659-AF31-476C66223A0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'data(20)'!$J$19:$J$316</c:f>
              <c:numCache>
                <c:formatCode>[$-407]mmm/\ yy;@</c:formatCode>
                <c:ptCount val="298"/>
                <c:pt idx="0">
                  <c:v>35796</c:v>
                </c:pt>
                <c:pt idx="1">
                  <c:v>35827</c:v>
                </c:pt>
                <c:pt idx="2">
                  <c:v>35855</c:v>
                </c:pt>
                <c:pt idx="3">
                  <c:v>35886</c:v>
                </c:pt>
                <c:pt idx="4">
                  <c:v>35916</c:v>
                </c:pt>
                <c:pt idx="5">
                  <c:v>35947</c:v>
                </c:pt>
                <c:pt idx="6">
                  <c:v>35977</c:v>
                </c:pt>
                <c:pt idx="7">
                  <c:v>36008</c:v>
                </c:pt>
                <c:pt idx="8">
                  <c:v>36039</c:v>
                </c:pt>
                <c:pt idx="9">
                  <c:v>36069</c:v>
                </c:pt>
                <c:pt idx="10">
                  <c:v>36100</c:v>
                </c:pt>
                <c:pt idx="11">
                  <c:v>36130</c:v>
                </c:pt>
                <c:pt idx="12">
                  <c:v>36161</c:v>
                </c:pt>
                <c:pt idx="13">
                  <c:v>36192</c:v>
                </c:pt>
                <c:pt idx="14">
                  <c:v>36220</c:v>
                </c:pt>
                <c:pt idx="15">
                  <c:v>36251</c:v>
                </c:pt>
                <c:pt idx="16">
                  <c:v>36281</c:v>
                </c:pt>
                <c:pt idx="17">
                  <c:v>36312</c:v>
                </c:pt>
                <c:pt idx="18">
                  <c:v>36342</c:v>
                </c:pt>
                <c:pt idx="19">
                  <c:v>36373</c:v>
                </c:pt>
                <c:pt idx="20">
                  <c:v>36404</c:v>
                </c:pt>
                <c:pt idx="21">
                  <c:v>36434</c:v>
                </c:pt>
                <c:pt idx="22">
                  <c:v>36465</c:v>
                </c:pt>
                <c:pt idx="23">
                  <c:v>36495</c:v>
                </c:pt>
                <c:pt idx="24">
                  <c:v>36526</c:v>
                </c:pt>
                <c:pt idx="25">
                  <c:v>36557</c:v>
                </c:pt>
                <c:pt idx="26">
                  <c:v>36586</c:v>
                </c:pt>
                <c:pt idx="27">
                  <c:v>36617</c:v>
                </c:pt>
                <c:pt idx="28">
                  <c:v>36647</c:v>
                </c:pt>
                <c:pt idx="29">
                  <c:v>36678</c:v>
                </c:pt>
                <c:pt idx="30">
                  <c:v>36708</c:v>
                </c:pt>
                <c:pt idx="31">
                  <c:v>36739</c:v>
                </c:pt>
                <c:pt idx="32">
                  <c:v>36770</c:v>
                </c:pt>
                <c:pt idx="33">
                  <c:v>36800</c:v>
                </c:pt>
                <c:pt idx="34">
                  <c:v>36831</c:v>
                </c:pt>
                <c:pt idx="35">
                  <c:v>36861</c:v>
                </c:pt>
                <c:pt idx="36">
                  <c:v>36892</c:v>
                </c:pt>
                <c:pt idx="37">
                  <c:v>36923</c:v>
                </c:pt>
                <c:pt idx="38">
                  <c:v>36951</c:v>
                </c:pt>
                <c:pt idx="39">
                  <c:v>36982</c:v>
                </c:pt>
                <c:pt idx="40">
                  <c:v>37012</c:v>
                </c:pt>
                <c:pt idx="41">
                  <c:v>37043</c:v>
                </c:pt>
                <c:pt idx="42">
                  <c:v>37073</c:v>
                </c:pt>
                <c:pt idx="43">
                  <c:v>37104</c:v>
                </c:pt>
                <c:pt idx="44">
                  <c:v>37135</c:v>
                </c:pt>
                <c:pt idx="45">
                  <c:v>37165</c:v>
                </c:pt>
                <c:pt idx="46">
                  <c:v>37196</c:v>
                </c:pt>
                <c:pt idx="47">
                  <c:v>37226</c:v>
                </c:pt>
                <c:pt idx="48">
                  <c:v>37257</c:v>
                </c:pt>
                <c:pt idx="49">
                  <c:v>37288</c:v>
                </c:pt>
                <c:pt idx="50">
                  <c:v>37316</c:v>
                </c:pt>
                <c:pt idx="51">
                  <c:v>37347</c:v>
                </c:pt>
                <c:pt idx="52">
                  <c:v>37377</c:v>
                </c:pt>
                <c:pt idx="53">
                  <c:v>37408</c:v>
                </c:pt>
                <c:pt idx="54">
                  <c:v>37438</c:v>
                </c:pt>
                <c:pt idx="55">
                  <c:v>37469</c:v>
                </c:pt>
                <c:pt idx="56">
                  <c:v>37500</c:v>
                </c:pt>
                <c:pt idx="57">
                  <c:v>37530</c:v>
                </c:pt>
                <c:pt idx="58">
                  <c:v>37561</c:v>
                </c:pt>
                <c:pt idx="59">
                  <c:v>37591</c:v>
                </c:pt>
                <c:pt idx="60">
                  <c:v>37622</c:v>
                </c:pt>
                <c:pt idx="61">
                  <c:v>37653</c:v>
                </c:pt>
                <c:pt idx="62">
                  <c:v>37681</c:v>
                </c:pt>
                <c:pt idx="63">
                  <c:v>37712</c:v>
                </c:pt>
                <c:pt idx="64">
                  <c:v>37742</c:v>
                </c:pt>
                <c:pt idx="65">
                  <c:v>37773</c:v>
                </c:pt>
                <c:pt idx="66">
                  <c:v>37803</c:v>
                </c:pt>
                <c:pt idx="67">
                  <c:v>37834</c:v>
                </c:pt>
                <c:pt idx="68">
                  <c:v>37865</c:v>
                </c:pt>
                <c:pt idx="69">
                  <c:v>37895</c:v>
                </c:pt>
                <c:pt idx="70">
                  <c:v>37926</c:v>
                </c:pt>
                <c:pt idx="71">
                  <c:v>37956</c:v>
                </c:pt>
                <c:pt idx="72">
                  <c:v>37987</c:v>
                </c:pt>
                <c:pt idx="73">
                  <c:v>38018</c:v>
                </c:pt>
                <c:pt idx="74">
                  <c:v>38047</c:v>
                </c:pt>
                <c:pt idx="75">
                  <c:v>38078</c:v>
                </c:pt>
                <c:pt idx="76">
                  <c:v>38108</c:v>
                </c:pt>
                <c:pt idx="77">
                  <c:v>38139</c:v>
                </c:pt>
                <c:pt idx="78">
                  <c:v>38169</c:v>
                </c:pt>
                <c:pt idx="79">
                  <c:v>38200</c:v>
                </c:pt>
                <c:pt idx="80">
                  <c:v>38231</c:v>
                </c:pt>
                <c:pt idx="81">
                  <c:v>38261</c:v>
                </c:pt>
                <c:pt idx="82">
                  <c:v>38292</c:v>
                </c:pt>
                <c:pt idx="83">
                  <c:v>38322</c:v>
                </c:pt>
                <c:pt idx="84">
                  <c:v>38353</c:v>
                </c:pt>
                <c:pt idx="85">
                  <c:v>38384</c:v>
                </c:pt>
                <c:pt idx="86">
                  <c:v>38412</c:v>
                </c:pt>
                <c:pt idx="87">
                  <c:v>38443</c:v>
                </c:pt>
                <c:pt idx="88">
                  <c:v>38473</c:v>
                </c:pt>
                <c:pt idx="89">
                  <c:v>38504</c:v>
                </c:pt>
                <c:pt idx="90">
                  <c:v>38534</c:v>
                </c:pt>
                <c:pt idx="91">
                  <c:v>38565</c:v>
                </c:pt>
                <c:pt idx="92">
                  <c:v>38596</c:v>
                </c:pt>
                <c:pt idx="93">
                  <c:v>38626</c:v>
                </c:pt>
                <c:pt idx="94">
                  <c:v>38657</c:v>
                </c:pt>
                <c:pt idx="95">
                  <c:v>38687</c:v>
                </c:pt>
                <c:pt idx="96">
                  <c:v>38718</c:v>
                </c:pt>
                <c:pt idx="97">
                  <c:v>38749</c:v>
                </c:pt>
                <c:pt idx="98">
                  <c:v>38777</c:v>
                </c:pt>
                <c:pt idx="99">
                  <c:v>38808</c:v>
                </c:pt>
                <c:pt idx="100">
                  <c:v>38838</c:v>
                </c:pt>
                <c:pt idx="101">
                  <c:v>38869</c:v>
                </c:pt>
                <c:pt idx="102">
                  <c:v>38899</c:v>
                </c:pt>
                <c:pt idx="103">
                  <c:v>38930</c:v>
                </c:pt>
                <c:pt idx="104">
                  <c:v>38961</c:v>
                </c:pt>
                <c:pt idx="105">
                  <c:v>38991</c:v>
                </c:pt>
                <c:pt idx="106">
                  <c:v>39022</c:v>
                </c:pt>
                <c:pt idx="107">
                  <c:v>39052</c:v>
                </c:pt>
                <c:pt idx="108">
                  <c:v>39083</c:v>
                </c:pt>
                <c:pt idx="109">
                  <c:v>39114</c:v>
                </c:pt>
                <c:pt idx="110">
                  <c:v>39142</c:v>
                </c:pt>
                <c:pt idx="111">
                  <c:v>39173</c:v>
                </c:pt>
                <c:pt idx="112">
                  <c:v>39203</c:v>
                </c:pt>
                <c:pt idx="113">
                  <c:v>39234</c:v>
                </c:pt>
                <c:pt idx="114">
                  <c:v>39264</c:v>
                </c:pt>
                <c:pt idx="115">
                  <c:v>39295</c:v>
                </c:pt>
                <c:pt idx="116">
                  <c:v>39326</c:v>
                </c:pt>
                <c:pt idx="117">
                  <c:v>39356</c:v>
                </c:pt>
                <c:pt idx="118">
                  <c:v>39387</c:v>
                </c:pt>
                <c:pt idx="119">
                  <c:v>39417</c:v>
                </c:pt>
                <c:pt idx="120">
                  <c:v>39448</c:v>
                </c:pt>
                <c:pt idx="121">
                  <c:v>39479</c:v>
                </c:pt>
                <c:pt idx="122">
                  <c:v>39508</c:v>
                </c:pt>
                <c:pt idx="123">
                  <c:v>39539</c:v>
                </c:pt>
                <c:pt idx="124">
                  <c:v>39569</c:v>
                </c:pt>
                <c:pt idx="125">
                  <c:v>39600</c:v>
                </c:pt>
                <c:pt idx="126">
                  <c:v>39630</c:v>
                </c:pt>
                <c:pt idx="127">
                  <c:v>39661</c:v>
                </c:pt>
                <c:pt idx="128">
                  <c:v>39692</c:v>
                </c:pt>
                <c:pt idx="129">
                  <c:v>39722</c:v>
                </c:pt>
                <c:pt idx="130">
                  <c:v>39753</c:v>
                </c:pt>
                <c:pt idx="131">
                  <c:v>39783</c:v>
                </c:pt>
                <c:pt idx="132">
                  <c:v>39814</c:v>
                </c:pt>
                <c:pt idx="133">
                  <c:v>39845</c:v>
                </c:pt>
                <c:pt idx="134">
                  <c:v>39873</c:v>
                </c:pt>
                <c:pt idx="135">
                  <c:v>39904</c:v>
                </c:pt>
                <c:pt idx="136">
                  <c:v>39934</c:v>
                </c:pt>
                <c:pt idx="137">
                  <c:v>39965</c:v>
                </c:pt>
                <c:pt idx="138">
                  <c:v>39995</c:v>
                </c:pt>
                <c:pt idx="139">
                  <c:v>40026</c:v>
                </c:pt>
                <c:pt idx="140">
                  <c:v>40057</c:v>
                </c:pt>
                <c:pt idx="141">
                  <c:v>40087</c:v>
                </c:pt>
                <c:pt idx="142">
                  <c:v>40118</c:v>
                </c:pt>
                <c:pt idx="143">
                  <c:v>40148</c:v>
                </c:pt>
                <c:pt idx="144">
                  <c:v>40179</c:v>
                </c:pt>
                <c:pt idx="145">
                  <c:v>40210</c:v>
                </c:pt>
                <c:pt idx="146">
                  <c:v>40238</c:v>
                </c:pt>
                <c:pt idx="147">
                  <c:v>40269</c:v>
                </c:pt>
                <c:pt idx="148">
                  <c:v>40299</c:v>
                </c:pt>
                <c:pt idx="149">
                  <c:v>40330</c:v>
                </c:pt>
                <c:pt idx="150">
                  <c:v>40360</c:v>
                </c:pt>
                <c:pt idx="151">
                  <c:v>40391</c:v>
                </c:pt>
                <c:pt idx="152">
                  <c:v>40422</c:v>
                </c:pt>
                <c:pt idx="153">
                  <c:v>40452</c:v>
                </c:pt>
                <c:pt idx="154">
                  <c:v>40483</c:v>
                </c:pt>
                <c:pt idx="155">
                  <c:v>40513</c:v>
                </c:pt>
                <c:pt idx="156">
                  <c:v>40544</c:v>
                </c:pt>
                <c:pt idx="157">
                  <c:v>40575</c:v>
                </c:pt>
                <c:pt idx="158">
                  <c:v>40603</c:v>
                </c:pt>
                <c:pt idx="159">
                  <c:v>40634</c:v>
                </c:pt>
                <c:pt idx="160">
                  <c:v>40664</c:v>
                </c:pt>
                <c:pt idx="161">
                  <c:v>40695</c:v>
                </c:pt>
                <c:pt idx="162">
                  <c:v>40725</c:v>
                </c:pt>
                <c:pt idx="163">
                  <c:v>40756</c:v>
                </c:pt>
                <c:pt idx="164">
                  <c:v>40787</c:v>
                </c:pt>
                <c:pt idx="165">
                  <c:v>40817</c:v>
                </c:pt>
                <c:pt idx="166">
                  <c:v>40848</c:v>
                </c:pt>
                <c:pt idx="167">
                  <c:v>40878</c:v>
                </c:pt>
                <c:pt idx="168">
                  <c:v>40909</c:v>
                </c:pt>
                <c:pt idx="169">
                  <c:v>40940</c:v>
                </c:pt>
                <c:pt idx="170">
                  <c:v>40969</c:v>
                </c:pt>
                <c:pt idx="171">
                  <c:v>41000</c:v>
                </c:pt>
                <c:pt idx="172">
                  <c:v>41030</c:v>
                </c:pt>
                <c:pt idx="173">
                  <c:v>41061</c:v>
                </c:pt>
                <c:pt idx="174">
                  <c:v>41091</c:v>
                </c:pt>
                <c:pt idx="175">
                  <c:v>41122</c:v>
                </c:pt>
                <c:pt idx="176">
                  <c:v>41153</c:v>
                </c:pt>
                <c:pt idx="177">
                  <c:v>41183</c:v>
                </c:pt>
                <c:pt idx="178">
                  <c:v>41214</c:v>
                </c:pt>
                <c:pt idx="179">
                  <c:v>41244</c:v>
                </c:pt>
                <c:pt idx="180">
                  <c:v>41275</c:v>
                </c:pt>
                <c:pt idx="181">
                  <c:v>41306</c:v>
                </c:pt>
                <c:pt idx="182">
                  <c:v>41334</c:v>
                </c:pt>
                <c:pt idx="183">
                  <c:v>41365</c:v>
                </c:pt>
                <c:pt idx="184">
                  <c:v>41395</c:v>
                </c:pt>
                <c:pt idx="185">
                  <c:v>41426</c:v>
                </c:pt>
                <c:pt idx="186">
                  <c:v>41456</c:v>
                </c:pt>
                <c:pt idx="187">
                  <c:v>41487</c:v>
                </c:pt>
                <c:pt idx="188">
                  <c:v>41518</c:v>
                </c:pt>
                <c:pt idx="189">
                  <c:v>41548</c:v>
                </c:pt>
                <c:pt idx="190">
                  <c:v>41579</c:v>
                </c:pt>
                <c:pt idx="191">
                  <c:v>41609</c:v>
                </c:pt>
                <c:pt idx="192">
                  <c:v>41640</c:v>
                </c:pt>
                <c:pt idx="193">
                  <c:v>41671</c:v>
                </c:pt>
                <c:pt idx="194">
                  <c:v>41699</c:v>
                </c:pt>
                <c:pt idx="195">
                  <c:v>41730</c:v>
                </c:pt>
                <c:pt idx="196">
                  <c:v>41760</c:v>
                </c:pt>
                <c:pt idx="197">
                  <c:v>41791</c:v>
                </c:pt>
                <c:pt idx="198">
                  <c:v>41821</c:v>
                </c:pt>
                <c:pt idx="199">
                  <c:v>41852</c:v>
                </c:pt>
                <c:pt idx="200">
                  <c:v>41883</c:v>
                </c:pt>
                <c:pt idx="201">
                  <c:v>41913</c:v>
                </c:pt>
                <c:pt idx="202">
                  <c:v>41944</c:v>
                </c:pt>
                <c:pt idx="203">
                  <c:v>41974</c:v>
                </c:pt>
                <c:pt idx="204">
                  <c:v>42005</c:v>
                </c:pt>
                <c:pt idx="205">
                  <c:v>42036</c:v>
                </c:pt>
                <c:pt idx="206">
                  <c:v>42064</c:v>
                </c:pt>
                <c:pt idx="207">
                  <c:v>42095</c:v>
                </c:pt>
                <c:pt idx="208">
                  <c:v>42125</c:v>
                </c:pt>
                <c:pt idx="209">
                  <c:v>42156</c:v>
                </c:pt>
                <c:pt idx="210">
                  <c:v>42186</c:v>
                </c:pt>
                <c:pt idx="211">
                  <c:v>42217</c:v>
                </c:pt>
                <c:pt idx="212">
                  <c:v>42248</c:v>
                </c:pt>
                <c:pt idx="213">
                  <c:v>42278</c:v>
                </c:pt>
                <c:pt idx="214">
                  <c:v>42309</c:v>
                </c:pt>
                <c:pt idx="215">
                  <c:v>42339</c:v>
                </c:pt>
                <c:pt idx="216">
                  <c:v>42370</c:v>
                </c:pt>
                <c:pt idx="217">
                  <c:v>42401</c:v>
                </c:pt>
                <c:pt idx="218">
                  <c:v>42430</c:v>
                </c:pt>
                <c:pt idx="219">
                  <c:v>42461</c:v>
                </c:pt>
                <c:pt idx="220">
                  <c:v>42491</c:v>
                </c:pt>
                <c:pt idx="221">
                  <c:v>42522</c:v>
                </c:pt>
                <c:pt idx="222">
                  <c:v>42552</c:v>
                </c:pt>
                <c:pt idx="223">
                  <c:v>42583</c:v>
                </c:pt>
                <c:pt idx="224">
                  <c:v>42614</c:v>
                </c:pt>
                <c:pt idx="225">
                  <c:v>42644</c:v>
                </c:pt>
                <c:pt idx="226">
                  <c:v>42675</c:v>
                </c:pt>
                <c:pt idx="227">
                  <c:v>42705</c:v>
                </c:pt>
                <c:pt idx="228">
                  <c:v>42736</c:v>
                </c:pt>
                <c:pt idx="229">
                  <c:v>42767</c:v>
                </c:pt>
                <c:pt idx="230">
                  <c:v>42795</c:v>
                </c:pt>
                <c:pt idx="231">
                  <c:v>42826</c:v>
                </c:pt>
                <c:pt idx="232">
                  <c:v>42856</c:v>
                </c:pt>
                <c:pt idx="233">
                  <c:v>42887</c:v>
                </c:pt>
                <c:pt idx="234">
                  <c:v>42917</c:v>
                </c:pt>
                <c:pt idx="235">
                  <c:v>42948</c:v>
                </c:pt>
                <c:pt idx="236">
                  <c:v>42979</c:v>
                </c:pt>
                <c:pt idx="237">
                  <c:v>43009</c:v>
                </c:pt>
                <c:pt idx="238">
                  <c:v>43040</c:v>
                </c:pt>
                <c:pt idx="239">
                  <c:v>43070</c:v>
                </c:pt>
                <c:pt idx="240">
                  <c:v>43101</c:v>
                </c:pt>
                <c:pt idx="241">
                  <c:v>43132</c:v>
                </c:pt>
                <c:pt idx="242">
                  <c:v>43160</c:v>
                </c:pt>
                <c:pt idx="243">
                  <c:v>43191</c:v>
                </c:pt>
                <c:pt idx="244">
                  <c:v>43221</c:v>
                </c:pt>
                <c:pt idx="245">
                  <c:v>43252</c:v>
                </c:pt>
                <c:pt idx="246">
                  <c:v>43282</c:v>
                </c:pt>
                <c:pt idx="247">
                  <c:v>43313</c:v>
                </c:pt>
                <c:pt idx="248">
                  <c:v>43344</c:v>
                </c:pt>
                <c:pt idx="249">
                  <c:v>43374</c:v>
                </c:pt>
                <c:pt idx="250">
                  <c:v>43405</c:v>
                </c:pt>
                <c:pt idx="251">
                  <c:v>43435</c:v>
                </c:pt>
                <c:pt idx="252">
                  <c:v>43466</c:v>
                </c:pt>
                <c:pt idx="253">
                  <c:v>43497</c:v>
                </c:pt>
                <c:pt idx="254">
                  <c:v>43525</c:v>
                </c:pt>
                <c:pt idx="255">
                  <c:v>43556</c:v>
                </c:pt>
                <c:pt idx="256">
                  <c:v>43586</c:v>
                </c:pt>
                <c:pt idx="257">
                  <c:v>43617</c:v>
                </c:pt>
                <c:pt idx="258">
                  <c:v>43647</c:v>
                </c:pt>
                <c:pt idx="259">
                  <c:v>43678</c:v>
                </c:pt>
                <c:pt idx="260">
                  <c:v>43709</c:v>
                </c:pt>
                <c:pt idx="261">
                  <c:v>43739</c:v>
                </c:pt>
                <c:pt idx="262">
                  <c:v>43770</c:v>
                </c:pt>
                <c:pt idx="263">
                  <c:v>43800</c:v>
                </c:pt>
                <c:pt idx="264">
                  <c:v>43831</c:v>
                </c:pt>
                <c:pt idx="265">
                  <c:v>43862</c:v>
                </c:pt>
                <c:pt idx="266">
                  <c:v>43891</c:v>
                </c:pt>
                <c:pt idx="267">
                  <c:v>43922</c:v>
                </c:pt>
                <c:pt idx="268">
                  <c:v>43952</c:v>
                </c:pt>
                <c:pt idx="269">
                  <c:v>43983</c:v>
                </c:pt>
                <c:pt idx="270">
                  <c:v>44013</c:v>
                </c:pt>
                <c:pt idx="271">
                  <c:v>44044</c:v>
                </c:pt>
                <c:pt idx="272">
                  <c:v>44075</c:v>
                </c:pt>
                <c:pt idx="273">
                  <c:v>44105</c:v>
                </c:pt>
                <c:pt idx="274">
                  <c:v>44136</c:v>
                </c:pt>
                <c:pt idx="275">
                  <c:v>44166</c:v>
                </c:pt>
                <c:pt idx="276">
                  <c:v>44197</c:v>
                </c:pt>
                <c:pt idx="277">
                  <c:v>44228</c:v>
                </c:pt>
                <c:pt idx="278">
                  <c:v>44256</c:v>
                </c:pt>
                <c:pt idx="279">
                  <c:v>44287</c:v>
                </c:pt>
                <c:pt idx="280">
                  <c:v>44317</c:v>
                </c:pt>
                <c:pt idx="281">
                  <c:v>44348</c:v>
                </c:pt>
                <c:pt idx="282">
                  <c:v>44378</c:v>
                </c:pt>
                <c:pt idx="283">
                  <c:v>44409</c:v>
                </c:pt>
                <c:pt idx="284">
                  <c:v>44440</c:v>
                </c:pt>
                <c:pt idx="285">
                  <c:v>44470</c:v>
                </c:pt>
                <c:pt idx="286">
                  <c:v>44501</c:v>
                </c:pt>
                <c:pt idx="287">
                  <c:v>44531</c:v>
                </c:pt>
                <c:pt idx="288">
                  <c:v>44562</c:v>
                </c:pt>
                <c:pt idx="289">
                  <c:v>44593</c:v>
                </c:pt>
                <c:pt idx="290">
                  <c:v>44621</c:v>
                </c:pt>
                <c:pt idx="291">
                  <c:v>44652</c:v>
                </c:pt>
                <c:pt idx="292">
                  <c:v>44682</c:v>
                </c:pt>
                <c:pt idx="293">
                  <c:v>44713</c:v>
                </c:pt>
                <c:pt idx="294">
                  <c:v>44743</c:v>
                </c:pt>
                <c:pt idx="295">
                  <c:v>44774</c:v>
                </c:pt>
                <c:pt idx="296">
                  <c:v>44805</c:v>
                </c:pt>
                <c:pt idx="297">
                  <c:v>44835</c:v>
                </c:pt>
              </c:numCache>
            </c:numRef>
          </c:cat>
          <c:val>
            <c:numRef>
              <c:f>'data(20)'!$L$19:$L$316</c:f>
              <c:numCache>
                <c:formatCode>General</c:formatCode>
                <c:ptCount val="298"/>
                <c:pt idx="0">
                  <c:v>1.1666445711255413</c:v>
                </c:pt>
                <c:pt idx="1">
                  <c:v>1.218543046357623</c:v>
                </c:pt>
                <c:pt idx="2">
                  <c:v>1.2306470821754845</c:v>
                </c:pt>
                <c:pt idx="3">
                  <c:v>1.3756613756613856</c:v>
                </c:pt>
                <c:pt idx="4">
                  <c:v>1.4398943196829661</c:v>
                </c:pt>
                <c:pt idx="5">
                  <c:v>1.4787430683918634</c:v>
                </c:pt>
                <c:pt idx="6">
                  <c:v>1.4242384280627629</c:v>
                </c:pt>
                <c:pt idx="7">
                  <c:v>1.4622579370306976</c:v>
                </c:pt>
                <c:pt idx="8">
                  <c:v>1.4338332017890032</c:v>
                </c:pt>
                <c:pt idx="9">
                  <c:v>1.4458464773922319</c:v>
                </c:pt>
                <c:pt idx="10">
                  <c:v>1.4049369747899165</c:v>
                </c:pt>
                <c:pt idx="11">
                  <c:v>1.3245901639344249</c:v>
                </c:pt>
                <c:pt idx="12">
                  <c:v>1.258026470973661</c:v>
                </c:pt>
                <c:pt idx="13">
                  <c:v>1.1907877518974042</c:v>
                </c:pt>
                <c:pt idx="14">
                  <c:v>1.2156862745098085</c:v>
                </c:pt>
                <c:pt idx="15">
                  <c:v>1.1482254697285921</c:v>
                </c:pt>
                <c:pt idx="16">
                  <c:v>1.0157572600598908</c:v>
                </c:pt>
                <c:pt idx="17">
                  <c:v>0.97580015612801496</c:v>
                </c:pt>
                <c:pt idx="18">
                  <c:v>1.0401768300611014</c:v>
                </c:pt>
                <c:pt idx="19">
                  <c:v>0.98675668657492999</c:v>
                </c:pt>
                <c:pt idx="20">
                  <c:v>0.8688886007002905</c:v>
                </c:pt>
                <c:pt idx="21">
                  <c:v>0.93288416688261933</c:v>
                </c:pt>
                <c:pt idx="22">
                  <c:v>0.98407354654925783</c:v>
                </c:pt>
                <c:pt idx="23">
                  <c:v>1.0484079730779028</c:v>
                </c:pt>
                <c:pt idx="24">
                  <c:v>1.087097191665598</c:v>
                </c:pt>
                <c:pt idx="25">
                  <c:v>1.0345273503168162</c:v>
                </c:pt>
                <c:pt idx="26">
                  <c:v>0.96861681518791709</c:v>
                </c:pt>
                <c:pt idx="27">
                  <c:v>0.90299277605778716</c:v>
                </c:pt>
                <c:pt idx="28">
                  <c:v>0.87662756220188154</c:v>
                </c:pt>
                <c:pt idx="29">
                  <c:v>0.97925525061204333</c:v>
                </c:pt>
                <c:pt idx="30">
                  <c:v>0.88791661304852276</c:v>
                </c:pt>
                <c:pt idx="31">
                  <c:v>0.97711493957315376</c:v>
                </c:pt>
                <c:pt idx="32">
                  <c:v>1.0928259192594325</c:v>
                </c:pt>
                <c:pt idx="33">
                  <c:v>1.0911424903722544</c:v>
                </c:pt>
                <c:pt idx="34">
                  <c:v>1.1668162584946851</c:v>
                </c:pt>
                <c:pt idx="35">
                  <c:v>1.0503394389650422</c:v>
                </c:pt>
                <c:pt idx="36">
                  <c:v>1.0882089361157199</c:v>
                </c:pt>
                <c:pt idx="37">
                  <c:v>1.215922180980411</c:v>
                </c:pt>
                <c:pt idx="38">
                  <c:v>1.304681504221028</c:v>
                </c:pt>
                <c:pt idx="39">
                  <c:v>1.4957811301457458</c:v>
                </c:pt>
                <c:pt idx="40">
                  <c:v>1.6102236421725369</c:v>
                </c:pt>
                <c:pt idx="41">
                  <c:v>1.6715579941304126</c:v>
                </c:pt>
                <c:pt idx="42">
                  <c:v>1.8877551020408001</c:v>
                </c:pt>
                <c:pt idx="43">
                  <c:v>1.8971224853577828</c:v>
                </c:pt>
                <c:pt idx="44">
                  <c:v>1.971257789647729</c:v>
                </c:pt>
                <c:pt idx="45">
                  <c:v>2.031746031746029</c:v>
                </c:pt>
                <c:pt idx="46">
                  <c:v>2.0405576679340953</c:v>
                </c:pt>
                <c:pt idx="47">
                  <c:v>2.2563062492077623</c:v>
                </c:pt>
                <c:pt idx="48">
                  <c:v>2.608915906788245</c:v>
                </c:pt>
                <c:pt idx="49">
                  <c:v>2.6049570055639792</c:v>
                </c:pt>
                <c:pt idx="50">
                  <c:v>2.626262626262621</c:v>
                </c:pt>
                <c:pt idx="51">
                  <c:v>2.5318050132258518</c:v>
                </c:pt>
                <c:pt idx="52">
                  <c:v>2.5657150044019472</c:v>
                </c:pt>
                <c:pt idx="53">
                  <c:v>2.5351405622489942</c:v>
                </c:pt>
                <c:pt idx="54">
                  <c:v>2.5162744116174363</c:v>
                </c:pt>
                <c:pt idx="55">
                  <c:v>2.4740722229164014</c:v>
                </c:pt>
                <c:pt idx="56">
                  <c:v>2.3946121227238493</c:v>
                </c:pt>
                <c:pt idx="57">
                  <c:v>2.3024268823895522</c:v>
                </c:pt>
                <c:pt idx="58">
                  <c:v>2.3102720158986401</c:v>
                </c:pt>
                <c:pt idx="59">
                  <c:v>2.256105119623153</c:v>
                </c:pt>
                <c:pt idx="60">
                  <c:v>2.0488768205381591</c:v>
                </c:pt>
                <c:pt idx="61">
                  <c:v>2.0335223071235031</c:v>
                </c:pt>
                <c:pt idx="62">
                  <c:v>2.066929133858264</c:v>
                </c:pt>
                <c:pt idx="63">
                  <c:v>2.063882063882061</c:v>
                </c:pt>
                <c:pt idx="64">
                  <c:v>2.0232985898221978</c:v>
                </c:pt>
                <c:pt idx="65">
                  <c:v>1.9828641370868816</c:v>
                </c:pt>
                <c:pt idx="66">
                  <c:v>1.8683599951154095</c:v>
                </c:pt>
                <c:pt idx="67">
                  <c:v>1.8290452383855627</c:v>
                </c:pt>
                <c:pt idx="68">
                  <c:v>1.936662606577344</c:v>
                </c:pt>
                <c:pt idx="69">
                  <c:v>1.9708029197080146</c:v>
                </c:pt>
                <c:pt idx="70">
                  <c:v>1.918174092509406</c:v>
                </c:pt>
                <c:pt idx="71">
                  <c:v>1.8911383197963483</c:v>
                </c:pt>
                <c:pt idx="72">
                  <c:v>1.9593613933236442</c:v>
                </c:pt>
                <c:pt idx="73">
                  <c:v>2.041309336876429</c:v>
                </c:pt>
                <c:pt idx="74">
                  <c:v>2.073288331726153</c:v>
                </c:pt>
                <c:pt idx="75">
                  <c:v>2.1545498314877287</c:v>
                </c:pt>
                <c:pt idx="76">
                  <c:v>2.0793269230769296</c:v>
                </c:pt>
                <c:pt idx="77">
                  <c:v>2.1243398943831204</c:v>
                </c:pt>
                <c:pt idx="78">
                  <c:v>2.1217933349316764</c:v>
                </c:pt>
                <c:pt idx="79">
                  <c:v>2.1793797150041927</c:v>
                </c:pt>
                <c:pt idx="80">
                  <c:v>2.0432548691599939</c:v>
                </c:pt>
                <c:pt idx="81">
                  <c:v>1.9327129563350143</c:v>
                </c:pt>
                <c:pt idx="82">
                  <c:v>1.8939845145920176</c:v>
                </c:pt>
                <c:pt idx="83">
                  <c:v>2.0464009518143866</c:v>
                </c:pt>
                <c:pt idx="84">
                  <c:v>1.8268090154211158</c:v>
                </c:pt>
                <c:pt idx="85">
                  <c:v>1.6690340909090828</c:v>
                </c:pt>
                <c:pt idx="86">
                  <c:v>1.5351913084553637</c:v>
                </c:pt>
                <c:pt idx="87">
                  <c:v>1.4139271827500854</c:v>
                </c:pt>
                <c:pt idx="88">
                  <c:v>1.4835747085835349</c:v>
                </c:pt>
                <c:pt idx="89">
                  <c:v>1.3750146903278804</c:v>
                </c:pt>
                <c:pt idx="90">
                  <c:v>1.3734006338772087</c:v>
                </c:pt>
                <c:pt idx="91">
                  <c:v>1.3594281026602539</c:v>
                </c:pt>
                <c:pt idx="92">
                  <c:v>1.4402810304449565</c:v>
                </c:pt>
                <c:pt idx="93">
                  <c:v>1.5098314606741603</c:v>
                </c:pt>
                <c:pt idx="94">
                  <c:v>1.5080664016834167</c:v>
                </c:pt>
                <c:pt idx="95">
                  <c:v>1.3641133263378791</c:v>
                </c:pt>
                <c:pt idx="96">
                  <c:v>1.3280521901211539</c:v>
                </c:pt>
                <c:pt idx="97">
                  <c:v>1.3738502736057701</c:v>
                </c:pt>
                <c:pt idx="98">
                  <c:v>1.4538264712723903</c:v>
                </c:pt>
                <c:pt idx="99">
                  <c:v>1.4639247124433652</c:v>
                </c:pt>
                <c:pt idx="100">
                  <c:v>1.4734888038055338</c:v>
                </c:pt>
                <c:pt idx="101">
                  <c:v>1.5650359378622802</c:v>
                </c:pt>
                <c:pt idx="102">
                  <c:v>1.5979620194534361</c:v>
                </c:pt>
                <c:pt idx="103">
                  <c:v>1.514625968320038</c:v>
                </c:pt>
                <c:pt idx="104">
                  <c:v>1.5237215745123045</c:v>
                </c:pt>
                <c:pt idx="105">
                  <c:v>1.5796148968061585</c:v>
                </c:pt>
                <c:pt idx="106">
                  <c:v>1.6123459633767157</c:v>
                </c:pt>
                <c:pt idx="107">
                  <c:v>1.6103059581320522</c:v>
                </c:pt>
                <c:pt idx="108">
                  <c:v>1.8395033340997902</c:v>
                </c:pt>
                <c:pt idx="109">
                  <c:v>1.9065120018376236</c:v>
                </c:pt>
                <c:pt idx="110">
                  <c:v>1.8227673965378832</c:v>
                </c:pt>
                <c:pt idx="111">
                  <c:v>1.9695408221687805</c:v>
                </c:pt>
                <c:pt idx="112">
                  <c:v>1.9780471072490258</c:v>
                </c:pt>
                <c:pt idx="113">
                  <c:v>1.8947608720465636</c:v>
                </c:pt>
                <c:pt idx="114">
                  <c:v>1.9147481194438098</c:v>
                </c:pt>
                <c:pt idx="115">
                  <c:v>2.0045558086560389</c:v>
                </c:pt>
                <c:pt idx="116">
                  <c:v>2.0125071063104016</c:v>
                </c:pt>
                <c:pt idx="117">
                  <c:v>2.1225879682179372</c:v>
                </c:pt>
                <c:pt idx="118">
                  <c:v>2.2668026748271508</c:v>
                </c:pt>
                <c:pt idx="119">
                  <c:v>2.3545392800543352</c:v>
                </c:pt>
                <c:pt idx="120">
                  <c:v>2.3933167757959062</c:v>
                </c:pt>
                <c:pt idx="121">
                  <c:v>2.411811112363349</c:v>
                </c:pt>
                <c:pt idx="122">
                  <c:v>2.578248142310291</c:v>
                </c:pt>
                <c:pt idx="123">
                  <c:v>2.4031443009545184</c:v>
                </c:pt>
                <c:pt idx="124">
                  <c:v>2.4442202040587668</c:v>
                </c:pt>
                <c:pt idx="125">
                  <c:v>2.542847541167248</c:v>
                </c:pt>
                <c:pt idx="126">
                  <c:v>2.5050324312234418</c:v>
                </c:pt>
                <c:pt idx="127">
                  <c:v>2.5346136668155328</c:v>
                </c:pt>
                <c:pt idx="128">
                  <c:v>2.4855104770396874</c:v>
                </c:pt>
                <c:pt idx="129">
                  <c:v>2.3674558186062011</c:v>
                </c:pt>
                <c:pt idx="130">
                  <c:v>2.2165576859137781</c:v>
                </c:pt>
                <c:pt idx="131">
                  <c:v>2.0681265206812682</c:v>
                </c:pt>
                <c:pt idx="132">
                  <c:v>1.8081587651598729</c:v>
                </c:pt>
                <c:pt idx="133">
                  <c:v>1.7387476614944442</c:v>
                </c:pt>
                <c:pt idx="134">
                  <c:v>1.5256283613214849</c:v>
                </c:pt>
                <c:pt idx="135">
                  <c:v>1.6010527470117442</c:v>
                </c:pt>
                <c:pt idx="136">
                  <c:v>1.4556200065667158</c:v>
                </c:pt>
                <c:pt idx="137">
                  <c:v>1.3436748962202261</c:v>
                </c:pt>
                <c:pt idx="138">
                  <c:v>1.2546367008509751</c:v>
                </c:pt>
                <c:pt idx="139">
                  <c:v>1.1869759337907126</c:v>
                </c:pt>
                <c:pt idx="140">
                  <c:v>1.1092985318107651</c:v>
                </c:pt>
                <c:pt idx="141">
                  <c:v>0.98805646036916883</c:v>
                </c:pt>
                <c:pt idx="142">
                  <c:v>0.94329393906535941</c:v>
                </c:pt>
                <c:pt idx="143">
                  <c:v>0.99685773106510389</c:v>
                </c:pt>
                <c:pt idx="144">
                  <c:v>0.98548841238899065</c:v>
                </c:pt>
                <c:pt idx="145">
                  <c:v>0.91941590048674193</c:v>
                </c:pt>
                <c:pt idx="146">
                  <c:v>0.90810810810810771</c:v>
                </c:pt>
                <c:pt idx="147">
                  <c:v>0.85267134376685316</c:v>
                </c:pt>
                <c:pt idx="148">
                  <c:v>0.85221143473570571</c:v>
                </c:pt>
                <c:pt idx="149">
                  <c:v>0.91624447558478206</c:v>
                </c:pt>
                <c:pt idx="150">
                  <c:v>0.99127249218833313</c:v>
                </c:pt>
                <c:pt idx="151">
                  <c:v>0.9793370641411947</c:v>
                </c:pt>
                <c:pt idx="152">
                  <c:v>1.0218350005378074</c:v>
                </c:pt>
                <c:pt idx="153">
                  <c:v>1.1289108697989381</c:v>
                </c:pt>
                <c:pt idx="154">
                  <c:v>1.1493018259935539</c:v>
                </c:pt>
                <c:pt idx="155">
                  <c:v>1.1050316489646939</c:v>
                </c:pt>
                <c:pt idx="156">
                  <c:v>1.3190348525469187</c:v>
                </c:pt>
                <c:pt idx="157">
                  <c:v>1.3826366559485548</c:v>
                </c:pt>
                <c:pt idx="158">
                  <c:v>1.4248982215556039</c:v>
                </c:pt>
                <c:pt idx="159">
                  <c:v>1.5625</c:v>
                </c:pt>
                <c:pt idx="160">
                  <c:v>1.6365386672371418</c:v>
                </c:pt>
                <c:pt idx="161">
                  <c:v>1.6342661824396476</c:v>
                </c:pt>
                <c:pt idx="162">
                  <c:v>1.6963618905366351</c:v>
                </c:pt>
                <c:pt idx="163">
                  <c:v>1.8011297026537365</c:v>
                </c:pt>
                <c:pt idx="164">
                  <c:v>1.8419931856899607</c:v>
                </c:pt>
                <c:pt idx="165">
                  <c:v>1.8924091005741106</c:v>
                </c:pt>
                <c:pt idx="166">
                  <c:v>1.9220558564298607</c:v>
                </c:pt>
                <c:pt idx="167">
                  <c:v>1.9630730050933964</c:v>
                </c:pt>
                <c:pt idx="168">
                  <c:v>1.9157493649449631</c:v>
                </c:pt>
                <c:pt idx="169">
                  <c:v>1.9135215139021167</c:v>
                </c:pt>
                <c:pt idx="170">
                  <c:v>1.9752825604732349</c:v>
                </c:pt>
                <c:pt idx="171">
                  <c:v>1.8967334035827177</c:v>
                </c:pt>
                <c:pt idx="172">
                  <c:v>1.8417175331509217</c:v>
                </c:pt>
                <c:pt idx="173">
                  <c:v>1.8602207041513275</c:v>
                </c:pt>
                <c:pt idx="174">
                  <c:v>1.8254301300881348</c:v>
                </c:pt>
                <c:pt idx="175">
                  <c:v>1.6436348408710222</c:v>
                </c:pt>
                <c:pt idx="176">
                  <c:v>1.6518557239937337</c:v>
                </c:pt>
                <c:pt idx="177">
                  <c:v>1.6277128547579345</c:v>
                </c:pt>
                <c:pt idx="178">
                  <c:v>1.5732444259220602</c:v>
                </c:pt>
                <c:pt idx="179">
                  <c:v>1.613071079196593</c:v>
                </c:pt>
                <c:pt idx="180">
                  <c:v>1.4954823969259401</c:v>
                </c:pt>
                <c:pt idx="181">
                  <c:v>1.421161825726136</c:v>
                </c:pt>
                <c:pt idx="182">
                  <c:v>1.4916096954630254</c:v>
                </c:pt>
                <c:pt idx="183">
                  <c:v>1.292657704239919</c:v>
                </c:pt>
                <c:pt idx="184">
                  <c:v>1.3433915469670321</c:v>
                </c:pt>
                <c:pt idx="185">
                  <c:v>1.2794056954188893</c:v>
                </c:pt>
                <c:pt idx="186">
                  <c:v>1.2157428394807157</c:v>
                </c:pt>
                <c:pt idx="187">
                  <c:v>1.2153671850859915</c:v>
                </c:pt>
                <c:pt idx="188">
                  <c:v>1.1930474133497793</c:v>
                </c:pt>
                <c:pt idx="189">
                  <c:v>1.0369609856262674</c:v>
                </c:pt>
                <c:pt idx="190">
                  <c:v>1.0872910042055706</c:v>
                </c:pt>
                <c:pt idx="191">
                  <c:v>0.99344530929945662</c:v>
                </c:pt>
                <c:pt idx="192">
                  <c:v>1.0129949861864329</c:v>
                </c:pt>
                <c:pt idx="193">
                  <c:v>1.1046333231052419</c:v>
                </c:pt>
                <c:pt idx="194">
                  <c:v>0.93896713615022609</c:v>
                </c:pt>
                <c:pt idx="195">
                  <c:v>1.0209290454313402</c:v>
                </c:pt>
                <c:pt idx="196">
                  <c:v>0.84633425104518878</c:v>
                </c:pt>
                <c:pt idx="197">
                  <c:v>0.81499592502036755</c:v>
                </c:pt>
                <c:pt idx="198">
                  <c:v>0.76343648208470061</c:v>
                </c:pt>
                <c:pt idx="199">
                  <c:v>0.85478782944947707</c:v>
                </c:pt>
                <c:pt idx="200">
                  <c:v>0.80292712674052691</c:v>
                </c:pt>
                <c:pt idx="201">
                  <c:v>0.75195610202216656</c:v>
                </c:pt>
                <c:pt idx="202">
                  <c:v>0.70015220700152536</c:v>
                </c:pt>
                <c:pt idx="203">
                  <c:v>0.72000811276746735</c:v>
                </c:pt>
                <c:pt idx="204">
                  <c:v>0.84076175040519452</c:v>
                </c:pt>
                <c:pt idx="205">
                  <c:v>0.89023773394032446</c:v>
                </c:pt>
                <c:pt idx="206">
                  <c:v>0.86956521739129933</c:v>
                </c:pt>
                <c:pt idx="207">
                  <c:v>0.85901970692268126</c:v>
                </c:pt>
                <c:pt idx="208">
                  <c:v>1.0111223458038499</c:v>
                </c:pt>
                <c:pt idx="209">
                  <c:v>1.0105092966855356</c:v>
                </c:pt>
                <c:pt idx="210">
                  <c:v>1.0001010203050997</c:v>
                </c:pt>
                <c:pt idx="211">
                  <c:v>0.99889012208655981</c:v>
                </c:pt>
                <c:pt idx="212">
                  <c:v>0.98810244000806513</c:v>
                </c:pt>
                <c:pt idx="213">
                  <c:v>1.1598587997982746</c:v>
                </c:pt>
                <c:pt idx="214">
                  <c:v>1.1285771866182959</c:v>
                </c:pt>
                <c:pt idx="215">
                  <c:v>1.0873942811115755</c:v>
                </c:pt>
                <c:pt idx="216">
                  <c:v>0.9442491210446935</c:v>
                </c:pt>
                <c:pt idx="217">
                  <c:v>0.82221999398375267</c:v>
                </c:pt>
                <c:pt idx="218">
                  <c:v>0.8921411387329492</c:v>
                </c:pt>
                <c:pt idx="219">
                  <c:v>0.78156312625250468</c:v>
                </c:pt>
                <c:pt idx="220">
                  <c:v>0.77077077077076783</c:v>
                </c:pt>
                <c:pt idx="221">
                  <c:v>0.73029211684674245</c:v>
                </c:pt>
                <c:pt idx="222">
                  <c:v>0.76015203040606938</c:v>
                </c:pt>
                <c:pt idx="223">
                  <c:v>0.73926073926073865</c:v>
                </c:pt>
                <c:pt idx="224">
                  <c:v>0.75878594249201292</c:v>
                </c:pt>
                <c:pt idx="225">
                  <c:v>0.7377866400797739</c:v>
                </c:pt>
                <c:pt idx="226">
                  <c:v>0.80709445994420204</c:v>
                </c:pt>
                <c:pt idx="227">
                  <c:v>0.87649402390437281</c:v>
                </c:pt>
                <c:pt idx="228">
                  <c:v>0.83590407005671441</c:v>
                </c:pt>
                <c:pt idx="229">
                  <c:v>0.83540527100944839</c:v>
                </c:pt>
                <c:pt idx="230">
                  <c:v>0.86438152011920621</c:v>
                </c:pt>
                <c:pt idx="231">
                  <c:v>1.1234837939948283</c:v>
                </c:pt>
                <c:pt idx="232">
                  <c:v>1.082745604450186</c:v>
                </c:pt>
                <c:pt idx="233">
                  <c:v>1.1520508491409176</c:v>
                </c:pt>
                <c:pt idx="234">
                  <c:v>1.2308914036132768</c:v>
                </c:pt>
                <c:pt idx="235">
                  <c:v>1.2792542641808735</c:v>
                </c:pt>
                <c:pt idx="236">
                  <c:v>1.2980578676179189</c:v>
                </c:pt>
                <c:pt idx="237">
                  <c:v>1.0787806809184453</c:v>
                </c:pt>
                <c:pt idx="238">
                  <c:v>1.12681624987645</c:v>
                </c:pt>
                <c:pt idx="239">
                  <c:v>1.125592417061605</c:v>
                </c:pt>
                <c:pt idx="240">
                  <c:v>1.2039869732556996</c:v>
                </c:pt>
                <c:pt idx="241">
                  <c:v>1.2032744846631749</c:v>
                </c:pt>
                <c:pt idx="242">
                  <c:v>1.310086682427114</c:v>
                </c:pt>
                <c:pt idx="243">
                  <c:v>1.1503293678104543</c:v>
                </c:pt>
                <c:pt idx="244">
                  <c:v>1.3266509433962126</c:v>
                </c:pt>
                <c:pt idx="245">
                  <c:v>1.2371134020618513</c:v>
                </c:pt>
                <c:pt idx="246">
                  <c:v>1.2355363796822783</c:v>
                </c:pt>
                <c:pt idx="247">
                  <c:v>1.1651816312542751</c:v>
                </c:pt>
                <c:pt idx="248">
                  <c:v>1.1542600019563753</c:v>
                </c:pt>
                <c:pt idx="249">
                  <c:v>1.331636150004889</c:v>
                </c:pt>
                <c:pt idx="250">
                  <c:v>1.1631316586843798</c:v>
                </c:pt>
                <c:pt idx="251">
                  <c:v>1.0935364186682284</c:v>
                </c:pt>
                <c:pt idx="252">
                  <c:v>1.0628961482203936</c:v>
                </c:pt>
                <c:pt idx="253">
                  <c:v>1.0622746321021337</c:v>
                </c:pt>
                <c:pt idx="254">
                  <c:v>1.0306271268838207</c:v>
                </c:pt>
                <c:pt idx="255">
                  <c:v>1.2538880248833761</c:v>
                </c:pt>
                <c:pt idx="256">
                  <c:v>1.0280283192706907</c:v>
                </c:pt>
                <c:pt idx="257">
                  <c:v>1.2025991659392776</c:v>
                </c:pt>
                <c:pt idx="258">
                  <c:v>1.1623401782254961</c:v>
                </c:pt>
                <c:pt idx="259">
                  <c:v>1.2195121951219523</c:v>
                </c:pt>
                <c:pt idx="260">
                  <c:v>1.2377913161202958</c:v>
                </c:pt>
                <c:pt idx="261">
                  <c:v>1.2561600154604502</c:v>
                </c:pt>
                <c:pt idx="262">
                  <c:v>1.3429951690821174</c:v>
                </c:pt>
                <c:pt idx="263">
                  <c:v>1.4100830596870617</c:v>
                </c:pt>
                <c:pt idx="264">
                  <c:v>1.2350443844075576</c:v>
                </c:pt>
                <c:pt idx="265">
                  <c:v>1.3404050144647961</c:v>
                </c:pt>
                <c:pt idx="266">
                  <c:v>1.2607063805216034</c:v>
                </c:pt>
                <c:pt idx="267">
                  <c:v>1.1327637515599509</c:v>
                </c:pt>
                <c:pt idx="268">
                  <c:v>1.1519631371796235</c:v>
                </c:pt>
                <c:pt idx="269">
                  <c:v>1.0637278390033478</c:v>
                </c:pt>
                <c:pt idx="270">
                  <c:v>1.1968594408272804</c:v>
                </c:pt>
                <c:pt idx="271">
                  <c:v>0.52591317651558001</c:v>
                </c:pt>
                <c:pt idx="272">
                  <c:v>0.43939249211959464</c:v>
                </c:pt>
                <c:pt idx="273">
                  <c:v>0.41034449852084265</c:v>
                </c:pt>
                <c:pt idx="274">
                  <c:v>0.42902087901610653</c:v>
                </c:pt>
                <c:pt idx="275">
                  <c:v>0.39047619047618554</c:v>
                </c:pt>
                <c:pt idx="276">
                  <c:v>1.2104460541364714</c:v>
                </c:pt>
                <c:pt idx="277">
                  <c:v>1.0372062042059316</c:v>
                </c:pt>
                <c:pt idx="278">
                  <c:v>0.86485459038205814</c:v>
                </c:pt>
                <c:pt idx="279">
                  <c:v>0.78785002373042978</c:v>
                </c:pt>
                <c:pt idx="280">
                  <c:v>0.87311378950365448</c:v>
                </c:pt>
                <c:pt idx="281">
                  <c:v>1.0051204248056056</c:v>
                </c:pt>
                <c:pt idx="282">
                  <c:v>1.1164727031885757</c:v>
                </c:pt>
                <c:pt idx="283">
                  <c:v>1.8548463806715487</c:v>
                </c:pt>
                <c:pt idx="284">
                  <c:v>1.9971469329529201</c:v>
                </c:pt>
                <c:pt idx="285">
                  <c:v>2.1383767344611337</c:v>
                </c:pt>
                <c:pt idx="286">
                  <c:v>2.4207328650085458</c:v>
                </c:pt>
                <c:pt idx="287">
                  <c:v>2.6657812351769339</c:v>
                </c:pt>
                <c:pt idx="288">
                  <c:v>2.3919389773048305</c:v>
                </c:pt>
                <c:pt idx="289">
                  <c:v>2.8442267847052172</c:v>
                </c:pt>
                <c:pt idx="290">
                  <c:v>3.2224630170545554</c:v>
                </c:pt>
                <c:pt idx="291">
                  <c:v>3.8613674891693206</c:v>
                </c:pt>
                <c:pt idx="292">
                  <c:v>4.384231818609452</c:v>
                </c:pt>
                <c:pt idx="293">
                  <c:v>4.5437476530229004</c:v>
                </c:pt>
                <c:pt idx="294">
                  <c:v>4.9967249929821156</c:v>
                </c:pt>
                <c:pt idx="295">
                  <c:v>5.4258498319013748</c:v>
                </c:pt>
                <c:pt idx="296">
                  <c:v>6.0326340326340322</c:v>
                </c:pt>
                <c:pt idx="297">
                  <c:v>6.411091467386254</c:v>
                </c:pt>
              </c:numCache>
            </c:numRef>
          </c:val>
          <c:smooth val="0"/>
          <c:extLst>
            <c:ext xmlns:c16="http://schemas.microsoft.com/office/drawing/2014/chart" uri="{C3380CC4-5D6E-409C-BE32-E72D297353CC}">
              <c16:uniqueId val="{00000001-EB0A-4659-AF31-476C66223A07}"/>
            </c:ext>
          </c:extLst>
        </c:ser>
        <c:dLbls>
          <c:showLegendKey val="0"/>
          <c:showVal val="0"/>
          <c:showCatName val="0"/>
          <c:showSerName val="0"/>
          <c:showPercent val="0"/>
          <c:showBubbleSize val="0"/>
        </c:dLbls>
        <c:smooth val="0"/>
        <c:axId val="325240960"/>
        <c:axId val="325236696"/>
      </c:lineChart>
      <c:dateAx>
        <c:axId val="325240960"/>
        <c:scaling>
          <c:orientation val="minMax"/>
        </c:scaling>
        <c:delete val="0"/>
        <c:axPos val="b"/>
        <c:numFmt formatCode="[$-407]mmm/\ 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r-FR"/>
          </a:p>
        </c:txPr>
        <c:crossAx val="325236696"/>
        <c:crosses val="autoZero"/>
        <c:auto val="1"/>
        <c:lblOffset val="100"/>
        <c:baseTimeUnit val="months"/>
      </c:dateAx>
      <c:valAx>
        <c:axId val="325236696"/>
        <c:scaling>
          <c:orientation val="minMax"/>
          <c:max val="11"/>
          <c:min val="-3"/>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252409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B3328B-1E52-45CE-B8F6-EF4A04B4C21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de-DE"/>
        </a:p>
      </dgm:t>
    </dgm:pt>
    <dgm:pt modelId="{A3512B1D-56B3-4634-9E64-24388C17B92C}">
      <dgm:prSet phldrT="[Text]" custT="1"/>
      <dgm:spPr/>
      <dgm:t>
        <a:bodyPr/>
        <a:lstStyle/>
        <a:p>
          <a:r>
            <a:rPr lang="de-DE" sz="1600" dirty="0"/>
            <a:t>Inflations-</a:t>
          </a:r>
        </a:p>
        <a:p>
          <a:r>
            <a:rPr lang="de-DE" sz="1600" dirty="0"/>
            <a:t>rate</a:t>
          </a:r>
        </a:p>
      </dgm:t>
    </dgm:pt>
    <dgm:pt modelId="{4CF65668-78BB-4471-AA41-9312B6EE2F45}" type="parTrans" cxnId="{49CD3E36-7D63-4378-8E98-AA04E7687CCD}">
      <dgm:prSet/>
      <dgm:spPr/>
      <dgm:t>
        <a:bodyPr/>
        <a:lstStyle/>
        <a:p>
          <a:endParaRPr lang="de-DE"/>
        </a:p>
      </dgm:t>
    </dgm:pt>
    <dgm:pt modelId="{5D7BCBF0-33B7-4C6F-AFD0-3000D4398AA0}" type="sibTrans" cxnId="{49CD3E36-7D63-4378-8E98-AA04E7687CCD}">
      <dgm:prSet/>
      <dgm:spPr/>
      <dgm:t>
        <a:bodyPr/>
        <a:lstStyle/>
        <a:p>
          <a:endParaRPr lang="de-DE"/>
        </a:p>
      </dgm:t>
    </dgm:pt>
    <dgm:pt modelId="{289EAC77-03EE-43E8-8B12-591EDC0907DC}">
      <dgm:prSet phldrT="[Text]" custT="1"/>
      <dgm:spPr/>
      <dgm:t>
        <a:bodyPr/>
        <a:lstStyle/>
        <a:p>
          <a:r>
            <a:rPr lang="de-DE" sz="1400" dirty="0"/>
            <a:t>Inflations- </a:t>
          </a:r>
          <a:r>
            <a:rPr lang="de-DE" sz="1400" dirty="0" err="1"/>
            <a:t>erwartungen</a:t>
          </a:r>
          <a:r>
            <a:rPr lang="de-DE" sz="1400" dirty="0"/>
            <a:t> </a:t>
          </a:r>
        </a:p>
      </dgm:t>
    </dgm:pt>
    <dgm:pt modelId="{8A1DFB56-8D3E-4F26-AF4D-F6B9E0D0609D}" type="parTrans" cxnId="{9BB515FB-A7BC-4DB4-8B25-9D0C571F4DDD}">
      <dgm:prSet/>
      <dgm:spPr/>
      <dgm:t>
        <a:bodyPr/>
        <a:lstStyle/>
        <a:p>
          <a:endParaRPr lang="de-DE"/>
        </a:p>
      </dgm:t>
    </dgm:pt>
    <dgm:pt modelId="{F43267B0-2A64-4E2A-9EB1-4DDB1445E787}" type="sibTrans" cxnId="{9BB515FB-A7BC-4DB4-8B25-9D0C571F4DDD}">
      <dgm:prSet/>
      <dgm:spPr/>
      <dgm:t>
        <a:bodyPr/>
        <a:lstStyle/>
        <a:p>
          <a:endParaRPr lang="de-DE"/>
        </a:p>
      </dgm:t>
    </dgm:pt>
    <dgm:pt modelId="{374C2AA5-F4FF-4CE6-93EF-733767019C48}">
      <dgm:prSet phldrT="[Text]" custT="1"/>
      <dgm:spPr/>
      <dgm:t>
        <a:bodyPr/>
        <a:lstStyle/>
        <a:p>
          <a:r>
            <a:rPr lang="de-DE" sz="1600" dirty="0"/>
            <a:t>Löhne </a:t>
          </a:r>
        </a:p>
        <a:p>
          <a:r>
            <a:rPr lang="de-DE" sz="1600" dirty="0"/>
            <a:t>(Kosten) </a:t>
          </a:r>
        </a:p>
      </dgm:t>
    </dgm:pt>
    <dgm:pt modelId="{83E08BEE-8212-400E-AE48-74E527F68472}" type="parTrans" cxnId="{1BAA7435-C9C9-4FBF-BC39-374BC07E5597}">
      <dgm:prSet/>
      <dgm:spPr/>
      <dgm:t>
        <a:bodyPr/>
        <a:lstStyle/>
        <a:p>
          <a:endParaRPr lang="de-DE"/>
        </a:p>
      </dgm:t>
    </dgm:pt>
    <dgm:pt modelId="{DDFDCC98-B953-4E63-B0CD-F2FB5CA528C4}" type="sibTrans" cxnId="{1BAA7435-C9C9-4FBF-BC39-374BC07E5597}">
      <dgm:prSet/>
      <dgm:spPr/>
      <dgm:t>
        <a:bodyPr/>
        <a:lstStyle/>
        <a:p>
          <a:endParaRPr lang="de-DE"/>
        </a:p>
      </dgm:t>
    </dgm:pt>
    <dgm:pt modelId="{60D87F30-9C8F-4337-8F79-BF2803F9F56B}">
      <dgm:prSet phldrT="[Text]" custT="1"/>
      <dgm:spPr>
        <a:solidFill>
          <a:srgbClr val="FF0000"/>
        </a:solidFill>
      </dgm:spPr>
      <dgm:t>
        <a:bodyPr/>
        <a:lstStyle/>
        <a:p>
          <a:r>
            <a:rPr lang="de-DE" sz="1600" dirty="0"/>
            <a:t>Schock</a:t>
          </a:r>
        </a:p>
      </dgm:t>
    </dgm:pt>
    <dgm:pt modelId="{D5C580BA-46F5-4CBC-97C6-73353ED64113}" type="parTrans" cxnId="{87793BAB-B4FA-4DC5-9854-9A00F9287FE7}">
      <dgm:prSet/>
      <dgm:spPr/>
      <dgm:t>
        <a:bodyPr/>
        <a:lstStyle/>
        <a:p>
          <a:endParaRPr lang="de-DE"/>
        </a:p>
      </dgm:t>
    </dgm:pt>
    <dgm:pt modelId="{1DB5E286-3887-46A2-8EAB-B1413756B9AC}" type="sibTrans" cxnId="{87793BAB-B4FA-4DC5-9854-9A00F9287FE7}">
      <dgm:prSet/>
      <dgm:spPr/>
      <dgm:t>
        <a:bodyPr/>
        <a:lstStyle/>
        <a:p>
          <a:endParaRPr lang="de-DE"/>
        </a:p>
      </dgm:t>
    </dgm:pt>
    <dgm:pt modelId="{1DF1A252-A176-4404-9023-A73B5F847B48}" type="pres">
      <dgm:prSet presAssocID="{A1B3328B-1E52-45CE-B8F6-EF4A04B4C217}" presName="cycle" presStyleCnt="0">
        <dgm:presLayoutVars>
          <dgm:dir/>
          <dgm:resizeHandles val="exact"/>
        </dgm:presLayoutVars>
      </dgm:prSet>
      <dgm:spPr/>
    </dgm:pt>
    <dgm:pt modelId="{589A5676-8541-4E25-B8BA-75D6B36DA8BE}" type="pres">
      <dgm:prSet presAssocID="{A3512B1D-56B3-4634-9E64-24388C17B92C}" presName="node" presStyleLbl="node1" presStyleIdx="0" presStyleCnt="4">
        <dgm:presLayoutVars>
          <dgm:bulletEnabled val="1"/>
        </dgm:presLayoutVars>
      </dgm:prSet>
      <dgm:spPr/>
    </dgm:pt>
    <dgm:pt modelId="{98FC8D48-AE87-49CE-8825-36F207BAB0E9}" type="pres">
      <dgm:prSet presAssocID="{5D7BCBF0-33B7-4C6F-AFD0-3000D4398AA0}" presName="sibTrans" presStyleLbl="sibTrans2D1" presStyleIdx="0" presStyleCnt="4" custScaleX="137229"/>
      <dgm:spPr/>
    </dgm:pt>
    <dgm:pt modelId="{4460C563-C29B-484D-9E4A-DA7D8D24AD76}" type="pres">
      <dgm:prSet presAssocID="{5D7BCBF0-33B7-4C6F-AFD0-3000D4398AA0}" presName="connectorText" presStyleLbl="sibTrans2D1" presStyleIdx="0" presStyleCnt="4"/>
      <dgm:spPr/>
    </dgm:pt>
    <dgm:pt modelId="{288E1B3D-1FD8-40C4-B905-1D516D280D0F}" type="pres">
      <dgm:prSet presAssocID="{289EAC77-03EE-43E8-8B12-591EDC0907DC}" presName="node" presStyleLbl="node1" presStyleIdx="1" presStyleCnt="4">
        <dgm:presLayoutVars>
          <dgm:bulletEnabled val="1"/>
        </dgm:presLayoutVars>
      </dgm:prSet>
      <dgm:spPr/>
    </dgm:pt>
    <dgm:pt modelId="{C0DD8FF1-8402-4409-9EAC-10DE14ECDFCE}" type="pres">
      <dgm:prSet presAssocID="{F43267B0-2A64-4E2A-9EB1-4DDB1445E787}" presName="sibTrans" presStyleLbl="sibTrans2D1" presStyleIdx="1" presStyleCnt="4" custScaleX="149723"/>
      <dgm:spPr/>
    </dgm:pt>
    <dgm:pt modelId="{95C12FD8-2845-44A8-AD6D-90BB4D8C1C83}" type="pres">
      <dgm:prSet presAssocID="{F43267B0-2A64-4E2A-9EB1-4DDB1445E787}" presName="connectorText" presStyleLbl="sibTrans2D1" presStyleIdx="1" presStyleCnt="4"/>
      <dgm:spPr/>
    </dgm:pt>
    <dgm:pt modelId="{F8C926A1-3132-44C9-9B43-D41873B7F204}" type="pres">
      <dgm:prSet presAssocID="{374C2AA5-F4FF-4CE6-93EF-733767019C48}" presName="node" presStyleLbl="node1" presStyleIdx="2" presStyleCnt="4">
        <dgm:presLayoutVars>
          <dgm:bulletEnabled val="1"/>
        </dgm:presLayoutVars>
      </dgm:prSet>
      <dgm:spPr/>
    </dgm:pt>
    <dgm:pt modelId="{E85F4A2E-60D2-40B5-86ED-91E1EDB02DE6}" type="pres">
      <dgm:prSet presAssocID="{DDFDCC98-B953-4E63-B0CD-F2FB5CA528C4}" presName="sibTrans" presStyleLbl="sibTrans2D1" presStyleIdx="2" presStyleCnt="4" custAng="2677882" custScaleX="351198" custScaleY="116560" custLinFactX="100000" custLinFactY="-51933" custLinFactNeighborX="103948" custLinFactNeighborY="-100000"/>
      <dgm:spPr/>
    </dgm:pt>
    <dgm:pt modelId="{C24ABB40-2CD7-4B49-AABD-50728601084E}" type="pres">
      <dgm:prSet presAssocID="{DDFDCC98-B953-4E63-B0CD-F2FB5CA528C4}" presName="connectorText" presStyleLbl="sibTrans2D1" presStyleIdx="2" presStyleCnt="4"/>
      <dgm:spPr/>
    </dgm:pt>
    <dgm:pt modelId="{77863F3C-E98E-4367-B0AB-E47BD7299665}" type="pres">
      <dgm:prSet presAssocID="{60D87F30-9C8F-4337-8F79-BF2803F9F56B}" presName="node" presStyleLbl="node1" presStyleIdx="3" presStyleCnt="4" custRadScaleRad="97484" custRadScaleInc="-1648">
        <dgm:presLayoutVars>
          <dgm:bulletEnabled val="1"/>
        </dgm:presLayoutVars>
      </dgm:prSet>
      <dgm:spPr/>
    </dgm:pt>
    <dgm:pt modelId="{B3220869-FB8B-4A44-B8CD-CC2BF4D82791}" type="pres">
      <dgm:prSet presAssocID="{1DB5E286-3887-46A2-8EAB-B1413756B9AC}" presName="sibTrans" presStyleLbl="sibTrans2D1" presStyleIdx="3" presStyleCnt="4" custScaleX="149025"/>
      <dgm:spPr/>
    </dgm:pt>
    <dgm:pt modelId="{406D6FE3-DFEB-4F27-95BC-D80A9F5403EB}" type="pres">
      <dgm:prSet presAssocID="{1DB5E286-3887-46A2-8EAB-B1413756B9AC}" presName="connectorText" presStyleLbl="sibTrans2D1" presStyleIdx="3" presStyleCnt="4"/>
      <dgm:spPr/>
    </dgm:pt>
  </dgm:ptLst>
  <dgm:cxnLst>
    <dgm:cxn modelId="{C063EC13-DAB9-4626-AB23-6006FD3A6A8B}" type="presOf" srcId="{A3512B1D-56B3-4634-9E64-24388C17B92C}" destId="{589A5676-8541-4E25-B8BA-75D6B36DA8BE}" srcOrd="0" destOrd="0" presId="urn:microsoft.com/office/officeart/2005/8/layout/cycle2"/>
    <dgm:cxn modelId="{1BAA7435-C9C9-4FBF-BC39-374BC07E5597}" srcId="{A1B3328B-1E52-45CE-B8F6-EF4A04B4C217}" destId="{374C2AA5-F4FF-4CE6-93EF-733767019C48}" srcOrd="2" destOrd="0" parTransId="{83E08BEE-8212-400E-AE48-74E527F68472}" sibTransId="{DDFDCC98-B953-4E63-B0CD-F2FB5CA528C4}"/>
    <dgm:cxn modelId="{49CD3E36-7D63-4378-8E98-AA04E7687CCD}" srcId="{A1B3328B-1E52-45CE-B8F6-EF4A04B4C217}" destId="{A3512B1D-56B3-4634-9E64-24388C17B92C}" srcOrd="0" destOrd="0" parTransId="{4CF65668-78BB-4471-AA41-9312B6EE2F45}" sibTransId="{5D7BCBF0-33B7-4C6F-AFD0-3000D4398AA0}"/>
    <dgm:cxn modelId="{6C868E37-E4E0-4AD3-B92C-EEEBFF8E65F6}" type="presOf" srcId="{1DB5E286-3887-46A2-8EAB-B1413756B9AC}" destId="{406D6FE3-DFEB-4F27-95BC-D80A9F5403EB}" srcOrd="1" destOrd="0" presId="urn:microsoft.com/office/officeart/2005/8/layout/cycle2"/>
    <dgm:cxn modelId="{89E8CF3E-AC6C-4835-8FDE-FAC0F2095BD4}" type="presOf" srcId="{F43267B0-2A64-4E2A-9EB1-4DDB1445E787}" destId="{95C12FD8-2845-44A8-AD6D-90BB4D8C1C83}" srcOrd="1" destOrd="0" presId="urn:microsoft.com/office/officeart/2005/8/layout/cycle2"/>
    <dgm:cxn modelId="{5566FD47-7728-4544-9E50-0F040A418EE1}" type="presOf" srcId="{5D7BCBF0-33B7-4C6F-AFD0-3000D4398AA0}" destId="{98FC8D48-AE87-49CE-8825-36F207BAB0E9}" srcOrd="0" destOrd="0" presId="urn:microsoft.com/office/officeart/2005/8/layout/cycle2"/>
    <dgm:cxn modelId="{2AD8A96D-620D-4916-81F5-8910EE3AABB1}" type="presOf" srcId="{60D87F30-9C8F-4337-8F79-BF2803F9F56B}" destId="{77863F3C-E98E-4367-B0AB-E47BD7299665}" srcOrd="0" destOrd="0" presId="urn:microsoft.com/office/officeart/2005/8/layout/cycle2"/>
    <dgm:cxn modelId="{46159753-1C7B-4BF9-9378-BD4D12BB50E2}" type="presOf" srcId="{5D7BCBF0-33B7-4C6F-AFD0-3000D4398AA0}" destId="{4460C563-C29B-484D-9E4A-DA7D8D24AD76}" srcOrd="1" destOrd="0" presId="urn:microsoft.com/office/officeart/2005/8/layout/cycle2"/>
    <dgm:cxn modelId="{0B145277-B4CC-4C54-BE78-88F53751A5CD}" type="presOf" srcId="{374C2AA5-F4FF-4CE6-93EF-733767019C48}" destId="{F8C926A1-3132-44C9-9B43-D41873B7F204}" srcOrd="0" destOrd="0" presId="urn:microsoft.com/office/officeart/2005/8/layout/cycle2"/>
    <dgm:cxn modelId="{DAA52583-F882-4500-8966-B266E98239AC}" type="presOf" srcId="{DDFDCC98-B953-4E63-B0CD-F2FB5CA528C4}" destId="{C24ABB40-2CD7-4B49-AABD-50728601084E}" srcOrd="1" destOrd="0" presId="urn:microsoft.com/office/officeart/2005/8/layout/cycle2"/>
    <dgm:cxn modelId="{7B166699-E1A5-4FC6-92E8-A7730CF468BA}" type="presOf" srcId="{289EAC77-03EE-43E8-8B12-591EDC0907DC}" destId="{288E1B3D-1FD8-40C4-B905-1D516D280D0F}" srcOrd="0" destOrd="0" presId="urn:microsoft.com/office/officeart/2005/8/layout/cycle2"/>
    <dgm:cxn modelId="{83DFBF8A-8319-490B-B2E6-9B03B6648A85}" type="presOf" srcId="{F43267B0-2A64-4E2A-9EB1-4DDB1445E787}" destId="{C0DD8FF1-8402-4409-9EAC-10DE14ECDFCE}" srcOrd="0" destOrd="0" presId="urn:microsoft.com/office/officeart/2005/8/layout/cycle2"/>
    <dgm:cxn modelId="{87793BAB-B4FA-4DC5-9854-9A00F9287FE7}" srcId="{A1B3328B-1E52-45CE-B8F6-EF4A04B4C217}" destId="{60D87F30-9C8F-4337-8F79-BF2803F9F56B}" srcOrd="3" destOrd="0" parTransId="{D5C580BA-46F5-4CBC-97C6-73353ED64113}" sibTransId="{1DB5E286-3887-46A2-8EAB-B1413756B9AC}"/>
    <dgm:cxn modelId="{10B6DAE7-FEF7-41E4-8987-DDE090FD3EAC}" type="presOf" srcId="{DDFDCC98-B953-4E63-B0CD-F2FB5CA528C4}" destId="{E85F4A2E-60D2-40B5-86ED-91E1EDB02DE6}" srcOrd="0" destOrd="0" presId="urn:microsoft.com/office/officeart/2005/8/layout/cycle2"/>
    <dgm:cxn modelId="{C5E9ECCA-E446-4D60-89ED-E343238AE8A0}" type="presOf" srcId="{1DB5E286-3887-46A2-8EAB-B1413756B9AC}" destId="{B3220869-FB8B-4A44-B8CD-CC2BF4D82791}" srcOrd="0" destOrd="0" presId="urn:microsoft.com/office/officeart/2005/8/layout/cycle2"/>
    <dgm:cxn modelId="{D93B78F1-89A3-43A2-AF4D-D0B339ACBD0B}" type="presOf" srcId="{A1B3328B-1E52-45CE-B8F6-EF4A04B4C217}" destId="{1DF1A252-A176-4404-9023-A73B5F847B48}" srcOrd="0" destOrd="0" presId="urn:microsoft.com/office/officeart/2005/8/layout/cycle2"/>
    <dgm:cxn modelId="{9BB515FB-A7BC-4DB4-8B25-9D0C571F4DDD}" srcId="{A1B3328B-1E52-45CE-B8F6-EF4A04B4C217}" destId="{289EAC77-03EE-43E8-8B12-591EDC0907DC}" srcOrd="1" destOrd="0" parTransId="{8A1DFB56-8D3E-4F26-AF4D-F6B9E0D0609D}" sibTransId="{F43267B0-2A64-4E2A-9EB1-4DDB1445E787}"/>
    <dgm:cxn modelId="{187FB999-F891-40C2-ADDC-877178423FD5}" type="presParOf" srcId="{1DF1A252-A176-4404-9023-A73B5F847B48}" destId="{589A5676-8541-4E25-B8BA-75D6B36DA8BE}" srcOrd="0" destOrd="0" presId="urn:microsoft.com/office/officeart/2005/8/layout/cycle2"/>
    <dgm:cxn modelId="{223B4894-1714-4B00-B41E-369C71437FD1}" type="presParOf" srcId="{1DF1A252-A176-4404-9023-A73B5F847B48}" destId="{98FC8D48-AE87-49CE-8825-36F207BAB0E9}" srcOrd="1" destOrd="0" presId="urn:microsoft.com/office/officeart/2005/8/layout/cycle2"/>
    <dgm:cxn modelId="{3500AF6C-8F6A-4AF0-9E08-249C141BE3E4}" type="presParOf" srcId="{98FC8D48-AE87-49CE-8825-36F207BAB0E9}" destId="{4460C563-C29B-484D-9E4A-DA7D8D24AD76}" srcOrd="0" destOrd="0" presId="urn:microsoft.com/office/officeart/2005/8/layout/cycle2"/>
    <dgm:cxn modelId="{5EA2140C-A8F0-4179-9CF8-024D88D99757}" type="presParOf" srcId="{1DF1A252-A176-4404-9023-A73B5F847B48}" destId="{288E1B3D-1FD8-40C4-B905-1D516D280D0F}" srcOrd="2" destOrd="0" presId="urn:microsoft.com/office/officeart/2005/8/layout/cycle2"/>
    <dgm:cxn modelId="{DB073621-D59C-429D-A02F-6ABAD1B5B48E}" type="presParOf" srcId="{1DF1A252-A176-4404-9023-A73B5F847B48}" destId="{C0DD8FF1-8402-4409-9EAC-10DE14ECDFCE}" srcOrd="3" destOrd="0" presId="urn:microsoft.com/office/officeart/2005/8/layout/cycle2"/>
    <dgm:cxn modelId="{46513B47-64DB-432B-A9B0-5386B1386109}" type="presParOf" srcId="{C0DD8FF1-8402-4409-9EAC-10DE14ECDFCE}" destId="{95C12FD8-2845-44A8-AD6D-90BB4D8C1C83}" srcOrd="0" destOrd="0" presId="urn:microsoft.com/office/officeart/2005/8/layout/cycle2"/>
    <dgm:cxn modelId="{B22D1508-D7B4-437D-A33C-410978D26232}" type="presParOf" srcId="{1DF1A252-A176-4404-9023-A73B5F847B48}" destId="{F8C926A1-3132-44C9-9B43-D41873B7F204}" srcOrd="4" destOrd="0" presId="urn:microsoft.com/office/officeart/2005/8/layout/cycle2"/>
    <dgm:cxn modelId="{48EE0368-FC6D-4A17-A955-78E0AE18FCB5}" type="presParOf" srcId="{1DF1A252-A176-4404-9023-A73B5F847B48}" destId="{E85F4A2E-60D2-40B5-86ED-91E1EDB02DE6}" srcOrd="5" destOrd="0" presId="urn:microsoft.com/office/officeart/2005/8/layout/cycle2"/>
    <dgm:cxn modelId="{DD983D16-B92B-4659-A6DE-124DFD74275B}" type="presParOf" srcId="{E85F4A2E-60D2-40B5-86ED-91E1EDB02DE6}" destId="{C24ABB40-2CD7-4B49-AABD-50728601084E}" srcOrd="0" destOrd="0" presId="urn:microsoft.com/office/officeart/2005/8/layout/cycle2"/>
    <dgm:cxn modelId="{FFC4B877-BC89-44EC-B594-C7F4A52F385F}" type="presParOf" srcId="{1DF1A252-A176-4404-9023-A73B5F847B48}" destId="{77863F3C-E98E-4367-B0AB-E47BD7299665}" srcOrd="6" destOrd="0" presId="urn:microsoft.com/office/officeart/2005/8/layout/cycle2"/>
    <dgm:cxn modelId="{CA8ED0D5-17A2-42B7-B03D-08FB7D34FB97}" type="presParOf" srcId="{1DF1A252-A176-4404-9023-A73B5F847B48}" destId="{B3220869-FB8B-4A44-B8CD-CC2BF4D82791}" srcOrd="7" destOrd="0" presId="urn:microsoft.com/office/officeart/2005/8/layout/cycle2"/>
    <dgm:cxn modelId="{0C1E8D08-E3E1-4DBE-A7F6-151890E9EF86}" type="presParOf" srcId="{B3220869-FB8B-4A44-B8CD-CC2BF4D82791}" destId="{406D6FE3-DFEB-4F27-95BC-D80A9F5403E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A5676-8541-4E25-B8BA-75D6B36DA8BE}">
      <dsp:nvSpPr>
        <dsp:cNvPr id="0" name=""/>
        <dsp:cNvSpPr/>
      </dsp:nvSpPr>
      <dsp:spPr>
        <a:xfrm>
          <a:off x="1895028" y="1238"/>
          <a:ext cx="1391542" cy="13915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a:t>Inflations-</a:t>
          </a:r>
        </a:p>
        <a:p>
          <a:pPr marL="0" lvl="0" indent="0" algn="ctr" defTabSz="711200">
            <a:lnSpc>
              <a:spcPct val="90000"/>
            </a:lnSpc>
            <a:spcBef>
              <a:spcPct val="0"/>
            </a:spcBef>
            <a:spcAft>
              <a:spcPct val="35000"/>
            </a:spcAft>
            <a:buNone/>
          </a:pPr>
          <a:r>
            <a:rPr lang="de-DE" sz="1600" kern="1200" dirty="0"/>
            <a:t>rate</a:t>
          </a:r>
        </a:p>
      </dsp:txBody>
      <dsp:txXfrm>
        <a:off x="2098815" y="205025"/>
        <a:ext cx="983968" cy="983968"/>
      </dsp:txXfrm>
    </dsp:sp>
    <dsp:sp modelId="{98FC8D48-AE87-49CE-8825-36F207BAB0E9}">
      <dsp:nvSpPr>
        <dsp:cNvPr id="0" name=""/>
        <dsp:cNvSpPr/>
      </dsp:nvSpPr>
      <dsp:spPr>
        <a:xfrm rot="2700000">
          <a:off x="3068296" y="1194096"/>
          <a:ext cx="508826" cy="469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3088929" y="1238212"/>
        <a:ext cx="367933" cy="281787"/>
      </dsp:txXfrm>
    </dsp:sp>
    <dsp:sp modelId="{288E1B3D-1FD8-40C4-B905-1D516D280D0F}">
      <dsp:nvSpPr>
        <dsp:cNvPr id="0" name=""/>
        <dsp:cNvSpPr/>
      </dsp:nvSpPr>
      <dsp:spPr>
        <a:xfrm>
          <a:off x="3373687" y="1479897"/>
          <a:ext cx="1391542" cy="13915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a:t>Inflations- </a:t>
          </a:r>
          <a:r>
            <a:rPr lang="de-DE" sz="1400" kern="1200" dirty="0" err="1"/>
            <a:t>erwartungen</a:t>
          </a:r>
          <a:r>
            <a:rPr lang="de-DE" sz="1400" kern="1200" dirty="0"/>
            <a:t> </a:t>
          </a:r>
        </a:p>
      </dsp:txBody>
      <dsp:txXfrm>
        <a:off x="3577474" y="1683684"/>
        <a:ext cx="983968" cy="983968"/>
      </dsp:txXfrm>
    </dsp:sp>
    <dsp:sp modelId="{C0DD8FF1-8402-4409-9EAC-10DE14ECDFCE}">
      <dsp:nvSpPr>
        <dsp:cNvPr id="0" name=""/>
        <dsp:cNvSpPr/>
      </dsp:nvSpPr>
      <dsp:spPr>
        <a:xfrm rot="8100000">
          <a:off x="3059973" y="2672755"/>
          <a:ext cx="555152" cy="469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rot="10800000">
        <a:off x="3180233" y="2716871"/>
        <a:ext cx="414259" cy="281787"/>
      </dsp:txXfrm>
    </dsp:sp>
    <dsp:sp modelId="{F8C926A1-3132-44C9-9B43-D41873B7F204}">
      <dsp:nvSpPr>
        <dsp:cNvPr id="0" name=""/>
        <dsp:cNvSpPr/>
      </dsp:nvSpPr>
      <dsp:spPr>
        <a:xfrm>
          <a:off x="1895028" y="2958556"/>
          <a:ext cx="1391542" cy="13915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a:t>Löhne </a:t>
          </a:r>
        </a:p>
        <a:p>
          <a:pPr marL="0" lvl="0" indent="0" algn="ctr" defTabSz="711200">
            <a:lnSpc>
              <a:spcPct val="90000"/>
            </a:lnSpc>
            <a:spcBef>
              <a:spcPct val="0"/>
            </a:spcBef>
            <a:spcAft>
              <a:spcPct val="35000"/>
            </a:spcAft>
            <a:buNone/>
          </a:pPr>
          <a:r>
            <a:rPr lang="de-DE" sz="1600" kern="1200" dirty="0"/>
            <a:t>(Kosten) </a:t>
          </a:r>
        </a:p>
      </dsp:txBody>
      <dsp:txXfrm>
        <a:off x="2098815" y="3162343"/>
        <a:ext cx="983968" cy="983968"/>
      </dsp:txXfrm>
    </dsp:sp>
    <dsp:sp modelId="{E85F4A2E-60D2-40B5-86ED-91E1EDB02DE6}">
      <dsp:nvSpPr>
        <dsp:cNvPr id="0" name=""/>
        <dsp:cNvSpPr/>
      </dsp:nvSpPr>
      <dsp:spPr>
        <a:xfrm rot="16200000">
          <a:off x="1976261" y="1944116"/>
          <a:ext cx="1228593" cy="5474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de-DE" sz="2300" kern="1200"/>
        </a:p>
      </dsp:txBody>
      <dsp:txXfrm rot="10800000">
        <a:off x="2058374" y="2135713"/>
        <a:ext cx="1064367" cy="328451"/>
      </dsp:txXfrm>
    </dsp:sp>
    <dsp:sp modelId="{77863F3C-E98E-4367-B0AB-E47BD7299665}">
      <dsp:nvSpPr>
        <dsp:cNvPr id="0" name=""/>
        <dsp:cNvSpPr/>
      </dsp:nvSpPr>
      <dsp:spPr>
        <a:xfrm>
          <a:off x="453693" y="1498554"/>
          <a:ext cx="1391542" cy="1391542"/>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a:t>Schock</a:t>
          </a:r>
        </a:p>
      </dsp:txBody>
      <dsp:txXfrm>
        <a:off x="657480" y="1702341"/>
        <a:ext cx="983968" cy="983968"/>
      </dsp:txXfrm>
    </dsp:sp>
    <dsp:sp modelId="{B3220869-FB8B-4A44-B8CD-CC2BF4D82791}">
      <dsp:nvSpPr>
        <dsp:cNvPr id="0" name=""/>
        <dsp:cNvSpPr/>
      </dsp:nvSpPr>
      <dsp:spPr>
        <a:xfrm rot="18834520">
          <a:off x="1591769" y="1218266"/>
          <a:ext cx="542436" cy="469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1613360" y="1362948"/>
        <a:ext cx="401543" cy="28178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0.07576</cdr:x>
      <cdr:y>0.22361</cdr:y>
    </cdr:from>
    <cdr:to>
      <cdr:x>0.16271</cdr:x>
      <cdr:y>0.43375</cdr:y>
    </cdr:to>
    <cdr:sp macro="" textlink="">
      <cdr:nvSpPr>
        <cdr:cNvPr id="2" name="Textfeld 1">
          <a:extLst xmlns:a="http://schemas.openxmlformats.org/drawingml/2006/main">
            <a:ext uri="{FF2B5EF4-FFF2-40B4-BE49-F238E27FC236}">
              <a16:creationId xmlns:a16="http://schemas.microsoft.com/office/drawing/2014/main" id="{2A963CF2-DBA9-D016-CEB7-9EBBD55E26E7}"/>
            </a:ext>
          </a:extLst>
        </cdr:cNvPr>
        <cdr:cNvSpPr txBox="1"/>
      </cdr:nvSpPr>
      <cdr:spPr>
        <a:xfrm xmlns:a="http://schemas.openxmlformats.org/drawingml/2006/main">
          <a:off x="796636" y="97299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1400" dirty="0"/>
            <a:t>1. Weltkrieg</a:t>
          </a:r>
        </a:p>
      </cdr:txBody>
    </cdr:sp>
  </cdr:relSizeAnchor>
  <cdr:relSizeAnchor xmlns:cdr="http://schemas.openxmlformats.org/drawingml/2006/chartDrawing">
    <cdr:from>
      <cdr:x>0.14076</cdr:x>
      <cdr:y>0.78986</cdr:y>
    </cdr:from>
    <cdr:to>
      <cdr:x>0.22771</cdr:x>
      <cdr:y>1</cdr:y>
    </cdr:to>
    <cdr:sp macro="" textlink="">
      <cdr:nvSpPr>
        <cdr:cNvPr id="3" name="Textfeld 2">
          <a:extLst xmlns:a="http://schemas.openxmlformats.org/drawingml/2006/main">
            <a:ext uri="{FF2B5EF4-FFF2-40B4-BE49-F238E27FC236}">
              <a16:creationId xmlns:a16="http://schemas.microsoft.com/office/drawing/2014/main" id="{56145152-1F15-5B9F-6D25-72E8F60AA3C6}"/>
            </a:ext>
          </a:extLst>
        </cdr:cNvPr>
        <cdr:cNvSpPr txBox="1"/>
      </cdr:nvSpPr>
      <cdr:spPr>
        <a:xfrm xmlns:a="http://schemas.openxmlformats.org/drawingml/2006/main">
          <a:off x="1480127" y="343693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1400" dirty="0"/>
            <a:t>Große Depression</a:t>
          </a:r>
        </a:p>
      </cdr:txBody>
    </cdr:sp>
  </cdr:relSizeAnchor>
  <cdr:relSizeAnchor xmlns:cdr="http://schemas.openxmlformats.org/drawingml/2006/chartDrawing">
    <cdr:from>
      <cdr:x>0.25231</cdr:x>
      <cdr:y>0.28986</cdr:y>
    </cdr:from>
    <cdr:to>
      <cdr:x>0.33926</cdr:x>
      <cdr:y>0.5</cdr:y>
    </cdr:to>
    <cdr:sp macro="" textlink="">
      <cdr:nvSpPr>
        <cdr:cNvPr id="4" name="Textfeld 3">
          <a:extLst xmlns:a="http://schemas.openxmlformats.org/drawingml/2006/main">
            <a:ext uri="{FF2B5EF4-FFF2-40B4-BE49-F238E27FC236}">
              <a16:creationId xmlns:a16="http://schemas.microsoft.com/office/drawing/2014/main" id="{AC69748E-EA70-635D-C994-F05F4CC0D73C}"/>
            </a:ext>
          </a:extLst>
        </cdr:cNvPr>
        <cdr:cNvSpPr txBox="1"/>
      </cdr:nvSpPr>
      <cdr:spPr>
        <a:xfrm xmlns:a="http://schemas.openxmlformats.org/drawingml/2006/main">
          <a:off x="2653146" y="126126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1400" dirty="0"/>
            <a:t>2. Weltkrieg</a:t>
          </a:r>
        </a:p>
      </cdr:txBody>
    </cdr:sp>
  </cdr:relSizeAnchor>
  <cdr:relSizeAnchor xmlns:cdr="http://schemas.openxmlformats.org/drawingml/2006/chartDrawing">
    <cdr:from>
      <cdr:x>0.34628</cdr:x>
      <cdr:y>0.39493</cdr:y>
    </cdr:from>
    <cdr:to>
      <cdr:x>0.43324</cdr:x>
      <cdr:y>0.60507</cdr:y>
    </cdr:to>
    <cdr:sp macro="" textlink="">
      <cdr:nvSpPr>
        <cdr:cNvPr id="5" name="Textfeld 4">
          <a:extLst xmlns:a="http://schemas.openxmlformats.org/drawingml/2006/main">
            <a:ext uri="{FF2B5EF4-FFF2-40B4-BE49-F238E27FC236}">
              <a16:creationId xmlns:a16="http://schemas.microsoft.com/office/drawing/2014/main" id="{B0046786-51FA-991E-387B-564CA4BF6933}"/>
            </a:ext>
          </a:extLst>
        </cdr:cNvPr>
        <cdr:cNvSpPr txBox="1"/>
      </cdr:nvSpPr>
      <cdr:spPr>
        <a:xfrm xmlns:a="http://schemas.openxmlformats.org/drawingml/2006/main">
          <a:off x="3641393" y="1718474"/>
          <a:ext cx="914437" cy="9143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1400" dirty="0"/>
            <a:t>Korea-Krieg</a:t>
          </a:r>
        </a:p>
      </cdr:txBody>
    </cdr:sp>
  </cdr:relSizeAnchor>
  <cdr:relSizeAnchor xmlns:cdr="http://schemas.openxmlformats.org/drawingml/2006/chartDrawing">
    <cdr:from>
      <cdr:x>0.46421</cdr:x>
      <cdr:y>0.2634</cdr:y>
    </cdr:from>
    <cdr:to>
      <cdr:x>0.55117</cdr:x>
      <cdr:y>0.47355</cdr:y>
    </cdr:to>
    <cdr:sp macro="" textlink="">
      <cdr:nvSpPr>
        <cdr:cNvPr id="6" name="Textfeld 5">
          <a:extLst xmlns:a="http://schemas.openxmlformats.org/drawingml/2006/main">
            <a:ext uri="{FF2B5EF4-FFF2-40B4-BE49-F238E27FC236}">
              <a16:creationId xmlns:a16="http://schemas.microsoft.com/office/drawing/2014/main" id="{A553697A-6FAC-C745-D661-9A274E2B9C02}"/>
            </a:ext>
          </a:extLst>
        </cdr:cNvPr>
        <cdr:cNvSpPr txBox="1"/>
      </cdr:nvSpPr>
      <cdr:spPr>
        <a:xfrm xmlns:a="http://schemas.openxmlformats.org/drawingml/2006/main">
          <a:off x="4881480" y="1146158"/>
          <a:ext cx="914437" cy="9144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1400" dirty="0"/>
            <a:t>1. Ölkrise </a:t>
          </a:r>
        </a:p>
        <a:p xmlns:a="http://schemas.openxmlformats.org/drawingml/2006/main">
          <a:r>
            <a:rPr lang="de-DE" sz="1400" dirty="0"/>
            <a:t>(Jom-Kippur Krieg</a:t>
          </a:r>
          <a:r>
            <a:rPr lang="de-DE" sz="1100" dirty="0"/>
            <a:t>)</a:t>
          </a:r>
        </a:p>
        <a:p xmlns:a="http://schemas.openxmlformats.org/drawingml/2006/main">
          <a:pPr marL="228600" indent="-228600">
            <a:buAutoNum type="arabicPeriod"/>
          </a:pPr>
          <a:endParaRPr lang="de-DE" sz="1100" dirty="0"/>
        </a:p>
      </cdr:txBody>
    </cdr:sp>
  </cdr:relSizeAnchor>
  <cdr:relSizeAnchor xmlns:cdr="http://schemas.openxmlformats.org/drawingml/2006/chartDrawing">
    <cdr:from>
      <cdr:x>0.61242</cdr:x>
      <cdr:y>0.26341</cdr:y>
    </cdr:from>
    <cdr:to>
      <cdr:x>0.69939</cdr:x>
      <cdr:y>0.47355</cdr:y>
    </cdr:to>
    <cdr:sp macro="" textlink="">
      <cdr:nvSpPr>
        <cdr:cNvPr id="7" name="Textfeld 6">
          <a:extLst xmlns:a="http://schemas.openxmlformats.org/drawingml/2006/main">
            <a:ext uri="{FF2B5EF4-FFF2-40B4-BE49-F238E27FC236}">
              <a16:creationId xmlns:a16="http://schemas.microsoft.com/office/drawing/2014/main" id="{82F67F02-7AD3-1CF2-21E3-C38E17505CA4}"/>
            </a:ext>
          </a:extLst>
        </cdr:cNvPr>
        <cdr:cNvSpPr txBox="1"/>
      </cdr:nvSpPr>
      <cdr:spPr>
        <a:xfrm xmlns:a="http://schemas.openxmlformats.org/drawingml/2006/main">
          <a:off x="6440016" y="1146180"/>
          <a:ext cx="914437" cy="9143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1400" dirty="0"/>
            <a:t>2. Ölkrise</a:t>
          </a:r>
        </a:p>
        <a:p xmlns:a="http://schemas.openxmlformats.org/drawingml/2006/main">
          <a:r>
            <a:rPr lang="de-DE" sz="1400" dirty="0"/>
            <a:t>(Iran-Irak-Krieg</a:t>
          </a:r>
          <a:r>
            <a:rPr lang="de-DE" sz="1100" dirty="0"/>
            <a:t>)</a:t>
          </a:r>
        </a:p>
      </cdr:txBody>
    </cdr:sp>
  </cdr:relSizeAnchor>
  <cdr:relSizeAnchor xmlns:cdr="http://schemas.openxmlformats.org/drawingml/2006/chartDrawing">
    <cdr:from>
      <cdr:x>0.91304</cdr:x>
      <cdr:y>0.41677</cdr:y>
    </cdr:from>
    <cdr:to>
      <cdr:x>1</cdr:x>
      <cdr:y>0.62691</cdr:y>
    </cdr:to>
    <cdr:sp macro="" textlink="">
      <cdr:nvSpPr>
        <cdr:cNvPr id="8" name="Textfeld 7">
          <a:extLst xmlns:a="http://schemas.openxmlformats.org/drawingml/2006/main">
            <a:ext uri="{FF2B5EF4-FFF2-40B4-BE49-F238E27FC236}">
              <a16:creationId xmlns:a16="http://schemas.microsoft.com/office/drawing/2014/main" id="{4BCFD8BB-E396-8B1A-D5F1-C0AE7D7E021A}"/>
            </a:ext>
          </a:extLst>
        </cdr:cNvPr>
        <cdr:cNvSpPr txBox="1"/>
      </cdr:nvSpPr>
      <cdr:spPr>
        <a:xfrm xmlns:a="http://schemas.openxmlformats.org/drawingml/2006/main">
          <a:off x="9601200" y="181350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1400" dirty="0"/>
            <a:t>Ukraine-</a:t>
          </a:r>
        </a:p>
        <a:p xmlns:a="http://schemas.openxmlformats.org/drawingml/2006/main">
          <a:r>
            <a:rPr lang="de-DE" sz="1400" dirty="0"/>
            <a:t>Krieg</a:t>
          </a:r>
        </a:p>
      </cdr:txBody>
    </cdr:sp>
  </cdr:relSizeAnchor>
</c:userShapes>
</file>

<file path=ppt/drawings/drawing2.xml><?xml version="1.0" encoding="utf-8"?>
<c:userShapes xmlns:c="http://schemas.openxmlformats.org/drawingml/2006/chart">
  <cdr:relSizeAnchor xmlns:cdr="http://schemas.openxmlformats.org/drawingml/2006/chartDrawing">
    <cdr:from>
      <cdr:x>0.70053</cdr:x>
      <cdr:y>0.27031</cdr:y>
    </cdr:from>
    <cdr:to>
      <cdr:x>0.86041</cdr:x>
      <cdr:y>0.87314</cdr:y>
    </cdr:to>
    <cdr:sp macro="" textlink="">
      <cdr:nvSpPr>
        <cdr:cNvPr id="2" name="Ellipse 1">
          <a:extLst xmlns:a="http://schemas.openxmlformats.org/drawingml/2006/main">
            <a:ext uri="{FF2B5EF4-FFF2-40B4-BE49-F238E27FC236}">
              <a16:creationId xmlns:a16="http://schemas.microsoft.com/office/drawing/2014/main" id="{5D3B7AA1-3F31-7809-1CDB-38A4BCD7CE02}"/>
            </a:ext>
          </a:extLst>
        </cdr:cNvPr>
        <cdr:cNvSpPr/>
      </cdr:nvSpPr>
      <cdr:spPr>
        <a:xfrm xmlns:a="http://schemas.openxmlformats.org/drawingml/2006/main">
          <a:off x="3629888" y="1176192"/>
          <a:ext cx="828403" cy="2623128"/>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de-DE"/>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E09707BC-C38A-460A-89C9-25CE8FC67D5C}" type="datetimeFigureOut">
              <a:rPr lang="nl-NL" smtClean="0"/>
              <a:t>25-11-2022</a:t>
            </a:fld>
            <a:endParaRPr lang="nl-NL"/>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3CBB008D-7A04-4AF8-B0DC-0FBB0E4AFF11}" type="slidenum">
              <a:rPr lang="nl-NL" smtClean="0"/>
              <a:t>‹#›</a:t>
            </a:fld>
            <a:endParaRPr lang="nl-NL"/>
          </a:p>
        </p:txBody>
      </p:sp>
    </p:spTree>
    <p:extLst>
      <p:ext uri="{BB962C8B-B14F-4D97-AF65-F5344CB8AC3E}">
        <p14:creationId xmlns:p14="http://schemas.microsoft.com/office/powerpoint/2010/main" val="72932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LU"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6BCA89F7-C184-4EA5-9969-46EC4F0C3057}" type="slidenum">
              <a:rPr lang="en-US" smtClean="0"/>
              <a:pPr/>
              <a:t>1</a:t>
            </a:fld>
            <a:endParaRPr lang="en-US" dirty="0"/>
          </a:p>
        </p:txBody>
      </p:sp>
      <p:sp>
        <p:nvSpPr>
          <p:cNvPr id="6" name="Date Placeholder 5"/>
          <p:cNvSpPr>
            <a:spLocks noGrp="1"/>
          </p:cNvSpPr>
          <p:nvPr>
            <p:ph type="dt" idx="12"/>
          </p:nvPr>
        </p:nvSpPr>
        <p:spPr/>
        <p:txBody>
          <a:bodyPr/>
          <a:lstStyle/>
          <a:p>
            <a:fld id="{4EDF5682-6340-4358-8710-3D9E1C39065C}" type="datetime1">
              <a:rPr lang="fr-LU" smtClean="0"/>
              <a:t>25/11/2022</a:t>
            </a:fld>
            <a:endParaRPr lang="fr-LU"/>
          </a:p>
        </p:txBody>
      </p:sp>
    </p:spTree>
    <p:extLst>
      <p:ext uri="{BB962C8B-B14F-4D97-AF65-F5344CB8AC3E}">
        <p14:creationId xmlns:p14="http://schemas.microsoft.com/office/powerpoint/2010/main" val="129261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954645-8D79-E962-AA26-071CDBFCF37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66DF332-6D44-D5FF-A366-73578A340F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C64C21E-D419-2D14-08A2-2EC47FCC5F09}"/>
              </a:ext>
            </a:extLst>
          </p:cNvPr>
          <p:cNvSpPr>
            <a:spLocks noGrp="1"/>
          </p:cNvSpPr>
          <p:nvPr>
            <p:ph type="dt" sz="half" idx="10"/>
          </p:nvPr>
        </p:nvSpPr>
        <p:spPr/>
        <p:txBody>
          <a:bodyPr/>
          <a:lstStyle/>
          <a:p>
            <a:fld id="{01872317-9462-485D-8837-6AF00E51E3CC}" type="datetimeFigureOut">
              <a:rPr lang="de-DE" smtClean="0"/>
              <a:t>25.11.2022</a:t>
            </a:fld>
            <a:endParaRPr lang="de-DE"/>
          </a:p>
        </p:txBody>
      </p:sp>
      <p:sp>
        <p:nvSpPr>
          <p:cNvPr id="5" name="Fußzeilenplatzhalter 4">
            <a:extLst>
              <a:ext uri="{FF2B5EF4-FFF2-40B4-BE49-F238E27FC236}">
                <a16:creationId xmlns:a16="http://schemas.microsoft.com/office/drawing/2014/main" id="{71054FE2-5D82-001C-5BB2-751806A3847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C3B186A-0D0D-1413-D145-B63882E86A67}"/>
              </a:ext>
            </a:extLst>
          </p:cNvPr>
          <p:cNvSpPr>
            <a:spLocks noGrp="1"/>
          </p:cNvSpPr>
          <p:nvPr>
            <p:ph type="sldNum" sz="quarter" idx="12"/>
          </p:nvPr>
        </p:nvSpPr>
        <p:spPr/>
        <p:txBody>
          <a:bodyPr/>
          <a:lstStyle/>
          <a:p>
            <a:fld id="{33364F6B-AFB7-4685-A480-F7232ECBB7FB}" type="slidenum">
              <a:rPr lang="de-DE" smtClean="0"/>
              <a:t>‹#›</a:t>
            </a:fld>
            <a:endParaRPr lang="de-DE"/>
          </a:p>
        </p:txBody>
      </p:sp>
    </p:spTree>
    <p:extLst>
      <p:ext uri="{BB962C8B-B14F-4D97-AF65-F5344CB8AC3E}">
        <p14:creationId xmlns:p14="http://schemas.microsoft.com/office/powerpoint/2010/main" val="150911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569BE9-973B-57D1-63DF-412ABFF5B68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7EE5F10-BBAB-1FAF-5E0D-572104C9D78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121F7A7-A22B-12DB-9D7B-CB7404D2414C}"/>
              </a:ext>
            </a:extLst>
          </p:cNvPr>
          <p:cNvSpPr>
            <a:spLocks noGrp="1"/>
          </p:cNvSpPr>
          <p:nvPr>
            <p:ph type="dt" sz="half" idx="10"/>
          </p:nvPr>
        </p:nvSpPr>
        <p:spPr/>
        <p:txBody>
          <a:bodyPr/>
          <a:lstStyle/>
          <a:p>
            <a:fld id="{01872317-9462-485D-8837-6AF00E51E3CC}" type="datetimeFigureOut">
              <a:rPr lang="de-DE" smtClean="0"/>
              <a:t>25.11.2022</a:t>
            </a:fld>
            <a:endParaRPr lang="de-DE"/>
          </a:p>
        </p:txBody>
      </p:sp>
      <p:sp>
        <p:nvSpPr>
          <p:cNvPr id="5" name="Fußzeilenplatzhalter 4">
            <a:extLst>
              <a:ext uri="{FF2B5EF4-FFF2-40B4-BE49-F238E27FC236}">
                <a16:creationId xmlns:a16="http://schemas.microsoft.com/office/drawing/2014/main" id="{C028DB79-DAB4-9F89-CAAF-064EBE85205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A42C0DA-D5A7-F2A0-D88D-A64860206AF3}"/>
              </a:ext>
            </a:extLst>
          </p:cNvPr>
          <p:cNvSpPr>
            <a:spLocks noGrp="1"/>
          </p:cNvSpPr>
          <p:nvPr>
            <p:ph type="sldNum" sz="quarter" idx="12"/>
          </p:nvPr>
        </p:nvSpPr>
        <p:spPr/>
        <p:txBody>
          <a:bodyPr/>
          <a:lstStyle/>
          <a:p>
            <a:fld id="{33364F6B-AFB7-4685-A480-F7232ECBB7FB}" type="slidenum">
              <a:rPr lang="de-DE" smtClean="0"/>
              <a:t>‹#›</a:t>
            </a:fld>
            <a:endParaRPr lang="de-DE"/>
          </a:p>
        </p:txBody>
      </p:sp>
    </p:spTree>
    <p:extLst>
      <p:ext uri="{BB962C8B-B14F-4D97-AF65-F5344CB8AC3E}">
        <p14:creationId xmlns:p14="http://schemas.microsoft.com/office/powerpoint/2010/main" val="3863070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699B731-EB1B-37CF-890B-7BBB7AEE559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9118BE6-A4B1-A0D6-9AAE-05127C8B037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27FAAA8-5CB6-E501-62BD-7D00B50C7CBA}"/>
              </a:ext>
            </a:extLst>
          </p:cNvPr>
          <p:cNvSpPr>
            <a:spLocks noGrp="1"/>
          </p:cNvSpPr>
          <p:nvPr>
            <p:ph type="dt" sz="half" idx="10"/>
          </p:nvPr>
        </p:nvSpPr>
        <p:spPr/>
        <p:txBody>
          <a:bodyPr/>
          <a:lstStyle/>
          <a:p>
            <a:fld id="{01872317-9462-485D-8837-6AF00E51E3CC}" type="datetimeFigureOut">
              <a:rPr lang="de-DE" smtClean="0"/>
              <a:t>25.11.2022</a:t>
            </a:fld>
            <a:endParaRPr lang="de-DE"/>
          </a:p>
        </p:txBody>
      </p:sp>
      <p:sp>
        <p:nvSpPr>
          <p:cNvPr id="5" name="Fußzeilenplatzhalter 4">
            <a:extLst>
              <a:ext uri="{FF2B5EF4-FFF2-40B4-BE49-F238E27FC236}">
                <a16:creationId xmlns:a16="http://schemas.microsoft.com/office/drawing/2014/main" id="{9A4B7A96-9AB8-8BF8-D6B6-B3799D3F2C3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19F0201-576B-66E3-3995-E86395AA613D}"/>
              </a:ext>
            </a:extLst>
          </p:cNvPr>
          <p:cNvSpPr>
            <a:spLocks noGrp="1"/>
          </p:cNvSpPr>
          <p:nvPr>
            <p:ph type="sldNum" sz="quarter" idx="12"/>
          </p:nvPr>
        </p:nvSpPr>
        <p:spPr/>
        <p:txBody>
          <a:bodyPr/>
          <a:lstStyle/>
          <a:p>
            <a:fld id="{33364F6B-AFB7-4685-A480-F7232ECBB7FB}" type="slidenum">
              <a:rPr lang="de-DE" smtClean="0"/>
              <a:t>‹#›</a:t>
            </a:fld>
            <a:endParaRPr lang="de-DE"/>
          </a:p>
        </p:txBody>
      </p:sp>
    </p:spTree>
    <p:extLst>
      <p:ext uri="{BB962C8B-B14F-4D97-AF65-F5344CB8AC3E}">
        <p14:creationId xmlns:p14="http://schemas.microsoft.com/office/powerpoint/2010/main" val="957791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0" name="Picture 9" descr="A picture containing text, businesscard&#10;&#10;Description automatically generated">
            <a:extLst>
              <a:ext uri="{FF2B5EF4-FFF2-40B4-BE49-F238E27FC236}">
                <a16:creationId xmlns:a16="http://schemas.microsoft.com/office/drawing/2014/main" id="{B0C10461-5FA9-7F28-5F6B-49615167EA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014948" y="2100263"/>
            <a:ext cx="7766123" cy="2884692"/>
          </a:xfrm>
        </p:spPr>
        <p:txBody>
          <a:bodyPr anchor="ctr" anchorCtr="0">
            <a:normAutofit/>
          </a:bodyPr>
          <a:lstStyle>
            <a:lvl1pPr algn="l">
              <a:lnSpc>
                <a:spcPct val="100000"/>
              </a:lnSpc>
              <a:spcAft>
                <a:spcPts val="300"/>
              </a:spcAft>
              <a:defRPr sz="2800" b="1"/>
            </a:lvl1pPr>
          </a:lstStyle>
          <a:p>
            <a:r>
              <a:rPr lang="en-US" dirty="0"/>
              <a:t>Click to edit Master title style</a:t>
            </a:r>
            <a:endParaRPr lang="fr-LU" dirty="0"/>
          </a:p>
        </p:txBody>
      </p:sp>
      <p:sp>
        <p:nvSpPr>
          <p:cNvPr id="3" name="Subtitle 2"/>
          <p:cNvSpPr>
            <a:spLocks noGrp="1"/>
          </p:cNvSpPr>
          <p:nvPr>
            <p:ph type="subTitle" idx="1"/>
          </p:nvPr>
        </p:nvSpPr>
        <p:spPr>
          <a:xfrm>
            <a:off x="3014948" y="5186364"/>
            <a:ext cx="7583510" cy="907930"/>
          </a:xfrm>
        </p:spPr>
        <p:txBody>
          <a:bodyPr anchor="ctr" anchorCtr="0">
            <a:noAutofit/>
          </a:bodyPr>
          <a:lstStyle>
            <a:lvl1pPr marL="0" indent="0" algn="l">
              <a:spcBef>
                <a:spcPts val="300"/>
              </a:spcBef>
              <a:buNone/>
              <a:defRPr sz="2400" b="1" cap="none" baseline="0">
                <a:solidFill>
                  <a:srgbClr val="00145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LU" dirty="0"/>
          </a:p>
        </p:txBody>
      </p:sp>
      <p:sp>
        <p:nvSpPr>
          <p:cNvPr id="11" name="Text Placeholder 10">
            <a:extLst>
              <a:ext uri="{FF2B5EF4-FFF2-40B4-BE49-F238E27FC236}">
                <a16:creationId xmlns:a16="http://schemas.microsoft.com/office/drawing/2014/main" id="{2C2BF7CF-BEAF-26D4-3BDF-A8FB9B331BE3}"/>
              </a:ext>
            </a:extLst>
          </p:cNvPr>
          <p:cNvSpPr>
            <a:spLocks noGrp="1"/>
          </p:cNvSpPr>
          <p:nvPr>
            <p:ph type="body" sz="quarter" idx="13"/>
          </p:nvPr>
        </p:nvSpPr>
        <p:spPr>
          <a:xfrm>
            <a:off x="3014948" y="642938"/>
            <a:ext cx="8426482" cy="1230108"/>
          </a:xfrm>
        </p:spPr>
        <p:txBody>
          <a:bodyPr anchor="b" anchorCtr="0">
            <a:normAutofit/>
          </a:bodyPr>
          <a:lstStyle>
            <a:lvl1pPr marL="0" indent="0">
              <a:spcBef>
                <a:spcPts val="300"/>
              </a:spcBef>
              <a:buFontTx/>
              <a:buNone/>
              <a:defRPr lang="en-US" sz="2800" b="0" kern="1200" cap="all" baseline="0" dirty="0" smtClean="0">
                <a:solidFill>
                  <a:srgbClr val="9E2220"/>
                </a:solidFill>
                <a:latin typeface="Verdana" panose="020B0604030504040204" pitchFamily="34" charset="0"/>
                <a:ea typeface="Verdana" panose="020B0604030504040204" pitchFamily="34" charset="0"/>
                <a:cs typeface="+mj-cs"/>
              </a:defRPr>
            </a:lvl1pPr>
          </a:lstStyle>
          <a:p>
            <a:pPr lvl="0"/>
            <a:r>
              <a:rPr lang="en-US" dirty="0"/>
              <a:t>Click to edit Master text styles</a:t>
            </a:r>
            <a:endParaRPr lang="fr-FR" dirty="0"/>
          </a:p>
        </p:txBody>
      </p:sp>
    </p:spTree>
    <p:extLst>
      <p:ext uri="{BB962C8B-B14F-4D97-AF65-F5344CB8AC3E}">
        <p14:creationId xmlns:p14="http://schemas.microsoft.com/office/powerpoint/2010/main" val="423161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4FA413-6351-711F-8BC7-5B817EA8E32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5A89320-E974-57A1-7590-B4E06DC3838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211E872-985D-3129-2F72-5CB5E15D09B0}"/>
              </a:ext>
            </a:extLst>
          </p:cNvPr>
          <p:cNvSpPr>
            <a:spLocks noGrp="1"/>
          </p:cNvSpPr>
          <p:nvPr>
            <p:ph type="dt" sz="half" idx="10"/>
          </p:nvPr>
        </p:nvSpPr>
        <p:spPr/>
        <p:txBody>
          <a:bodyPr/>
          <a:lstStyle/>
          <a:p>
            <a:fld id="{01872317-9462-485D-8837-6AF00E51E3CC}" type="datetimeFigureOut">
              <a:rPr lang="de-DE" smtClean="0"/>
              <a:t>25.11.2022</a:t>
            </a:fld>
            <a:endParaRPr lang="de-DE"/>
          </a:p>
        </p:txBody>
      </p:sp>
      <p:sp>
        <p:nvSpPr>
          <p:cNvPr id="5" name="Fußzeilenplatzhalter 4">
            <a:extLst>
              <a:ext uri="{FF2B5EF4-FFF2-40B4-BE49-F238E27FC236}">
                <a16:creationId xmlns:a16="http://schemas.microsoft.com/office/drawing/2014/main" id="{37F79141-7440-8BC8-8FC4-9EFA3CB3499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4587949-265F-6127-140E-CF37B210FA26}"/>
              </a:ext>
            </a:extLst>
          </p:cNvPr>
          <p:cNvSpPr>
            <a:spLocks noGrp="1"/>
          </p:cNvSpPr>
          <p:nvPr>
            <p:ph type="sldNum" sz="quarter" idx="12"/>
          </p:nvPr>
        </p:nvSpPr>
        <p:spPr/>
        <p:txBody>
          <a:bodyPr/>
          <a:lstStyle/>
          <a:p>
            <a:fld id="{33364F6B-AFB7-4685-A480-F7232ECBB7FB}" type="slidenum">
              <a:rPr lang="de-DE" smtClean="0"/>
              <a:t>‹#›</a:t>
            </a:fld>
            <a:endParaRPr lang="de-DE"/>
          </a:p>
        </p:txBody>
      </p:sp>
    </p:spTree>
    <p:extLst>
      <p:ext uri="{BB962C8B-B14F-4D97-AF65-F5344CB8AC3E}">
        <p14:creationId xmlns:p14="http://schemas.microsoft.com/office/powerpoint/2010/main" val="232687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1A15E-0F2B-A996-F2D1-26C69025B7C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406E115-218A-FE78-7FDA-AC7BB94800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91C8921-77BC-EE26-20C9-B0E934CE2628}"/>
              </a:ext>
            </a:extLst>
          </p:cNvPr>
          <p:cNvSpPr>
            <a:spLocks noGrp="1"/>
          </p:cNvSpPr>
          <p:nvPr>
            <p:ph type="dt" sz="half" idx="10"/>
          </p:nvPr>
        </p:nvSpPr>
        <p:spPr/>
        <p:txBody>
          <a:bodyPr/>
          <a:lstStyle/>
          <a:p>
            <a:fld id="{01872317-9462-485D-8837-6AF00E51E3CC}" type="datetimeFigureOut">
              <a:rPr lang="de-DE" smtClean="0"/>
              <a:t>25.11.2022</a:t>
            </a:fld>
            <a:endParaRPr lang="de-DE"/>
          </a:p>
        </p:txBody>
      </p:sp>
      <p:sp>
        <p:nvSpPr>
          <p:cNvPr id="5" name="Fußzeilenplatzhalter 4">
            <a:extLst>
              <a:ext uri="{FF2B5EF4-FFF2-40B4-BE49-F238E27FC236}">
                <a16:creationId xmlns:a16="http://schemas.microsoft.com/office/drawing/2014/main" id="{1FFFE9E5-0C3E-40FA-FA0D-E14A2718B54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4C1DFAD-FF1A-E2D3-ECDE-311DB0F8FAD7}"/>
              </a:ext>
            </a:extLst>
          </p:cNvPr>
          <p:cNvSpPr>
            <a:spLocks noGrp="1"/>
          </p:cNvSpPr>
          <p:nvPr>
            <p:ph type="sldNum" sz="quarter" idx="12"/>
          </p:nvPr>
        </p:nvSpPr>
        <p:spPr/>
        <p:txBody>
          <a:bodyPr/>
          <a:lstStyle/>
          <a:p>
            <a:fld id="{33364F6B-AFB7-4685-A480-F7232ECBB7FB}" type="slidenum">
              <a:rPr lang="de-DE" smtClean="0"/>
              <a:t>‹#›</a:t>
            </a:fld>
            <a:endParaRPr lang="de-DE"/>
          </a:p>
        </p:txBody>
      </p:sp>
    </p:spTree>
    <p:extLst>
      <p:ext uri="{BB962C8B-B14F-4D97-AF65-F5344CB8AC3E}">
        <p14:creationId xmlns:p14="http://schemas.microsoft.com/office/powerpoint/2010/main" val="124372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A75B65-1F34-3B27-D00C-F4290BF086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BC41327-6292-C877-9FB0-341E7D4EE6F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358B61E-5A27-8E06-7468-DA443D5F5C0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5F2A4A-CB2A-ABD2-9548-9DFF7A107BBF}"/>
              </a:ext>
            </a:extLst>
          </p:cNvPr>
          <p:cNvSpPr>
            <a:spLocks noGrp="1"/>
          </p:cNvSpPr>
          <p:nvPr>
            <p:ph type="dt" sz="half" idx="10"/>
          </p:nvPr>
        </p:nvSpPr>
        <p:spPr/>
        <p:txBody>
          <a:bodyPr/>
          <a:lstStyle/>
          <a:p>
            <a:fld id="{01872317-9462-485D-8837-6AF00E51E3CC}" type="datetimeFigureOut">
              <a:rPr lang="de-DE" smtClean="0"/>
              <a:t>25.11.2022</a:t>
            </a:fld>
            <a:endParaRPr lang="de-DE"/>
          </a:p>
        </p:txBody>
      </p:sp>
      <p:sp>
        <p:nvSpPr>
          <p:cNvPr id="6" name="Fußzeilenplatzhalter 5">
            <a:extLst>
              <a:ext uri="{FF2B5EF4-FFF2-40B4-BE49-F238E27FC236}">
                <a16:creationId xmlns:a16="http://schemas.microsoft.com/office/drawing/2014/main" id="{E563F8F7-60BD-C2E6-5772-BE91B6D6254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65DFDC2-CA29-08D2-4838-0E9AA5EBDEB9}"/>
              </a:ext>
            </a:extLst>
          </p:cNvPr>
          <p:cNvSpPr>
            <a:spLocks noGrp="1"/>
          </p:cNvSpPr>
          <p:nvPr>
            <p:ph type="sldNum" sz="quarter" idx="12"/>
          </p:nvPr>
        </p:nvSpPr>
        <p:spPr/>
        <p:txBody>
          <a:bodyPr/>
          <a:lstStyle/>
          <a:p>
            <a:fld id="{33364F6B-AFB7-4685-A480-F7232ECBB7FB}" type="slidenum">
              <a:rPr lang="de-DE" smtClean="0"/>
              <a:t>‹#›</a:t>
            </a:fld>
            <a:endParaRPr lang="de-DE"/>
          </a:p>
        </p:txBody>
      </p:sp>
    </p:spTree>
    <p:extLst>
      <p:ext uri="{BB962C8B-B14F-4D97-AF65-F5344CB8AC3E}">
        <p14:creationId xmlns:p14="http://schemas.microsoft.com/office/powerpoint/2010/main" val="21346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3596A-45B5-10A1-0B24-0285DE147C0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A32FAA0-153E-AE73-3EAC-FB20BD6D7D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4077F97-9BF0-7E8E-8898-AB1639A1E69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83C1579-782E-8BB1-A24E-5EA7EDBFA8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6AD4982-000A-EC5B-303D-CFB5BD6F875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7121E74-FEAB-1D33-B3C3-7CE53FCE28ED}"/>
              </a:ext>
            </a:extLst>
          </p:cNvPr>
          <p:cNvSpPr>
            <a:spLocks noGrp="1"/>
          </p:cNvSpPr>
          <p:nvPr>
            <p:ph type="dt" sz="half" idx="10"/>
          </p:nvPr>
        </p:nvSpPr>
        <p:spPr/>
        <p:txBody>
          <a:bodyPr/>
          <a:lstStyle/>
          <a:p>
            <a:fld id="{01872317-9462-485D-8837-6AF00E51E3CC}" type="datetimeFigureOut">
              <a:rPr lang="de-DE" smtClean="0"/>
              <a:t>25.11.2022</a:t>
            </a:fld>
            <a:endParaRPr lang="de-DE"/>
          </a:p>
        </p:txBody>
      </p:sp>
      <p:sp>
        <p:nvSpPr>
          <p:cNvPr id="8" name="Fußzeilenplatzhalter 7">
            <a:extLst>
              <a:ext uri="{FF2B5EF4-FFF2-40B4-BE49-F238E27FC236}">
                <a16:creationId xmlns:a16="http://schemas.microsoft.com/office/drawing/2014/main" id="{B61A0CAA-6A8F-BB4A-A3AA-F1058775702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808E78E-BBBC-E9C8-676C-E8157E2C3310}"/>
              </a:ext>
            </a:extLst>
          </p:cNvPr>
          <p:cNvSpPr>
            <a:spLocks noGrp="1"/>
          </p:cNvSpPr>
          <p:nvPr>
            <p:ph type="sldNum" sz="quarter" idx="12"/>
          </p:nvPr>
        </p:nvSpPr>
        <p:spPr/>
        <p:txBody>
          <a:bodyPr/>
          <a:lstStyle/>
          <a:p>
            <a:fld id="{33364F6B-AFB7-4685-A480-F7232ECBB7FB}" type="slidenum">
              <a:rPr lang="de-DE" smtClean="0"/>
              <a:t>‹#›</a:t>
            </a:fld>
            <a:endParaRPr lang="de-DE"/>
          </a:p>
        </p:txBody>
      </p:sp>
    </p:spTree>
    <p:extLst>
      <p:ext uri="{BB962C8B-B14F-4D97-AF65-F5344CB8AC3E}">
        <p14:creationId xmlns:p14="http://schemas.microsoft.com/office/powerpoint/2010/main" val="3044108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3FCA3-D906-CF37-A4AF-8733B83AF31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BA7786A-A6AB-5EF5-4350-831AA1916A35}"/>
              </a:ext>
            </a:extLst>
          </p:cNvPr>
          <p:cNvSpPr>
            <a:spLocks noGrp="1"/>
          </p:cNvSpPr>
          <p:nvPr>
            <p:ph type="dt" sz="half" idx="10"/>
          </p:nvPr>
        </p:nvSpPr>
        <p:spPr/>
        <p:txBody>
          <a:bodyPr/>
          <a:lstStyle/>
          <a:p>
            <a:fld id="{01872317-9462-485D-8837-6AF00E51E3CC}" type="datetimeFigureOut">
              <a:rPr lang="de-DE" smtClean="0"/>
              <a:t>25.11.2022</a:t>
            </a:fld>
            <a:endParaRPr lang="de-DE"/>
          </a:p>
        </p:txBody>
      </p:sp>
      <p:sp>
        <p:nvSpPr>
          <p:cNvPr id="4" name="Fußzeilenplatzhalter 3">
            <a:extLst>
              <a:ext uri="{FF2B5EF4-FFF2-40B4-BE49-F238E27FC236}">
                <a16:creationId xmlns:a16="http://schemas.microsoft.com/office/drawing/2014/main" id="{F62E86F7-A5CE-3AE7-567D-EB70B5091D5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4905DDD-67E2-FD1A-3D3A-9BD6DABCBDFF}"/>
              </a:ext>
            </a:extLst>
          </p:cNvPr>
          <p:cNvSpPr>
            <a:spLocks noGrp="1"/>
          </p:cNvSpPr>
          <p:nvPr>
            <p:ph type="sldNum" sz="quarter" idx="12"/>
          </p:nvPr>
        </p:nvSpPr>
        <p:spPr/>
        <p:txBody>
          <a:bodyPr/>
          <a:lstStyle/>
          <a:p>
            <a:fld id="{33364F6B-AFB7-4685-A480-F7232ECBB7FB}" type="slidenum">
              <a:rPr lang="de-DE" smtClean="0"/>
              <a:t>‹#›</a:t>
            </a:fld>
            <a:endParaRPr lang="de-DE"/>
          </a:p>
        </p:txBody>
      </p:sp>
    </p:spTree>
    <p:extLst>
      <p:ext uri="{BB962C8B-B14F-4D97-AF65-F5344CB8AC3E}">
        <p14:creationId xmlns:p14="http://schemas.microsoft.com/office/powerpoint/2010/main" val="399771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2225F38-BADF-7929-E2C0-8B2CEC2A88F9}"/>
              </a:ext>
            </a:extLst>
          </p:cNvPr>
          <p:cNvSpPr>
            <a:spLocks noGrp="1"/>
          </p:cNvSpPr>
          <p:nvPr>
            <p:ph type="dt" sz="half" idx="10"/>
          </p:nvPr>
        </p:nvSpPr>
        <p:spPr/>
        <p:txBody>
          <a:bodyPr/>
          <a:lstStyle/>
          <a:p>
            <a:fld id="{01872317-9462-485D-8837-6AF00E51E3CC}" type="datetimeFigureOut">
              <a:rPr lang="de-DE" smtClean="0"/>
              <a:t>25.11.2022</a:t>
            </a:fld>
            <a:endParaRPr lang="de-DE"/>
          </a:p>
        </p:txBody>
      </p:sp>
      <p:sp>
        <p:nvSpPr>
          <p:cNvPr id="3" name="Fußzeilenplatzhalter 2">
            <a:extLst>
              <a:ext uri="{FF2B5EF4-FFF2-40B4-BE49-F238E27FC236}">
                <a16:creationId xmlns:a16="http://schemas.microsoft.com/office/drawing/2014/main" id="{1BA627E7-F943-999D-4A32-C971436F834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BF16E998-34AE-5950-3E4E-BDAA2EE59C94}"/>
              </a:ext>
            </a:extLst>
          </p:cNvPr>
          <p:cNvSpPr>
            <a:spLocks noGrp="1"/>
          </p:cNvSpPr>
          <p:nvPr>
            <p:ph type="sldNum" sz="quarter" idx="12"/>
          </p:nvPr>
        </p:nvSpPr>
        <p:spPr/>
        <p:txBody>
          <a:bodyPr/>
          <a:lstStyle/>
          <a:p>
            <a:fld id="{33364F6B-AFB7-4685-A480-F7232ECBB7FB}" type="slidenum">
              <a:rPr lang="de-DE" smtClean="0"/>
              <a:t>‹#›</a:t>
            </a:fld>
            <a:endParaRPr lang="de-DE"/>
          </a:p>
        </p:txBody>
      </p:sp>
    </p:spTree>
    <p:extLst>
      <p:ext uri="{BB962C8B-B14F-4D97-AF65-F5344CB8AC3E}">
        <p14:creationId xmlns:p14="http://schemas.microsoft.com/office/powerpoint/2010/main" val="130870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0E0FA4-4D45-7BB6-70B3-98352EF1E8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472F9E7-B3D9-2318-766D-9118BE8C14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6FDE4EE-2664-54DE-A2A4-1ECDB65F2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755D6FE-1D4D-BF81-EC48-9E5767D67854}"/>
              </a:ext>
            </a:extLst>
          </p:cNvPr>
          <p:cNvSpPr>
            <a:spLocks noGrp="1"/>
          </p:cNvSpPr>
          <p:nvPr>
            <p:ph type="dt" sz="half" idx="10"/>
          </p:nvPr>
        </p:nvSpPr>
        <p:spPr/>
        <p:txBody>
          <a:bodyPr/>
          <a:lstStyle/>
          <a:p>
            <a:fld id="{01872317-9462-485D-8837-6AF00E51E3CC}" type="datetimeFigureOut">
              <a:rPr lang="de-DE" smtClean="0"/>
              <a:t>25.11.2022</a:t>
            </a:fld>
            <a:endParaRPr lang="de-DE"/>
          </a:p>
        </p:txBody>
      </p:sp>
      <p:sp>
        <p:nvSpPr>
          <p:cNvPr id="6" name="Fußzeilenplatzhalter 5">
            <a:extLst>
              <a:ext uri="{FF2B5EF4-FFF2-40B4-BE49-F238E27FC236}">
                <a16:creationId xmlns:a16="http://schemas.microsoft.com/office/drawing/2014/main" id="{F2E2A163-FD11-21B2-AC55-C32D031D08A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EA5F7FB-01C2-C805-26C7-C7C9981FE64F}"/>
              </a:ext>
            </a:extLst>
          </p:cNvPr>
          <p:cNvSpPr>
            <a:spLocks noGrp="1"/>
          </p:cNvSpPr>
          <p:nvPr>
            <p:ph type="sldNum" sz="quarter" idx="12"/>
          </p:nvPr>
        </p:nvSpPr>
        <p:spPr/>
        <p:txBody>
          <a:bodyPr/>
          <a:lstStyle/>
          <a:p>
            <a:fld id="{33364F6B-AFB7-4685-A480-F7232ECBB7FB}" type="slidenum">
              <a:rPr lang="de-DE" smtClean="0"/>
              <a:t>‹#›</a:t>
            </a:fld>
            <a:endParaRPr lang="de-DE"/>
          </a:p>
        </p:txBody>
      </p:sp>
    </p:spTree>
    <p:extLst>
      <p:ext uri="{BB962C8B-B14F-4D97-AF65-F5344CB8AC3E}">
        <p14:creationId xmlns:p14="http://schemas.microsoft.com/office/powerpoint/2010/main" val="378497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FC71DE-A72F-FFED-FDDE-60CC6A4F98F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2EB2389-1E3E-944C-34C7-1D2A0371DE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32F3A73-4989-2428-9BAC-810A76459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082F285-96A3-D1A2-985E-651381A8C24E}"/>
              </a:ext>
            </a:extLst>
          </p:cNvPr>
          <p:cNvSpPr>
            <a:spLocks noGrp="1"/>
          </p:cNvSpPr>
          <p:nvPr>
            <p:ph type="dt" sz="half" idx="10"/>
          </p:nvPr>
        </p:nvSpPr>
        <p:spPr/>
        <p:txBody>
          <a:bodyPr/>
          <a:lstStyle/>
          <a:p>
            <a:fld id="{01872317-9462-485D-8837-6AF00E51E3CC}" type="datetimeFigureOut">
              <a:rPr lang="de-DE" smtClean="0"/>
              <a:t>25.11.2022</a:t>
            </a:fld>
            <a:endParaRPr lang="de-DE"/>
          </a:p>
        </p:txBody>
      </p:sp>
      <p:sp>
        <p:nvSpPr>
          <p:cNvPr id="6" name="Fußzeilenplatzhalter 5">
            <a:extLst>
              <a:ext uri="{FF2B5EF4-FFF2-40B4-BE49-F238E27FC236}">
                <a16:creationId xmlns:a16="http://schemas.microsoft.com/office/drawing/2014/main" id="{C41CB672-198C-7BC6-DC23-0B3CE65D011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B8A1871-E7B4-66C2-CF2A-E54A521B0691}"/>
              </a:ext>
            </a:extLst>
          </p:cNvPr>
          <p:cNvSpPr>
            <a:spLocks noGrp="1"/>
          </p:cNvSpPr>
          <p:nvPr>
            <p:ph type="sldNum" sz="quarter" idx="12"/>
          </p:nvPr>
        </p:nvSpPr>
        <p:spPr/>
        <p:txBody>
          <a:bodyPr/>
          <a:lstStyle/>
          <a:p>
            <a:fld id="{33364F6B-AFB7-4685-A480-F7232ECBB7FB}" type="slidenum">
              <a:rPr lang="de-DE" smtClean="0"/>
              <a:t>‹#›</a:t>
            </a:fld>
            <a:endParaRPr lang="de-DE"/>
          </a:p>
        </p:txBody>
      </p:sp>
    </p:spTree>
    <p:extLst>
      <p:ext uri="{BB962C8B-B14F-4D97-AF65-F5344CB8AC3E}">
        <p14:creationId xmlns:p14="http://schemas.microsoft.com/office/powerpoint/2010/main" val="10007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EB843C4-C0D1-4C16-9206-CBFF9029D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31D8014-90EC-557B-BB99-CDADC1E4F9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BE1B85B-3196-3DD9-147A-786F9FFD06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72317-9462-485D-8837-6AF00E51E3CC}" type="datetimeFigureOut">
              <a:rPr lang="de-DE" smtClean="0"/>
              <a:t>25.11.2022</a:t>
            </a:fld>
            <a:endParaRPr lang="de-DE"/>
          </a:p>
        </p:txBody>
      </p:sp>
      <p:sp>
        <p:nvSpPr>
          <p:cNvPr id="5" name="Fußzeilenplatzhalter 4">
            <a:extLst>
              <a:ext uri="{FF2B5EF4-FFF2-40B4-BE49-F238E27FC236}">
                <a16:creationId xmlns:a16="http://schemas.microsoft.com/office/drawing/2014/main" id="{8F297E5D-1797-5C22-391A-FD42E3326C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08D683E0-1A41-2D25-C2A6-4591D8D778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64F6B-AFB7-4685-A480-F7232ECBB7FB}" type="slidenum">
              <a:rPr lang="de-DE" smtClean="0"/>
              <a:t>‹#›</a:t>
            </a:fld>
            <a:endParaRPr lang="de-DE"/>
          </a:p>
        </p:txBody>
      </p:sp>
    </p:spTree>
    <p:extLst>
      <p:ext uri="{BB962C8B-B14F-4D97-AF65-F5344CB8AC3E}">
        <p14:creationId xmlns:p14="http://schemas.microsoft.com/office/powerpoint/2010/main" val="1747457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hart" Target="../charts/chart10.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2599B-9183-16F5-593F-ED99A6FFF331}"/>
              </a:ext>
            </a:extLst>
          </p:cNvPr>
          <p:cNvSpPr>
            <a:spLocks noGrp="1"/>
          </p:cNvSpPr>
          <p:nvPr>
            <p:ph type="ctrTitle"/>
          </p:nvPr>
        </p:nvSpPr>
        <p:spPr>
          <a:xfrm>
            <a:off x="3014948" y="2100263"/>
            <a:ext cx="7766123" cy="4568764"/>
          </a:xfrm>
        </p:spPr>
        <p:txBody>
          <a:bodyPr>
            <a:normAutofit/>
          </a:bodyPr>
          <a:lstStyle/>
          <a:p>
            <a:r>
              <a:rPr lang="de-DE" dirty="0"/>
              <a:t>Europäische Zentralbank im Spannungsfeld zwischen Preisstabilität und Wirtschaftswachstum</a:t>
            </a:r>
            <a:br>
              <a:rPr lang="de-DE" dirty="0"/>
            </a:br>
            <a:br>
              <a:rPr lang="de-DE" dirty="0"/>
            </a:br>
            <a:r>
              <a:rPr lang="fr-FR" dirty="0">
                <a:solidFill>
                  <a:srgbClr val="9E2220"/>
                </a:solidFill>
              </a:rPr>
              <a:t>La Banque centrale européenne tiraillée entre la stabilité des prix et la croissance économique</a:t>
            </a:r>
            <a:br>
              <a:rPr lang="fr-FR" dirty="0">
                <a:solidFill>
                  <a:srgbClr val="9E2220"/>
                </a:solidFill>
              </a:rPr>
            </a:br>
            <a:br>
              <a:rPr lang="fr-FR" sz="2200" dirty="0">
                <a:solidFill>
                  <a:srgbClr val="9E2220"/>
                </a:solidFill>
              </a:rPr>
            </a:br>
            <a:br>
              <a:rPr lang="fr-FR" sz="2200" dirty="0">
                <a:solidFill>
                  <a:srgbClr val="9E2220"/>
                </a:solidFill>
              </a:rPr>
            </a:br>
            <a:r>
              <a:rPr lang="fr-FR" sz="1800" dirty="0"/>
              <a:t>Professor Dr. Peter BOFINGER </a:t>
            </a:r>
            <a:br>
              <a:rPr lang="fr-FR" sz="1800" dirty="0"/>
            </a:br>
            <a:r>
              <a:rPr lang="de-DE" sz="1400" i="1" dirty="0">
                <a:solidFill>
                  <a:srgbClr val="001452"/>
                </a:solidFill>
              </a:rPr>
              <a:t>Ökonom und Professor für Volkswirtschaftslehre – Universität Würzburg</a:t>
            </a:r>
            <a:br>
              <a:rPr lang="de-DE" sz="1400" i="1" dirty="0">
                <a:solidFill>
                  <a:srgbClr val="001452"/>
                </a:solidFill>
              </a:rPr>
            </a:br>
            <a:r>
              <a:rPr lang="de-DE" sz="1400" b="0" i="1" dirty="0" err="1">
                <a:solidFill>
                  <a:srgbClr val="9E2220"/>
                </a:solidFill>
              </a:rPr>
              <a:t>Économiste</a:t>
            </a:r>
            <a:r>
              <a:rPr lang="de-DE" sz="1400" b="0" i="1" dirty="0">
                <a:solidFill>
                  <a:srgbClr val="9E2220"/>
                </a:solidFill>
              </a:rPr>
              <a:t> et </a:t>
            </a:r>
            <a:r>
              <a:rPr lang="de-DE" sz="1400" b="0" i="1" dirty="0" err="1">
                <a:solidFill>
                  <a:srgbClr val="9E2220"/>
                </a:solidFill>
              </a:rPr>
              <a:t>professeur</a:t>
            </a:r>
            <a:r>
              <a:rPr lang="de-DE" sz="1400" b="0" i="1" dirty="0">
                <a:solidFill>
                  <a:srgbClr val="9E2220"/>
                </a:solidFill>
              </a:rPr>
              <a:t> </a:t>
            </a:r>
            <a:r>
              <a:rPr lang="de-DE" sz="1400" b="0" i="1" dirty="0" err="1">
                <a:solidFill>
                  <a:srgbClr val="9E2220"/>
                </a:solidFill>
              </a:rPr>
              <a:t>d‘économie</a:t>
            </a:r>
            <a:r>
              <a:rPr lang="de-DE" sz="1400" b="0" i="1" dirty="0">
                <a:solidFill>
                  <a:srgbClr val="9E2220"/>
                </a:solidFill>
              </a:rPr>
              <a:t> – </a:t>
            </a:r>
            <a:r>
              <a:rPr lang="de-DE" sz="1400" b="0" i="1" dirty="0" err="1">
                <a:solidFill>
                  <a:srgbClr val="9E2220"/>
                </a:solidFill>
              </a:rPr>
              <a:t>Université</a:t>
            </a:r>
            <a:r>
              <a:rPr lang="de-DE" sz="1400" b="0" i="1" dirty="0">
                <a:solidFill>
                  <a:srgbClr val="9E2220"/>
                </a:solidFill>
              </a:rPr>
              <a:t> Würzburg</a:t>
            </a:r>
            <a:br>
              <a:rPr lang="fr-FR" i="1" dirty="0"/>
            </a:br>
            <a:endParaRPr lang="fr-FR" sz="2200" i="1" dirty="0">
              <a:solidFill>
                <a:srgbClr val="9E2220"/>
              </a:solidFill>
            </a:endParaRPr>
          </a:p>
        </p:txBody>
      </p:sp>
      <p:sp>
        <p:nvSpPr>
          <p:cNvPr id="13" name="Subtitle 12">
            <a:extLst>
              <a:ext uri="{FF2B5EF4-FFF2-40B4-BE49-F238E27FC236}">
                <a16:creationId xmlns:a16="http://schemas.microsoft.com/office/drawing/2014/main" id="{00D1CB26-D4E8-F2DC-85AD-4F15DAD4A83B}"/>
              </a:ext>
            </a:extLst>
          </p:cNvPr>
          <p:cNvSpPr>
            <a:spLocks noGrp="1"/>
          </p:cNvSpPr>
          <p:nvPr>
            <p:ph type="subTitle" idx="1"/>
          </p:nvPr>
        </p:nvSpPr>
        <p:spPr>
          <a:xfrm>
            <a:off x="3014948" y="5761097"/>
            <a:ext cx="7583510" cy="907930"/>
          </a:xfrm>
        </p:spPr>
        <p:txBody>
          <a:bodyPr/>
          <a:lstStyle/>
          <a:p>
            <a:pPr algn="r"/>
            <a:r>
              <a:rPr lang="en-GB" sz="1400" b="0" dirty="0"/>
              <a:t>23.11.2022</a:t>
            </a:r>
            <a:endParaRPr lang="fr-FR" sz="1400" b="0" dirty="0"/>
          </a:p>
        </p:txBody>
      </p:sp>
      <p:sp>
        <p:nvSpPr>
          <p:cNvPr id="14" name="Text Placeholder 13">
            <a:extLst>
              <a:ext uri="{FF2B5EF4-FFF2-40B4-BE49-F238E27FC236}">
                <a16:creationId xmlns:a16="http://schemas.microsoft.com/office/drawing/2014/main" id="{5FC79337-DD8A-7159-2108-97D577C67115}"/>
              </a:ext>
            </a:extLst>
          </p:cNvPr>
          <p:cNvSpPr>
            <a:spLocks noGrp="1"/>
          </p:cNvSpPr>
          <p:nvPr>
            <p:ph type="body" sz="quarter" idx="13"/>
          </p:nvPr>
        </p:nvSpPr>
        <p:spPr/>
        <p:txBody>
          <a:bodyPr>
            <a:normAutofit/>
          </a:bodyPr>
          <a:lstStyle/>
          <a:p>
            <a:r>
              <a:rPr lang="en-GB" dirty="0">
                <a:solidFill>
                  <a:srgbClr val="001452"/>
                </a:solidFill>
              </a:rPr>
              <a:t>KONFERENZ</a:t>
            </a:r>
          </a:p>
          <a:p>
            <a:r>
              <a:rPr lang="en-GB" dirty="0"/>
              <a:t>Conférence</a:t>
            </a:r>
            <a:endParaRPr lang="fr-FR" dirty="0"/>
          </a:p>
        </p:txBody>
      </p:sp>
    </p:spTree>
    <p:extLst>
      <p:ext uri="{BB962C8B-B14F-4D97-AF65-F5344CB8AC3E}">
        <p14:creationId xmlns:p14="http://schemas.microsoft.com/office/powerpoint/2010/main" val="3722111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Problem der Gewerkschaften</a:t>
            </a:r>
          </a:p>
        </p:txBody>
      </p:sp>
      <p:sp>
        <p:nvSpPr>
          <p:cNvPr id="5" name="Inhaltsplatzhalter 4"/>
          <p:cNvSpPr>
            <a:spLocks noGrp="1"/>
          </p:cNvSpPr>
          <p:nvPr>
            <p:ph sz="half" idx="1"/>
          </p:nvPr>
        </p:nvSpPr>
        <p:spPr>
          <a:xfrm>
            <a:off x="762000" y="2361334"/>
            <a:ext cx="5334000" cy="4351338"/>
          </a:xfrm>
        </p:spPr>
        <p:txBody>
          <a:bodyPr/>
          <a:lstStyle/>
          <a:p>
            <a:pPr marL="0" indent="0">
              <a:buNone/>
            </a:pPr>
            <a:r>
              <a:rPr lang="de-DE" sz="2400" b="1" dirty="0"/>
              <a:t>Lohnformel für Inflationsrate von 2%</a:t>
            </a:r>
          </a:p>
          <a:p>
            <a:pPr marL="0" indent="0">
              <a:buNone/>
            </a:pPr>
            <a:r>
              <a:rPr lang="de-DE" sz="2400" dirty="0"/>
              <a:t>= Produktivitätsfortschritt in Deutschland 2023 (Gemeinschaftsdiagnose): </a:t>
            </a:r>
            <a:r>
              <a:rPr lang="de-DE" sz="2400" b="1" dirty="0"/>
              <a:t>- 0,5 %</a:t>
            </a:r>
          </a:p>
          <a:p>
            <a:pPr marL="0" indent="0">
              <a:buNone/>
            </a:pPr>
            <a:r>
              <a:rPr lang="de-DE" sz="2400" dirty="0"/>
              <a:t>+ Zielinflationsrate der EZB: +</a:t>
            </a:r>
            <a:r>
              <a:rPr lang="de-DE" sz="2400" b="1" dirty="0"/>
              <a:t>2%</a:t>
            </a:r>
          </a:p>
          <a:p>
            <a:pPr marL="0" indent="0">
              <a:buNone/>
            </a:pPr>
            <a:r>
              <a:rPr lang="de-DE" sz="2400" dirty="0"/>
              <a:t>= Tariflohnerhöhung: </a:t>
            </a:r>
            <a:r>
              <a:rPr lang="de-DE" sz="2400" b="1" dirty="0"/>
              <a:t>knapp 2%  </a:t>
            </a:r>
          </a:p>
        </p:txBody>
      </p:sp>
      <p:graphicFrame>
        <p:nvGraphicFramePr>
          <p:cNvPr id="7" name="Inhaltsplatzhalter 6">
            <a:extLst>
              <a:ext uri="{FF2B5EF4-FFF2-40B4-BE49-F238E27FC236}">
                <a16:creationId xmlns:a16="http://schemas.microsoft.com/office/drawing/2014/main" id="{ADC6EAC5-9738-4FA4-D877-285EDA5E75E9}"/>
              </a:ext>
            </a:extLst>
          </p:cNvPr>
          <p:cNvGraphicFramePr>
            <a:graphicFrameLocks noGrp="1"/>
          </p:cNvGraphicFramePr>
          <p:nvPr>
            <p:ph sz="half" idx="2"/>
            <p:extLst>
              <p:ext uri="{D42A27DB-BD31-4B8C-83A1-F6EECF244321}">
                <p14:modId xmlns:p14="http://schemas.microsoft.com/office/powerpoint/2010/main" val="259514089"/>
              </p:ext>
            </p:extLst>
          </p:nvPr>
        </p:nvGraphicFramePr>
        <p:xfrm>
          <a:off x="6172200" y="1622425"/>
          <a:ext cx="5181600" cy="516630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feld 2">
            <a:extLst>
              <a:ext uri="{FF2B5EF4-FFF2-40B4-BE49-F238E27FC236}">
                <a16:creationId xmlns:a16="http://schemas.microsoft.com/office/drawing/2014/main" id="{89B948C1-755B-1C1E-61DA-035722D69870}"/>
              </a:ext>
            </a:extLst>
          </p:cNvPr>
          <p:cNvSpPr txBox="1"/>
          <p:nvPr/>
        </p:nvSpPr>
        <p:spPr>
          <a:xfrm>
            <a:off x="7188562" y="6419395"/>
            <a:ext cx="3148875" cy="369332"/>
          </a:xfrm>
          <a:prstGeom prst="rect">
            <a:avLst/>
          </a:prstGeom>
          <a:noFill/>
        </p:spPr>
        <p:txBody>
          <a:bodyPr wrap="none" rtlCol="0">
            <a:spAutoFit/>
          </a:bodyPr>
          <a:lstStyle/>
          <a:p>
            <a:r>
              <a:rPr lang="de-DE" dirty="0">
                <a:solidFill>
                  <a:schemeClr val="bg1">
                    <a:lumMod val="65000"/>
                  </a:schemeClr>
                </a:solidFill>
              </a:rPr>
              <a:t>Quelle: Gemeinschaftsdiagnose</a:t>
            </a:r>
          </a:p>
        </p:txBody>
      </p:sp>
    </p:spTree>
    <p:extLst>
      <p:ext uri="{BB962C8B-B14F-4D97-AF65-F5344CB8AC3E}">
        <p14:creationId xmlns:p14="http://schemas.microsoft.com/office/powerpoint/2010/main" val="102713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Isabel Schnabel (EZB) kündigt Kurswechsel in  Jackson Hole an</a:t>
            </a:r>
          </a:p>
        </p:txBody>
      </p:sp>
      <p:sp>
        <p:nvSpPr>
          <p:cNvPr id="3" name="Inhaltsplatzhalter 2"/>
          <p:cNvSpPr>
            <a:spLocks noGrp="1"/>
          </p:cNvSpPr>
          <p:nvPr>
            <p:ph sz="half" idx="1"/>
          </p:nvPr>
        </p:nvSpPr>
        <p:spPr>
          <a:xfrm>
            <a:off x="838200" y="1825625"/>
            <a:ext cx="9925050" cy="4351338"/>
          </a:xfrm>
        </p:spPr>
        <p:txBody>
          <a:bodyPr>
            <a:normAutofit lnSpcReduction="10000"/>
          </a:bodyPr>
          <a:lstStyle/>
          <a:p>
            <a:r>
              <a:rPr lang="en-US" b="1" dirty="0"/>
              <a:t>Zwei </a:t>
            </a:r>
            <a:r>
              <a:rPr lang="en-US" b="1" dirty="0" err="1"/>
              <a:t>breite</a:t>
            </a:r>
            <a:r>
              <a:rPr lang="en-US" b="1" dirty="0"/>
              <a:t> </a:t>
            </a:r>
            <a:r>
              <a:rPr lang="en-US" b="1" dirty="0" err="1"/>
              <a:t>Pfade</a:t>
            </a:r>
            <a:r>
              <a:rPr lang="en-US" b="1" dirty="0"/>
              <a:t>, die </a:t>
            </a:r>
            <a:r>
              <a:rPr lang="en-US" dirty="0"/>
              <a:t>man </a:t>
            </a:r>
            <a:r>
              <a:rPr lang="en-US" dirty="0" err="1"/>
              <a:t>einschlagen</a:t>
            </a:r>
            <a:r>
              <a:rPr lang="en-US" dirty="0"/>
              <a:t> </a:t>
            </a:r>
            <a:r>
              <a:rPr lang="en-US" dirty="0" err="1"/>
              <a:t>kann</a:t>
            </a:r>
            <a:r>
              <a:rPr lang="en-US" dirty="0"/>
              <a:t>, um </a:t>
            </a:r>
            <a:r>
              <a:rPr lang="en-US" dirty="0" err="1"/>
              <a:t>mit</a:t>
            </a:r>
            <a:r>
              <a:rPr lang="en-US" dirty="0"/>
              <a:t> der </a:t>
            </a:r>
            <a:r>
              <a:rPr lang="en-US" dirty="0" err="1"/>
              <a:t>hohen</a:t>
            </a:r>
            <a:r>
              <a:rPr lang="en-US" dirty="0"/>
              <a:t> Inflation </a:t>
            </a:r>
            <a:r>
              <a:rPr lang="en-US" dirty="0" err="1"/>
              <a:t>umzugehen</a:t>
            </a:r>
            <a:r>
              <a:rPr lang="en-US" dirty="0"/>
              <a:t>: </a:t>
            </a:r>
          </a:p>
          <a:p>
            <a:pPr lvl="1">
              <a:buFont typeface="Wingdings" panose="05000000000000000000" pitchFamily="2" charset="2"/>
              <a:buChar char="Ø"/>
            </a:pPr>
            <a:r>
              <a:rPr lang="en-US" sz="2800" dirty="0" err="1"/>
              <a:t>Pfad</a:t>
            </a:r>
            <a:r>
              <a:rPr lang="en-US" sz="2800" dirty="0"/>
              <a:t> der </a:t>
            </a:r>
            <a:r>
              <a:rPr lang="en-US" sz="2800" dirty="0" err="1"/>
              <a:t>Vorsicht</a:t>
            </a:r>
            <a:endParaRPr lang="en-US" sz="2800" b="1" dirty="0"/>
          </a:p>
          <a:p>
            <a:pPr lvl="1">
              <a:buFont typeface="Wingdings" panose="05000000000000000000" pitchFamily="2" charset="2"/>
              <a:buChar char="Ø"/>
            </a:pPr>
            <a:r>
              <a:rPr lang="en-US" sz="2800" dirty="0" err="1"/>
              <a:t>Pfad</a:t>
            </a:r>
            <a:r>
              <a:rPr lang="en-US" sz="2800" dirty="0"/>
              <a:t> der </a:t>
            </a:r>
            <a:r>
              <a:rPr lang="en-US" sz="2800" dirty="0" err="1"/>
              <a:t>Entschlossenheit</a:t>
            </a:r>
            <a:r>
              <a:rPr lang="en-US" sz="2800" dirty="0"/>
              <a:t> </a:t>
            </a:r>
          </a:p>
          <a:p>
            <a:pPr marL="457200" lvl="1" indent="0">
              <a:buNone/>
            </a:pPr>
            <a:endParaRPr lang="en-US" sz="2800" b="1" dirty="0"/>
          </a:p>
          <a:p>
            <a:r>
              <a:rPr lang="en-US" dirty="0"/>
              <a:t>“</a:t>
            </a:r>
            <a:r>
              <a:rPr lang="en-US" dirty="0" err="1"/>
              <a:t>Drei</a:t>
            </a:r>
            <a:r>
              <a:rPr lang="en-US" dirty="0"/>
              <a:t> </a:t>
            </a:r>
            <a:r>
              <a:rPr lang="en-US" dirty="0" err="1"/>
              <a:t>wichtige</a:t>
            </a:r>
            <a:r>
              <a:rPr lang="en-US" dirty="0"/>
              <a:t> </a:t>
            </a:r>
            <a:r>
              <a:rPr lang="en-US" dirty="0" err="1"/>
              <a:t>Beobachtungen</a:t>
            </a:r>
            <a:r>
              <a:rPr lang="en-US" dirty="0"/>
              <a:t> </a:t>
            </a:r>
            <a:r>
              <a:rPr lang="en-US" dirty="0" err="1"/>
              <a:t>sprechen</a:t>
            </a:r>
            <a:r>
              <a:rPr lang="en-US" dirty="0"/>
              <a:t> für den </a:t>
            </a:r>
            <a:r>
              <a:rPr lang="en-US" b="1" dirty="0" err="1"/>
              <a:t>Pfad</a:t>
            </a:r>
            <a:r>
              <a:rPr lang="en-US" b="1" dirty="0"/>
              <a:t> der </a:t>
            </a:r>
            <a:r>
              <a:rPr lang="en-US" b="1" dirty="0" err="1"/>
              <a:t>Entschlossenheit</a:t>
            </a:r>
            <a:r>
              <a:rPr lang="en-US" dirty="0"/>
              <a:t>:</a:t>
            </a:r>
            <a:endParaRPr lang="en-US" b="1" dirty="0"/>
          </a:p>
          <a:p>
            <a:pPr lvl="1">
              <a:buFont typeface="Wingdings" panose="05000000000000000000" pitchFamily="2" charset="2"/>
              <a:buChar char="Ø"/>
            </a:pPr>
            <a:r>
              <a:rPr lang="en-US" sz="2800" dirty="0"/>
              <a:t>Die </a:t>
            </a:r>
            <a:r>
              <a:rPr lang="en-US" sz="2800" dirty="0" err="1"/>
              <a:t>Unsicherheit</a:t>
            </a:r>
            <a:r>
              <a:rPr lang="en-US" sz="2800" dirty="0"/>
              <a:t> </a:t>
            </a:r>
            <a:r>
              <a:rPr lang="en-US" sz="2800" dirty="0" err="1"/>
              <a:t>über</a:t>
            </a:r>
            <a:r>
              <a:rPr lang="en-US" sz="2800" dirty="0"/>
              <a:t> die </a:t>
            </a:r>
            <a:r>
              <a:rPr lang="en-US" sz="2800" dirty="0" err="1"/>
              <a:t>Persistenz</a:t>
            </a:r>
            <a:r>
              <a:rPr lang="en-US" sz="2800" dirty="0"/>
              <a:t> der Inflation, </a:t>
            </a:r>
          </a:p>
          <a:p>
            <a:pPr lvl="1">
              <a:buFont typeface="Wingdings" panose="05000000000000000000" pitchFamily="2" charset="2"/>
              <a:buChar char="Ø"/>
            </a:pPr>
            <a:r>
              <a:rPr lang="en-US" sz="2800" dirty="0"/>
              <a:t>die </a:t>
            </a:r>
            <a:r>
              <a:rPr lang="en-US" sz="2800" dirty="0" err="1"/>
              <a:t>Gefährungen</a:t>
            </a:r>
            <a:r>
              <a:rPr lang="en-US" sz="2800" dirty="0"/>
              <a:t> für die </a:t>
            </a:r>
            <a:r>
              <a:rPr lang="en-US" sz="2800" dirty="0" err="1"/>
              <a:t>Glaubwürdigkeit</a:t>
            </a:r>
            <a:r>
              <a:rPr lang="en-US" sz="2800" dirty="0"/>
              <a:t> der </a:t>
            </a:r>
            <a:r>
              <a:rPr lang="en-US" sz="2800" dirty="0" err="1"/>
              <a:t>Notenbank</a:t>
            </a:r>
            <a:r>
              <a:rPr lang="en-US" sz="2800" dirty="0"/>
              <a:t>,  </a:t>
            </a:r>
          </a:p>
          <a:p>
            <a:pPr lvl="1">
              <a:buFont typeface="Wingdings" panose="05000000000000000000" pitchFamily="2" charset="2"/>
              <a:buChar char="Ø"/>
            </a:pPr>
            <a:r>
              <a:rPr lang="en-US" sz="2800" dirty="0"/>
              <a:t>Die </a:t>
            </a:r>
            <a:r>
              <a:rPr lang="en-US" sz="2800" dirty="0" err="1"/>
              <a:t>möglichen</a:t>
            </a:r>
            <a:r>
              <a:rPr lang="en-US" sz="2800" dirty="0"/>
              <a:t> </a:t>
            </a:r>
            <a:r>
              <a:rPr lang="en-US" sz="2800" dirty="0" err="1"/>
              <a:t>Kosten</a:t>
            </a:r>
            <a:r>
              <a:rPr lang="en-US" sz="2800" dirty="0"/>
              <a:t>, </a:t>
            </a:r>
            <a:r>
              <a:rPr lang="en-US" sz="2800" dirty="0" err="1"/>
              <a:t>wenn</a:t>
            </a:r>
            <a:r>
              <a:rPr lang="en-US" sz="2800" dirty="0"/>
              <a:t> man </a:t>
            </a:r>
            <a:r>
              <a:rPr lang="en-US" sz="2800" dirty="0" err="1"/>
              <a:t>zu</a:t>
            </a:r>
            <a:r>
              <a:rPr lang="en-US" sz="2800" dirty="0"/>
              <a:t> spat </a:t>
            </a:r>
            <a:r>
              <a:rPr lang="en-US" sz="2800" dirty="0" err="1"/>
              <a:t>reagiertW</a:t>
            </a:r>
            <a:r>
              <a:rPr lang="en-US" sz="2800" dirty="0"/>
              <a:t> </a:t>
            </a:r>
            <a:endParaRPr lang="de-DE" sz="2800" dirty="0"/>
          </a:p>
          <a:p>
            <a:pPr marL="457200" lvl="1" indent="0">
              <a:buNone/>
            </a:pPr>
            <a:endParaRPr lang="de-DE" sz="2800" b="1" dirty="0"/>
          </a:p>
        </p:txBody>
      </p:sp>
    </p:spTree>
    <p:extLst>
      <p:ext uri="{BB962C8B-B14F-4D97-AF65-F5344CB8AC3E}">
        <p14:creationId xmlns:p14="http://schemas.microsoft.com/office/powerpoint/2010/main" val="1234710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DED220E-BEA9-3C8B-3FE0-C34AF97D62D1}"/>
              </a:ext>
            </a:extLst>
          </p:cNvPr>
          <p:cNvSpPr>
            <a:spLocks noGrp="1"/>
          </p:cNvSpPr>
          <p:nvPr>
            <p:ph type="title"/>
          </p:nvPr>
        </p:nvSpPr>
        <p:spPr/>
        <p:txBody>
          <a:bodyPr/>
          <a:lstStyle/>
          <a:p>
            <a:r>
              <a:rPr lang="de-DE" dirty="0"/>
              <a:t>Die Notenbanken machen ernst:</a:t>
            </a:r>
            <a:br>
              <a:rPr lang="de-DE" dirty="0"/>
            </a:br>
            <a:r>
              <a:rPr lang="de-DE" dirty="0"/>
              <a:t>Leitzinsen steigen deutlich</a:t>
            </a:r>
          </a:p>
        </p:txBody>
      </p:sp>
      <p:sp>
        <p:nvSpPr>
          <p:cNvPr id="8" name="Textfeld 7">
            <a:extLst>
              <a:ext uri="{FF2B5EF4-FFF2-40B4-BE49-F238E27FC236}">
                <a16:creationId xmlns:a16="http://schemas.microsoft.com/office/drawing/2014/main" id="{8E0FB06E-7AC0-F921-CACB-E8C4D510344C}"/>
              </a:ext>
            </a:extLst>
          </p:cNvPr>
          <p:cNvSpPr txBox="1"/>
          <p:nvPr/>
        </p:nvSpPr>
        <p:spPr>
          <a:xfrm>
            <a:off x="3906981" y="6308209"/>
            <a:ext cx="4668650" cy="369332"/>
          </a:xfrm>
          <a:prstGeom prst="rect">
            <a:avLst/>
          </a:prstGeom>
          <a:noFill/>
        </p:spPr>
        <p:txBody>
          <a:bodyPr wrap="none" rtlCol="0">
            <a:spAutoFit/>
          </a:bodyPr>
          <a:lstStyle/>
          <a:p>
            <a:r>
              <a:rPr lang="de-DE" dirty="0">
                <a:solidFill>
                  <a:schemeClr val="bg1">
                    <a:lumMod val="65000"/>
                  </a:schemeClr>
                </a:solidFill>
              </a:rPr>
              <a:t>Source: OECD, Interim Outlook September 2022</a:t>
            </a:r>
          </a:p>
        </p:txBody>
      </p:sp>
      <p:graphicFrame>
        <p:nvGraphicFramePr>
          <p:cNvPr id="4" name="Inhaltsplatzhalter 4">
            <a:extLst>
              <a:ext uri="{FF2B5EF4-FFF2-40B4-BE49-F238E27FC236}">
                <a16:creationId xmlns:a16="http://schemas.microsoft.com/office/drawing/2014/main" id="{8DF1DBD1-4147-7F48-5C7F-E70C26EAC082}"/>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4204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DE" dirty="0"/>
              <a:t>Wie restriktiv ist die EZB? </a:t>
            </a:r>
            <a:br>
              <a:rPr lang="de-DE" dirty="0"/>
            </a:br>
            <a:r>
              <a:rPr lang="de-DE" dirty="0"/>
              <a:t>Das Taylor-Prinzip als Messlatte </a:t>
            </a:r>
          </a:p>
        </p:txBody>
      </p:sp>
      <p:sp>
        <p:nvSpPr>
          <p:cNvPr id="6" name="Inhaltsplatzhalter 5"/>
          <p:cNvSpPr>
            <a:spLocks noGrp="1"/>
          </p:cNvSpPr>
          <p:nvPr>
            <p:ph sz="half" idx="1"/>
          </p:nvPr>
        </p:nvSpPr>
        <p:spPr>
          <a:xfrm>
            <a:off x="838200" y="1825625"/>
            <a:ext cx="10229850" cy="4351338"/>
          </a:xfrm>
        </p:spPr>
        <p:txBody>
          <a:bodyPr>
            <a:normAutofit/>
          </a:bodyPr>
          <a:lstStyle/>
          <a:p>
            <a:pPr marL="0" indent="0">
              <a:buNone/>
            </a:pPr>
            <a:r>
              <a:rPr lang="en-US" dirty="0"/>
              <a:t>Isabel Schnabel (2022): </a:t>
            </a:r>
          </a:p>
          <a:p>
            <a:pPr marL="0" indent="0">
              <a:buNone/>
            </a:pPr>
            <a:endParaRPr lang="en-US" dirty="0"/>
          </a:p>
          <a:p>
            <a:pPr>
              <a:buFont typeface="Wingdings" panose="05000000000000000000" pitchFamily="2" charset="2"/>
              <a:buChar char="Ø"/>
            </a:pPr>
            <a:r>
              <a:rPr lang="en-US" dirty="0"/>
              <a:t>“Ein </a:t>
            </a:r>
            <a:r>
              <a:rPr lang="en-US" dirty="0" err="1"/>
              <a:t>Grundprinzip</a:t>
            </a:r>
            <a:r>
              <a:rPr lang="en-US" dirty="0"/>
              <a:t> </a:t>
            </a:r>
            <a:r>
              <a:rPr lang="en-US" dirty="0" err="1"/>
              <a:t>einer</a:t>
            </a:r>
            <a:r>
              <a:rPr lang="en-US" dirty="0"/>
              <a:t> </a:t>
            </a:r>
            <a:r>
              <a:rPr lang="en-US" dirty="0" err="1"/>
              <a:t>optimalen</a:t>
            </a:r>
            <a:r>
              <a:rPr lang="en-US" dirty="0"/>
              <a:t> Politik in </a:t>
            </a:r>
            <a:r>
              <a:rPr lang="en-US" dirty="0" err="1"/>
              <a:t>einer</a:t>
            </a:r>
            <a:r>
              <a:rPr lang="en-US" dirty="0"/>
              <a:t> Situation </a:t>
            </a:r>
            <a:r>
              <a:rPr lang="en-US" dirty="0" err="1"/>
              <a:t>mit</a:t>
            </a:r>
            <a:r>
              <a:rPr lang="en-US" dirty="0"/>
              <a:t> </a:t>
            </a:r>
            <a:r>
              <a:rPr lang="en-US" dirty="0" err="1"/>
              <a:t>einer</a:t>
            </a:r>
            <a:r>
              <a:rPr lang="en-US" dirty="0"/>
              <a:t> </a:t>
            </a:r>
            <a:r>
              <a:rPr lang="en-US" dirty="0" err="1"/>
              <a:t>überhöhten</a:t>
            </a:r>
            <a:r>
              <a:rPr lang="en-US" dirty="0"/>
              <a:t> Inflation </a:t>
            </a:r>
            <a:r>
              <a:rPr lang="en-US" dirty="0" err="1"/>
              <a:t>besteht</a:t>
            </a:r>
            <a:r>
              <a:rPr lang="en-US" dirty="0"/>
              <a:t> </a:t>
            </a:r>
            <a:r>
              <a:rPr lang="en-US" dirty="0" err="1"/>
              <a:t>darin</a:t>
            </a:r>
            <a:r>
              <a:rPr lang="en-US" dirty="0"/>
              <a:t>, die </a:t>
            </a:r>
            <a:r>
              <a:rPr lang="en-US" dirty="0" err="1"/>
              <a:t>Nominalzinsen</a:t>
            </a:r>
            <a:r>
              <a:rPr lang="en-US" dirty="0"/>
              <a:t> starker </a:t>
            </a:r>
            <a:r>
              <a:rPr lang="en-US" dirty="0" err="1"/>
              <a:t>anzuheben</a:t>
            </a:r>
            <a:r>
              <a:rPr lang="en-US" dirty="0"/>
              <a:t> </a:t>
            </a:r>
            <a:r>
              <a:rPr lang="en-US" dirty="0" err="1"/>
              <a:t>als</a:t>
            </a:r>
            <a:r>
              <a:rPr lang="en-US" dirty="0"/>
              <a:t> der </a:t>
            </a:r>
            <a:r>
              <a:rPr lang="en-US" dirty="0" err="1"/>
              <a:t>Anstieg</a:t>
            </a:r>
            <a:r>
              <a:rPr lang="en-US" dirty="0"/>
              <a:t> der </a:t>
            </a:r>
            <a:r>
              <a:rPr lang="en-US" dirty="0" err="1"/>
              <a:t>erwarteten</a:t>
            </a:r>
            <a:r>
              <a:rPr lang="en-US" dirty="0"/>
              <a:t> Inflation.”  </a:t>
            </a:r>
          </a:p>
          <a:p>
            <a:pPr marL="0" indent="0">
              <a:buNone/>
            </a:pPr>
            <a:endParaRPr lang="en-US" dirty="0"/>
          </a:p>
          <a:p>
            <a:pPr>
              <a:buFont typeface="Wingdings" panose="05000000000000000000" pitchFamily="2" charset="2"/>
              <a:buChar char="Ø"/>
            </a:pPr>
            <a:r>
              <a:rPr lang="en-US" b="1" dirty="0" err="1"/>
              <a:t>Wenn</a:t>
            </a:r>
            <a:r>
              <a:rPr lang="en-US" b="1" dirty="0"/>
              <a:t> die </a:t>
            </a:r>
            <a:r>
              <a:rPr lang="en-US" b="1" dirty="0" err="1"/>
              <a:t>kurzfristgen</a:t>
            </a:r>
            <a:r>
              <a:rPr lang="en-US" b="1" dirty="0"/>
              <a:t> </a:t>
            </a:r>
            <a:r>
              <a:rPr lang="en-US" b="1" dirty="0" err="1"/>
              <a:t>Realzinsen</a:t>
            </a:r>
            <a:r>
              <a:rPr lang="en-US" b="1" dirty="0"/>
              <a:t> </a:t>
            </a:r>
            <a:r>
              <a:rPr lang="en-US" b="1" dirty="0" err="1"/>
              <a:t>nicht</a:t>
            </a:r>
            <a:r>
              <a:rPr lang="en-US" b="1" dirty="0"/>
              <a:t> </a:t>
            </a:r>
            <a:r>
              <a:rPr lang="en-US" b="1" dirty="0" err="1"/>
              <a:t>steigen</a:t>
            </a:r>
            <a:r>
              <a:rPr lang="en-US" b="1" dirty="0"/>
              <a:t>, </a:t>
            </a:r>
            <a:r>
              <a:rPr lang="en-US" b="1" dirty="0" err="1"/>
              <a:t>ist</a:t>
            </a:r>
            <a:r>
              <a:rPr lang="en-US" b="1" dirty="0"/>
              <a:t> die </a:t>
            </a:r>
            <a:r>
              <a:rPr lang="en-US" b="1" dirty="0" err="1"/>
              <a:t>Geldpolitik</a:t>
            </a:r>
            <a:r>
              <a:rPr lang="en-US" b="1" dirty="0"/>
              <a:t> </a:t>
            </a:r>
            <a:r>
              <a:rPr lang="en-US" b="1" dirty="0" err="1"/>
              <a:t>ineffektiv</a:t>
            </a:r>
            <a:r>
              <a:rPr lang="en-US" b="1" dirty="0"/>
              <a:t> </a:t>
            </a:r>
            <a:r>
              <a:rPr lang="en-US" b="1" dirty="0" err="1"/>
              <a:t>bei</a:t>
            </a:r>
            <a:r>
              <a:rPr lang="en-US" b="1" dirty="0"/>
              <a:t> </a:t>
            </a:r>
            <a:r>
              <a:rPr lang="en-US" b="1" dirty="0" err="1"/>
              <a:t>ihrer</a:t>
            </a:r>
            <a:r>
              <a:rPr lang="en-US" b="1" dirty="0"/>
              <a:t> </a:t>
            </a:r>
            <a:r>
              <a:rPr lang="en-US" b="1" dirty="0" err="1"/>
              <a:t>Reaktion</a:t>
            </a:r>
            <a:r>
              <a:rPr lang="en-US" b="1" dirty="0"/>
              <a:t> auf </a:t>
            </a:r>
            <a:r>
              <a:rPr lang="en-US" b="1" dirty="0" err="1"/>
              <a:t>eine</a:t>
            </a:r>
            <a:r>
              <a:rPr lang="en-US" b="1" dirty="0"/>
              <a:t> </a:t>
            </a:r>
            <a:r>
              <a:rPr lang="en-US" b="1" dirty="0" err="1"/>
              <a:t>hohe</a:t>
            </a:r>
            <a:r>
              <a:rPr lang="en-US" b="1" dirty="0"/>
              <a:t> </a:t>
            </a:r>
            <a:r>
              <a:rPr lang="en-US" b="1" dirty="0" err="1"/>
              <a:t>Inflationsrate</a:t>
            </a:r>
            <a:r>
              <a:rPr lang="en-US" b="1" dirty="0"/>
              <a:t>.”</a:t>
            </a:r>
            <a:endParaRPr lang="de-DE" b="1" dirty="0"/>
          </a:p>
          <a:p>
            <a:pPr marL="0" indent="0">
              <a:buNone/>
            </a:pPr>
            <a:endParaRPr lang="de-DE" dirty="0"/>
          </a:p>
        </p:txBody>
      </p:sp>
      <p:sp>
        <p:nvSpPr>
          <p:cNvPr id="10" name="Textfeld 9"/>
          <p:cNvSpPr txBox="1"/>
          <p:nvPr/>
        </p:nvSpPr>
        <p:spPr>
          <a:xfrm>
            <a:off x="7113157" y="6311900"/>
            <a:ext cx="3299686" cy="369332"/>
          </a:xfrm>
          <a:prstGeom prst="rect">
            <a:avLst/>
          </a:prstGeom>
          <a:noFill/>
        </p:spPr>
        <p:txBody>
          <a:bodyPr wrap="none" rtlCol="0">
            <a:spAutoFit/>
          </a:bodyPr>
          <a:lstStyle/>
          <a:p>
            <a:r>
              <a:rPr lang="de-DE" dirty="0"/>
              <a:t>John B. </a:t>
            </a:r>
            <a:r>
              <a:rPr lang="de-DE" dirty="0" err="1"/>
              <a:t>Taylor,Stanford</a:t>
            </a:r>
            <a:r>
              <a:rPr lang="de-DE" dirty="0"/>
              <a:t> University</a:t>
            </a:r>
          </a:p>
        </p:txBody>
      </p:sp>
    </p:spTree>
    <p:extLst>
      <p:ext uri="{BB962C8B-B14F-4D97-AF65-F5344CB8AC3E}">
        <p14:creationId xmlns:p14="http://schemas.microsoft.com/office/powerpoint/2010/main" val="2918975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t>Realzinsen in der Vergangenheit und heute</a:t>
            </a:r>
          </a:p>
        </p:txBody>
      </p:sp>
      <p:sp>
        <p:nvSpPr>
          <p:cNvPr id="8" name="Textfeld 7"/>
          <p:cNvSpPr txBox="1"/>
          <p:nvPr/>
        </p:nvSpPr>
        <p:spPr>
          <a:xfrm>
            <a:off x="3167270" y="6311900"/>
            <a:ext cx="7108869" cy="369332"/>
          </a:xfrm>
          <a:prstGeom prst="rect">
            <a:avLst/>
          </a:prstGeom>
          <a:noFill/>
        </p:spPr>
        <p:txBody>
          <a:bodyPr wrap="none" rtlCol="0">
            <a:spAutoFit/>
          </a:bodyPr>
          <a:lstStyle/>
          <a:p>
            <a:r>
              <a:rPr lang="de-DE" dirty="0" err="1">
                <a:solidFill>
                  <a:schemeClr val="bg1">
                    <a:lumMod val="75000"/>
                  </a:schemeClr>
                </a:solidFill>
              </a:rPr>
              <a:t>Sources</a:t>
            </a:r>
            <a:r>
              <a:rPr lang="de-DE" dirty="0">
                <a:solidFill>
                  <a:schemeClr val="bg1">
                    <a:lumMod val="75000"/>
                  </a:schemeClr>
                </a:solidFill>
              </a:rPr>
              <a:t>: Federal Reserve Bank </a:t>
            </a:r>
            <a:r>
              <a:rPr lang="de-DE" dirty="0" err="1">
                <a:solidFill>
                  <a:schemeClr val="bg1">
                    <a:lumMod val="75000"/>
                  </a:schemeClr>
                </a:solidFill>
              </a:rPr>
              <a:t>of</a:t>
            </a:r>
            <a:r>
              <a:rPr lang="de-DE" dirty="0">
                <a:solidFill>
                  <a:schemeClr val="bg1">
                    <a:lumMod val="75000"/>
                  </a:schemeClr>
                </a:solidFill>
              </a:rPr>
              <a:t> St. Louis, ECB </a:t>
            </a:r>
            <a:r>
              <a:rPr lang="de-DE" dirty="0" err="1">
                <a:solidFill>
                  <a:schemeClr val="bg1">
                    <a:lumMod val="75000"/>
                  </a:schemeClr>
                </a:solidFill>
              </a:rPr>
              <a:t>and</a:t>
            </a:r>
            <a:r>
              <a:rPr lang="de-DE" dirty="0">
                <a:solidFill>
                  <a:schemeClr val="bg1">
                    <a:lumMod val="75000"/>
                  </a:schemeClr>
                </a:solidFill>
              </a:rPr>
              <a:t> Deutsche Bundesbank</a:t>
            </a:r>
          </a:p>
        </p:txBody>
      </p:sp>
      <p:graphicFrame>
        <p:nvGraphicFramePr>
          <p:cNvPr id="6" name="Inhaltsplatzhalter 5">
            <a:extLst>
              <a:ext uri="{FF2B5EF4-FFF2-40B4-BE49-F238E27FC236}">
                <a16:creationId xmlns:a16="http://schemas.microsoft.com/office/drawing/2014/main" id="{111A156B-5602-B2E3-4A13-0D7470B5D829}"/>
              </a:ext>
            </a:extLst>
          </p:cNvPr>
          <p:cNvGraphicFramePr>
            <a:graphicFrameLocks noGrp="1"/>
          </p:cNvGraphicFramePr>
          <p:nvPr>
            <p:ph sz="half" idx="1"/>
            <p:extLst>
              <p:ext uri="{D42A27DB-BD31-4B8C-83A1-F6EECF244321}">
                <p14:modId xmlns:p14="http://schemas.microsoft.com/office/powerpoint/2010/main" val="3689083569"/>
              </p:ext>
            </p:extLst>
          </p:nvPr>
        </p:nvGraphicFramePr>
        <p:xfrm>
          <a:off x="838201"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Inhaltsplatzhalter 9">
            <a:extLst>
              <a:ext uri="{FF2B5EF4-FFF2-40B4-BE49-F238E27FC236}">
                <a16:creationId xmlns:a16="http://schemas.microsoft.com/office/drawing/2014/main" id="{7346BCFB-190E-3D59-F12F-2F262BE71DBB}"/>
              </a:ext>
            </a:extLst>
          </p:cNvPr>
          <p:cNvGraphicFramePr>
            <a:graphicFrameLocks noGrp="1"/>
          </p:cNvGraphicFramePr>
          <p:nvPr>
            <p:ph sz="half" idx="2"/>
            <p:extLst>
              <p:ext uri="{D42A27DB-BD31-4B8C-83A1-F6EECF244321}">
                <p14:modId xmlns:p14="http://schemas.microsoft.com/office/powerpoint/2010/main" val="1442295687"/>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375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800" dirty="0"/>
              <a:t>Kann die Inflation ohne Rezession gestoppt werden?</a:t>
            </a:r>
          </a:p>
        </p:txBody>
      </p:sp>
      <p:sp>
        <p:nvSpPr>
          <p:cNvPr id="3" name="Inhaltsplatzhalter 2"/>
          <p:cNvSpPr>
            <a:spLocks noGrp="1"/>
          </p:cNvSpPr>
          <p:nvPr>
            <p:ph sz="half" idx="1"/>
          </p:nvPr>
        </p:nvSpPr>
        <p:spPr/>
        <p:txBody>
          <a:bodyPr/>
          <a:lstStyle/>
          <a:p>
            <a:pPr marL="0" indent="0">
              <a:buNone/>
            </a:pPr>
            <a:r>
              <a:rPr lang="en-US" dirty="0"/>
              <a:t>Chairman Jerome Powell (2022):</a:t>
            </a:r>
          </a:p>
          <a:p>
            <a:pPr marL="0" indent="0">
              <a:buNone/>
            </a:pPr>
            <a:r>
              <a:rPr lang="en-US" dirty="0"/>
              <a:t>“While higher interest rates, slower growth, and softer labor market conditions will bring down inflation, they will also bring some pain to households and businesses. These are the unfortunate costs of reducing inflation.”</a:t>
            </a:r>
            <a:endParaRPr lang="de-DE" dirty="0"/>
          </a:p>
        </p:txBody>
      </p:sp>
      <p:graphicFrame>
        <p:nvGraphicFramePr>
          <p:cNvPr id="9" name="Inhaltsplatzhalter 8"/>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feld 10"/>
          <p:cNvSpPr txBox="1"/>
          <p:nvPr/>
        </p:nvSpPr>
        <p:spPr>
          <a:xfrm>
            <a:off x="6559826" y="6311900"/>
            <a:ext cx="4070666" cy="369332"/>
          </a:xfrm>
          <a:prstGeom prst="rect">
            <a:avLst/>
          </a:prstGeom>
          <a:noFill/>
        </p:spPr>
        <p:txBody>
          <a:bodyPr wrap="none" rtlCol="0">
            <a:spAutoFit/>
          </a:bodyPr>
          <a:lstStyle/>
          <a:p>
            <a:r>
              <a:rPr lang="de-DE" dirty="0">
                <a:solidFill>
                  <a:schemeClr val="bg1">
                    <a:lumMod val="75000"/>
                  </a:schemeClr>
                </a:solidFill>
              </a:rPr>
              <a:t>Source: Federal Reserve Bank </a:t>
            </a:r>
            <a:r>
              <a:rPr lang="de-DE" dirty="0" err="1">
                <a:solidFill>
                  <a:schemeClr val="bg1">
                    <a:lumMod val="75000"/>
                  </a:schemeClr>
                </a:solidFill>
              </a:rPr>
              <a:t>of</a:t>
            </a:r>
            <a:r>
              <a:rPr lang="de-DE" dirty="0">
                <a:solidFill>
                  <a:schemeClr val="bg1">
                    <a:lumMod val="75000"/>
                  </a:schemeClr>
                </a:solidFill>
              </a:rPr>
              <a:t> St. Louis </a:t>
            </a:r>
          </a:p>
        </p:txBody>
      </p:sp>
      <p:sp>
        <p:nvSpPr>
          <p:cNvPr id="4" name="Ellipse 3">
            <a:extLst>
              <a:ext uri="{FF2B5EF4-FFF2-40B4-BE49-F238E27FC236}">
                <a16:creationId xmlns:a16="http://schemas.microsoft.com/office/drawing/2014/main" id="{5D3B7AA1-3F31-7809-1CDB-38A4BCD7CE02}"/>
              </a:ext>
            </a:extLst>
          </p:cNvPr>
          <p:cNvSpPr/>
          <p:nvPr/>
        </p:nvSpPr>
        <p:spPr>
          <a:xfrm>
            <a:off x="7906327" y="3001817"/>
            <a:ext cx="720438" cy="2623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89481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423668-1218-4C18-B189-F67B6FC3EC03}"/>
              </a:ext>
            </a:extLst>
          </p:cNvPr>
          <p:cNvSpPr>
            <a:spLocks noGrp="1"/>
          </p:cNvSpPr>
          <p:nvPr>
            <p:ph type="title"/>
          </p:nvPr>
        </p:nvSpPr>
        <p:spPr/>
        <p:txBody>
          <a:bodyPr>
            <a:normAutofit/>
          </a:bodyPr>
          <a:lstStyle/>
          <a:p>
            <a:r>
              <a:rPr lang="de-DE" sz="3600" dirty="0"/>
              <a:t>Wie kann die Inflation wieder gebremst werden?</a:t>
            </a:r>
          </a:p>
        </p:txBody>
      </p:sp>
      <p:sp>
        <p:nvSpPr>
          <p:cNvPr id="3" name="Textfeld 2">
            <a:extLst>
              <a:ext uri="{FF2B5EF4-FFF2-40B4-BE49-F238E27FC236}">
                <a16:creationId xmlns:a16="http://schemas.microsoft.com/office/drawing/2014/main" id="{90828CC5-F375-6BA5-40B7-59101237D200}"/>
              </a:ext>
            </a:extLst>
          </p:cNvPr>
          <p:cNvSpPr txBox="1"/>
          <p:nvPr/>
        </p:nvSpPr>
        <p:spPr>
          <a:xfrm>
            <a:off x="3943926" y="6291263"/>
            <a:ext cx="4086375" cy="369332"/>
          </a:xfrm>
          <a:prstGeom prst="rect">
            <a:avLst/>
          </a:prstGeom>
          <a:noFill/>
        </p:spPr>
        <p:txBody>
          <a:bodyPr wrap="none" rtlCol="0">
            <a:spAutoFit/>
          </a:bodyPr>
          <a:lstStyle/>
          <a:p>
            <a:r>
              <a:rPr lang="de-DE" dirty="0">
                <a:solidFill>
                  <a:schemeClr val="bg1">
                    <a:lumMod val="65000"/>
                  </a:schemeClr>
                </a:solidFill>
              </a:rPr>
              <a:t>Quelle: Deutsche Bundesbank und HWWI</a:t>
            </a:r>
          </a:p>
        </p:txBody>
      </p:sp>
      <p:sp>
        <p:nvSpPr>
          <p:cNvPr id="6" name="Inhaltsplatzhalter 5">
            <a:extLst>
              <a:ext uri="{FF2B5EF4-FFF2-40B4-BE49-F238E27FC236}">
                <a16:creationId xmlns:a16="http://schemas.microsoft.com/office/drawing/2014/main" id="{FBE3B874-E44E-6474-9134-1E4176EF0055}"/>
              </a:ext>
            </a:extLst>
          </p:cNvPr>
          <p:cNvSpPr>
            <a:spLocks noGrp="1"/>
          </p:cNvSpPr>
          <p:nvPr>
            <p:ph sz="half" idx="1"/>
          </p:nvPr>
        </p:nvSpPr>
        <p:spPr/>
        <p:txBody>
          <a:bodyPr/>
          <a:lstStyle/>
          <a:p>
            <a:endParaRPr lang="de-DE" dirty="0"/>
          </a:p>
          <a:p>
            <a:r>
              <a:rPr lang="de-DE" dirty="0"/>
              <a:t>Lohn-Preis-Dynamik führt zu  Inflation über 2%-Ziel der EZB</a:t>
            </a:r>
          </a:p>
          <a:p>
            <a:r>
              <a:rPr lang="de-DE" dirty="0"/>
              <a:t>Rohstoffpreis-Entwicklung dämpft Inflation, wenn Höhepunkt erreicht ist</a:t>
            </a:r>
          </a:p>
          <a:p>
            <a:r>
              <a:rPr lang="de-DE" dirty="0"/>
              <a:t>Rezession erhöht Arbeitslosigkeit und dämpft Lohnentwicklung </a:t>
            </a:r>
          </a:p>
        </p:txBody>
      </p:sp>
      <p:graphicFrame>
        <p:nvGraphicFramePr>
          <p:cNvPr id="11" name="Inhaltsplatzhalter 10">
            <a:extLst>
              <a:ext uri="{FF2B5EF4-FFF2-40B4-BE49-F238E27FC236}">
                <a16:creationId xmlns:a16="http://schemas.microsoft.com/office/drawing/2014/main" id="{116567E7-B978-A783-68BC-98BF948362CF}"/>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2114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B69A26E-759B-D50B-7058-54C4F5F495DE}"/>
              </a:ext>
            </a:extLst>
          </p:cNvPr>
          <p:cNvSpPr>
            <a:spLocks noGrp="1"/>
          </p:cNvSpPr>
          <p:nvPr>
            <p:ph type="title"/>
          </p:nvPr>
        </p:nvSpPr>
        <p:spPr/>
        <p:txBody>
          <a:bodyPr/>
          <a:lstStyle/>
          <a:p>
            <a:r>
              <a:rPr lang="de-DE" dirty="0"/>
              <a:t>Peak bei den Energiepreisen überschritten</a:t>
            </a:r>
          </a:p>
        </p:txBody>
      </p:sp>
      <p:pic>
        <p:nvPicPr>
          <p:cNvPr id="6" name="Inhaltsplatzhalter 5">
            <a:extLst>
              <a:ext uri="{FF2B5EF4-FFF2-40B4-BE49-F238E27FC236}">
                <a16:creationId xmlns:a16="http://schemas.microsoft.com/office/drawing/2014/main" id="{A0E33C53-C7C0-6F1D-16C1-F0C4457D3B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7223" y="1825625"/>
            <a:ext cx="7697554" cy="4351338"/>
          </a:xfrm>
        </p:spPr>
      </p:pic>
    </p:spTree>
    <p:extLst>
      <p:ext uri="{BB962C8B-B14F-4D97-AF65-F5344CB8AC3E}">
        <p14:creationId xmlns:p14="http://schemas.microsoft.com/office/powerpoint/2010/main" val="2234343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E425817-CE8B-2356-294B-49BBC04CAFC1}"/>
              </a:ext>
            </a:extLst>
          </p:cNvPr>
          <p:cNvSpPr>
            <a:spLocks noGrp="1"/>
          </p:cNvSpPr>
          <p:nvPr>
            <p:ph type="title"/>
          </p:nvPr>
        </p:nvSpPr>
        <p:spPr/>
        <p:txBody>
          <a:bodyPr/>
          <a:lstStyle/>
          <a:p>
            <a:r>
              <a:rPr lang="de-DE" dirty="0"/>
              <a:t>Druck bei den Lieferketten lässt nach </a:t>
            </a:r>
          </a:p>
        </p:txBody>
      </p:sp>
      <p:graphicFrame>
        <p:nvGraphicFramePr>
          <p:cNvPr id="5" name="Inhaltsplatzhalter 4">
            <a:extLst>
              <a:ext uri="{FF2B5EF4-FFF2-40B4-BE49-F238E27FC236}">
                <a16:creationId xmlns:a16="http://schemas.microsoft.com/office/drawing/2014/main" id="{DDC858FE-31C9-5FBD-B3E7-AAFA694ABC80}"/>
              </a:ext>
            </a:extLst>
          </p:cNvPr>
          <p:cNvGraphicFramePr>
            <a:graphicFrameLocks noGrp="1"/>
          </p:cNvGraphicFramePr>
          <p:nvPr>
            <p:ph sz="half" idx="2"/>
            <p:extLst>
              <p:ext uri="{D42A27DB-BD31-4B8C-83A1-F6EECF244321}">
                <p14:modId xmlns:p14="http://schemas.microsoft.com/office/powerpoint/2010/main" val="381924665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5">
            <a:extLst>
              <a:ext uri="{FF2B5EF4-FFF2-40B4-BE49-F238E27FC236}">
                <a16:creationId xmlns:a16="http://schemas.microsoft.com/office/drawing/2014/main" id="{D6EC2E1C-1786-FB6B-FDEC-3D67EDF86B95}"/>
              </a:ext>
            </a:extLst>
          </p:cNvPr>
          <p:cNvSpPr txBox="1"/>
          <p:nvPr/>
        </p:nvSpPr>
        <p:spPr>
          <a:xfrm>
            <a:off x="7065818" y="6311900"/>
            <a:ext cx="3852080" cy="369332"/>
          </a:xfrm>
          <a:prstGeom prst="rect">
            <a:avLst/>
          </a:prstGeom>
          <a:noFill/>
        </p:spPr>
        <p:txBody>
          <a:bodyPr wrap="none" rtlCol="0">
            <a:spAutoFit/>
          </a:bodyPr>
          <a:lstStyle/>
          <a:p>
            <a:r>
              <a:rPr lang="de-DE" dirty="0">
                <a:solidFill>
                  <a:schemeClr val="bg1">
                    <a:lumMod val="65000"/>
                  </a:schemeClr>
                </a:solidFill>
              </a:rPr>
              <a:t>Quelle: Federal Reserve Bank New York</a:t>
            </a:r>
          </a:p>
        </p:txBody>
      </p:sp>
    </p:spTree>
    <p:extLst>
      <p:ext uri="{BB962C8B-B14F-4D97-AF65-F5344CB8AC3E}">
        <p14:creationId xmlns:p14="http://schemas.microsoft.com/office/powerpoint/2010/main" val="1436332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73FD7-5187-8965-14CB-6DC47ED7593B}"/>
              </a:ext>
            </a:extLst>
          </p:cNvPr>
          <p:cNvSpPr>
            <a:spLocks noGrp="1"/>
          </p:cNvSpPr>
          <p:nvPr>
            <p:ph type="title"/>
          </p:nvPr>
        </p:nvSpPr>
        <p:spPr/>
        <p:txBody>
          <a:bodyPr/>
          <a:lstStyle/>
          <a:p>
            <a:r>
              <a:rPr lang="de-DE" dirty="0"/>
              <a:t>Die unvollständige Architektur der Eurozone </a:t>
            </a:r>
          </a:p>
        </p:txBody>
      </p:sp>
      <p:sp>
        <p:nvSpPr>
          <p:cNvPr id="5" name="Inhaltsplatzhalter 4">
            <a:extLst>
              <a:ext uri="{FF2B5EF4-FFF2-40B4-BE49-F238E27FC236}">
                <a16:creationId xmlns:a16="http://schemas.microsoft.com/office/drawing/2014/main" id="{4980BEF4-8DC1-7FC7-23C5-391D689750ED}"/>
              </a:ext>
            </a:extLst>
          </p:cNvPr>
          <p:cNvSpPr>
            <a:spLocks noGrp="1"/>
          </p:cNvSpPr>
          <p:nvPr>
            <p:ph idx="1"/>
          </p:nvPr>
        </p:nvSpPr>
        <p:spPr/>
        <p:txBody>
          <a:bodyPr/>
          <a:lstStyle/>
          <a:p>
            <a:r>
              <a:rPr lang="de-DE" dirty="0"/>
              <a:t>Hybrides </a:t>
            </a:r>
            <a:r>
              <a:rPr lang="de-DE" dirty="0" err="1"/>
              <a:t>System</a:t>
            </a:r>
            <a:r>
              <a:rPr lang="de-DE" dirty="0"/>
              <a:t>: </a:t>
            </a:r>
            <a:r>
              <a:rPr lang="de-DE" dirty="0" err="1"/>
              <a:t>Währungsunion mit </a:t>
            </a:r>
            <a:r>
              <a:rPr lang="de-DE" dirty="0"/>
              <a:t>19 </a:t>
            </a:r>
            <a:r>
              <a:rPr lang="de-DE" dirty="0" err="1"/>
              <a:t>unabhängigen </a:t>
            </a:r>
            <a:r>
              <a:rPr lang="de-DE" dirty="0"/>
              <a:t>nationalen </a:t>
            </a:r>
            <a:r>
              <a:rPr lang="de-DE" dirty="0" err="1"/>
              <a:t>Fiskalpolitiken</a:t>
            </a:r>
            <a:endParaRPr lang="de-DE" dirty="0"/>
          </a:p>
          <a:p>
            <a:r>
              <a:rPr lang="de-DE" dirty="0"/>
              <a:t>Keine geldpolitische Souveränität auf nationaler Ebene</a:t>
            </a:r>
          </a:p>
          <a:p>
            <a:r>
              <a:rPr lang="de-DE" dirty="0"/>
              <a:t>Insolvenzrisiko für große Volkswirtschaften, die in einer anderen Währung als der Landeswährung verschuldet sind  (Ursache für Eurokrise) </a:t>
            </a:r>
          </a:p>
          <a:p>
            <a:r>
              <a:rPr lang="de-DE" dirty="0"/>
              <a:t>Mangelnde fiskalpolitische Autorität auf der europäischen Ebene erfordert doppelte Disziplin: Marktdisziplin und politische Disziplin</a:t>
            </a:r>
          </a:p>
          <a:p>
            <a:endParaRPr lang="de-DE" dirty="0"/>
          </a:p>
        </p:txBody>
      </p:sp>
    </p:spTree>
    <p:extLst>
      <p:ext uri="{BB962C8B-B14F-4D97-AF65-F5344CB8AC3E}">
        <p14:creationId xmlns:p14="http://schemas.microsoft.com/office/powerpoint/2010/main" val="344246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5DD4A5-FEB7-70B1-428D-B915C1310D81}"/>
              </a:ext>
            </a:extLst>
          </p:cNvPr>
          <p:cNvSpPr>
            <a:spLocks noGrp="1"/>
          </p:cNvSpPr>
          <p:nvPr>
            <p:ph type="title"/>
          </p:nvPr>
        </p:nvSpPr>
        <p:spPr/>
        <p:txBody>
          <a:bodyPr/>
          <a:lstStyle/>
          <a:p>
            <a:r>
              <a:rPr lang="de-DE" dirty="0"/>
              <a:t>Ist die „Niedrigzinspolitik“  der EZB für die Inflation verantwortlich?</a:t>
            </a:r>
          </a:p>
        </p:txBody>
      </p:sp>
      <p:graphicFrame>
        <p:nvGraphicFramePr>
          <p:cNvPr id="5" name="Inhaltsplatzhalter 4">
            <a:extLst>
              <a:ext uri="{FF2B5EF4-FFF2-40B4-BE49-F238E27FC236}">
                <a16:creationId xmlns:a16="http://schemas.microsoft.com/office/drawing/2014/main" id="{341F8C97-3DF2-918A-77B5-830715C12DA4}"/>
              </a:ext>
            </a:extLst>
          </p:cNvPr>
          <p:cNvGraphicFramePr>
            <a:graphicFrameLocks noGrp="1"/>
          </p:cNvGraphicFramePr>
          <p:nvPr>
            <p:ph sz="half" idx="2"/>
            <p:extLst>
              <p:ext uri="{D42A27DB-BD31-4B8C-83A1-F6EECF244321}">
                <p14:modId xmlns:p14="http://schemas.microsoft.com/office/powerpoint/2010/main" val="1685975032"/>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Inhaltsplatzhalter 7">
            <a:extLst>
              <a:ext uri="{FF2B5EF4-FFF2-40B4-BE49-F238E27FC236}">
                <a16:creationId xmlns:a16="http://schemas.microsoft.com/office/drawing/2014/main" id="{35EE974C-2C63-DDD6-A398-873B388143FD}"/>
              </a:ext>
            </a:extLst>
          </p:cNvPr>
          <p:cNvGraphicFramePr>
            <a:graphicFrameLocks noGrp="1"/>
          </p:cNvGraphicFramePr>
          <p:nvPr>
            <p:ph sz="half" idx="1"/>
            <p:extLst>
              <p:ext uri="{D42A27DB-BD31-4B8C-83A1-F6EECF244321}">
                <p14:modId xmlns:p14="http://schemas.microsoft.com/office/powerpoint/2010/main" val="2143339349"/>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6327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766BBBF-A060-F437-DD42-CA316F31256A}"/>
              </a:ext>
            </a:extLst>
          </p:cNvPr>
          <p:cNvSpPr>
            <a:spLocks noGrp="1"/>
          </p:cNvSpPr>
          <p:nvPr>
            <p:ph type="title"/>
          </p:nvPr>
        </p:nvSpPr>
        <p:spPr/>
        <p:txBody>
          <a:bodyPr>
            <a:normAutofit fontScale="90000"/>
          </a:bodyPr>
          <a:lstStyle/>
          <a:p>
            <a:r>
              <a:rPr lang="de-DE" dirty="0"/>
              <a:t>Marktdisziplin: „</a:t>
            </a:r>
            <a:r>
              <a:rPr lang="en-GB" dirty="0"/>
              <a:t>either be too slow and weak or too sudden and disruptive”. (</a:t>
            </a:r>
            <a:r>
              <a:rPr lang="en-GB" dirty="0" err="1"/>
              <a:t>Delors</a:t>
            </a:r>
            <a:r>
              <a:rPr lang="en-GB" dirty="0"/>
              <a:t>-Report 1989)</a:t>
            </a:r>
            <a:endParaRPr lang="de-DE" dirty="0"/>
          </a:p>
        </p:txBody>
      </p:sp>
      <p:graphicFrame>
        <p:nvGraphicFramePr>
          <p:cNvPr id="7" name="Inhaltsplatzhalter 6">
            <a:extLst>
              <a:ext uri="{FF2B5EF4-FFF2-40B4-BE49-F238E27FC236}">
                <a16:creationId xmlns:a16="http://schemas.microsoft.com/office/drawing/2014/main" id="{6F2FA0A5-21D0-A0BE-C734-C873A17413A4}"/>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Inhaltsplatzhalter 7">
            <a:extLst>
              <a:ext uri="{FF2B5EF4-FFF2-40B4-BE49-F238E27FC236}">
                <a16:creationId xmlns:a16="http://schemas.microsoft.com/office/drawing/2014/main" id="{C6D191DE-D085-9A6B-78F3-4371490F625F}"/>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6475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8648A-E49E-A38B-D7F9-F89D2BF17B3D}"/>
              </a:ext>
            </a:extLst>
          </p:cNvPr>
          <p:cNvSpPr>
            <a:spLocks noGrp="1"/>
          </p:cNvSpPr>
          <p:nvPr>
            <p:ph type="title"/>
          </p:nvPr>
        </p:nvSpPr>
        <p:spPr/>
        <p:txBody>
          <a:bodyPr/>
          <a:lstStyle/>
          <a:p>
            <a:r>
              <a:rPr lang="de-DE" dirty="0"/>
              <a:t>Italiens fiskalische Situation im Jahr 2012</a:t>
            </a:r>
          </a:p>
        </p:txBody>
      </p:sp>
      <p:graphicFrame>
        <p:nvGraphicFramePr>
          <p:cNvPr id="5" name="Inhaltsplatzhalter 4">
            <a:extLst>
              <a:ext uri="{FF2B5EF4-FFF2-40B4-BE49-F238E27FC236}">
                <a16:creationId xmlns:a16="http://schemas.microsoft.com/office/drawing/2014/main" id="{C1880540-181E-71D7-8015-3D487CA1F261}"/>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Inhaltsplatzhalter 5">
            <a:extLst>
              <a:ext uri="{FF2B5EF4-FFF2-40B4-BE49-F238E27FC236}">
                <a16:creationId xmlns:a16="http://schemas.microsoft.com/office/drawing/2014/main" id="{8993CEB8-8397-30F3-13B4-C86D2A7BBD1D}"/>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5216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A18972-8D8B-7B07-B007-2679654341F7}"/>
              </a:ext>
            </a:extLst>
          </p:cNvPr>
          <p:cNvSpPr>
            <a:spLocks noGrp="1"/>
          </p:cNvSpPr>
          <p:nvPr>
            <p:ph type="title"/>
          </p:nvPr>
        </p:nvSpPr>
        <p:spPr/>
        <p:txBody>
          <a:bodyPr/>
          <a:lstStyle/>
          <a:p>
            <a:r>
              <a:rPr lang="de-DE" dirty="0"/>
              <a:t>Politische Disziplin auf der Basis arbiträrer Richtwerte</a:t>
            </a:r>
          </a:p>
        </p:txBody>
      </p:sp>
      <p:sp>
        <p:nvSpPr>
          <p:cNvPr id="5" name="Inhaltsplatzhalter 4">
            <a:extLst>
              <a:ext uri="{FF2B5EF4-FFF2-40B4-BE49-F238E27FC236}">
                <a16:creationId xmlns:a16="http://schemas.microsoft.com/office/drawing/2014/main" id="{42916309-5BB3-2F62-B701-2C9BA69C5AA6}"/>
              </a:ext>
            </a:extLst>
          </p:cNvPr>
          <p:cNvSpPr>
            <a:spLocks noGrp="1"/>
          </p:cNvSpPr>
          <p:nvPr>
            <p:ph sz="half" idx="1"/>
          </p:nvPr>
        </p:nvSpPr>
        <p:spPr>
          <a:xfrm>
            <a:off x="299103" y="1825625"/>
            <a:ext cx="5720697" cy="4351338"/>
          </a:xfrm>
        </p:spPr>
        <p:txBody>
          <a:bodyPr>
            <a:normAutofit lnSpcReduction="10000"/>
          </a:bodyPr>
          <a:lstStyle/>
          <a:p>
            <a:r>
              <a:rPr lang="de-DE" sz="2400" dirty="0"/>
              <a:t>Eckpfeiler: 60%-Regelwert für die Relation der </a:t>
            </a:r>
            <a:r>
              <a:rPr lang="de-DE" sz="2400" b="1" dirty="0"/>
              <a:t>Staatsverschuldung</a:t>
            </a:r>
            <a:r>
              <a:rPr lang="de-DE" sz="2400" dirty="0"/>
              <a:t> zum BIP </a:t>
            </a:r>
          </a:p>
          <a:p>
            <a:pPr lvl="1"/>
            <a:r>
              <a:rPr lang="de-DE" sz="2000" dirty="0"/>
              <a:t>Regelwert völlig arbiträr: Durchschnitt des Jahres 1990</a:t>
            </a:r>
          </a:p>
          <a:p>
            <a:pPr lvl="1"/>
            <a:r>
              <a:rPr lang="de-DE" sz="2000" dirty="0"/>
              <a:t>Verpflichtung zum Abbau der Differenz zwischen Ist- und Sollwert um 1/20 pro Jahr</a:t>
            </a:r>
          </a:p>
          <a:p>
            <a:r>
              <a:rPr lang="de-DE" sz="2400" dirty="0"/>
              <a:t>Daraus abgeleitet unter der Annahme von 5% BIP-Wachstum: Obergrenze für </a:t>
            </a:r>
            <a:r>
              <a:rPr lang="de-DE" sz="2400" b="1" dirty="0"/>
              <a:t>Defizit </a:t>
            </a:r>
            <a:r>
              <a:rPr lang="de-DE" sz="2400" dirty="0"/>
              <a:t>zum BIP von 3%</a:t>
            </a:r>
            <a:endParaRPr lang="de-DE" sz="2000" dirty="0"/>
          </a:p>
          <a:p>
            <a:r>
              <a:rPr lang="de-DE" sz="2400" dirty="0"/>
              <a:t>Für wirtschaftliche Normalsituation: In etwa </a:t>
            </a:r>
            <a:r>
              <a:rPr lang="de-DE" sz="2400" b="1" dirty="0"/>
              <a:t>ausgeglichener Haushalt </a:t>
            </a:r>
            <a:r>
              <a:rPr lang="de-DE" sz="2400" dirty="0"/>
              <a:t>(SWP)</a:t>
            </a:r>
          </a:p>
          <a:p>
            <a:pPr lvl="1"/>
            <a:r>
              <a:rPr lang="de-DE" sz="2000" dirty="0"/>
              <a:t>Unzureichende Berücksichtigung </a:t>
            </a:r>
            <a:r>
              <a:rPr lang="de-DE" sz="2000" dirty="0" err="1"/>
              <a:t>öffenlicher</a:t>
            </a:r>
            <a:r>
              <a:rPr lang="de-DE" sz="2000" dirty="0"/>
              <a:t> Investitionen</a:t>
            </a:r>
          </a:p>
          <a:p>
            <a:endParaRPr lang="de-DE" dirty="0"/>
          </a:p>
        </p:txBody>
      </p:sp>
      <p:graphicFrame>
        <p:nvGraphicFramePr>
          <p:cNvPr id="7" name="Inhaltsplatzhalter 6">
            <a:extLst>
              <a:ext uri="{FF2B5EF4-FFF2-40B4-BE49-F238E27FC236}">
                <a16:creationId xmlns:a16="http://schemas.microsoft.com/office/drawing/2014/main" id="{D4AB3360-10A4-9097-AF6C-083545B26974}"/>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2950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BB721-56ED-5934-A034-A7E3CD765914}"/>
              </a:ext>
            </a:extLst>
          </p:cNvPr>
          <p:cNvSpPr>
            <a:spLocks noGrp="1"/>
          </p:cNvSpPr>
          <p:nvPr>
            <p:ph type="title"/>
          </p:nvPr>
        </p:nvSpPr>
        <p:spPr/>
        <p:txBody>
          <a:bodyPr>
            <a:normAutofit/>
          </a:bodyPr>
          <a:lstStyle/>
          <a:p>
            <a:r>
              <a:rPr lang="de-DE" sz="3600" dirty="0"/>
              <a:t>Zielsetzung der Reform: „</a:t>
            </a:r>
            <a:r>
              <a:rPr lang="en-US" sz="3600" dirty="0"/>
              <a:t>Building an economic governance framework fit for the challenges ahead”</a:t>
            </a:r>
            <a:endParaRPr lang="de-DE" sz="3600" dirty="0"/>
          </a:p>
        </p:txBody>
      </p:sp>
      <p:sp>
        <p:nvSpPr>
          <p:cNvPr id="3" name="Inhaltsplatzhalter 2">
            <a:extLst>
              <a:ext uri="{FF2B5EF4-FFF2-40B4-BE49-F238E27FC236}">
                <a16:creationId xmlns:a16="http://schemas.microsoft.com/office/drawing/2014/main" id="{21E8266B-159D-8374-A254-285F4153F1BA}"/>
              </a:ext>
            </a:extLst>
          </p:cNvPr>
          <p:cNvSpPr>
            <a:spLocks noGrp="1"/>
          </p:cNvSpPr>
          <p:nvPr>
            <p:ph sz="half" idx="1"/>
          </p:nvPr>
        </p:nvSpPr>
        <p:spPr>
          <a:xfrm>
            <a:off x="838199" y="1825625"/>
            <a:ext cx="10696575" cy="4351338"/>
          </a:xfrm>
        </p:spPr>
        <p:txBody>
          <a:bodyPr>
            <a:normAutofit/>
          </a:bodyPr>
          <a:lstStyle/>
          <a:p>
            <a:r>
              <a:rPr lang="en-US" sz="2400" dirty="0" err="1">
                <a:effectLst/>
                <a:latin typeface="Calibri" panose="020F0502020204030204" pitchFamily="34" charset="0"/>
                <a:ea typeface="Calibri" panose="020F0502020204030204" pitchFamily="34" charset="0"/>
                <a:cs typeface="Times New Roman" panose="02020603050405020304" pitchFamily="18" charset="0"/>
              </a:rPr>
              <a:t>Regelwerk</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soll</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einfacher</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transparenter</a:t>
            </a:r>
            <a:r>
              <a:rPr lang="en-US" sz="2400" dirty="0">
                <a:effectLst/>
                <a:latin typeface="Calibri" panose="020F0502020204030204" pitchFamily="34" charset="0"/>
                <a:ea typeface="Calibri" panose="020F0502020204030204" pitchFamily="34" charset="0"/>
                <a:cs typeface="Times New Roman" panose="02020603050405020304" pitchFamily="18" charset="0"/>
              </a:rPr>
              <a:t> und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wirksamer</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werden</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lvl="1"/>
            <a:r>
              <a:rPr lang="en-US" sz="2000" dirty="0" err="1">
                <a:effectLst/>
                <a:latin typeface="Calibri" panose="020F0502020204030204" pitchFamily="34" charset="0"/>
                <a:ea typeface="Calibri" panose="020F0502020204030204" pitchFamily="34" charset="0"/>
                <a:cs typeface="Times New Roman" panose="02020603050405020304" pitchFamily="18" charset="0"/>
              </a:rPr>
              <a:t>mehr</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nationale</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Eigenverantwortung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000" dirty="0" err="1">
                <a:effectLst/>
                <a:latin typeface="Calibri" panose="020F0502020204030204" pitchFamily="34" charset="0"/>
                <a:ea typeface="Calibri" panose="020F0502020204030204" pitchFamily="34" charset="0"/>
                <a:cs typeface="Times New Roman" panose="02020603050405020304" pitchFamily="18" charset="0"/>
              </a:rPr>
              <a:t>bessere</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Durchsetzung</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lvl="1"/>
            <a:r>
              <a:rPr lang="en-US" sz="2000" dirty="0" err="1">
                <a:effectLst/>
                <a:latin typeface="Calibri" panose="020F0502020204030204" pitchFamily="34" charset="0"/>
                <a:ea typeface="Calibri" panose="020F0502020204030204" pitchFamily="34" charset="0"/>
                <a:cs typeface="Times New Roman" panose="02020603050405020304" pitchFamily="18" charset="0"/>
              </a:rPr>
              <a:t>Ermöglichen</a:t>
            </a:r>
            <a:r>
              <a:rPr lang="en-US" sz="2000" dirty="0">
                <a:effectLst/>
                <a:latin typeface="Calibri" panose="020F0502020204030204" pitchFamily="34" charset="0"/>
                <a:ea typeface="Calibri" panose="020F0502020204030204" pitchFamily="34" charset="0"/>
                <a:cs typeface="Times New Roman" panose="02020603050405020304" pitchFamily="18" charset="0"/>
              </a:rPr>
              <a:t> von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Reformen</a:t>
            </a:r>
            <a:r>
              <a:rPr lang="en-US" sz="2000" dirty="0">
                <a:effectLst/>
                <a:latin typeface="Calibri" panose="020F0502020204030204" pitchFamily="34" charset="0"/>
                <a:ea typeface="Calibri" panose="020F0502020204030204" pitchFamily="34" charset="0"/>
                <a:cs typeface="Times New Roman" panose="02020603050405020304" pitchFamily="18" charset="0"/>
              </a:rPr>
              <a:t> und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Investitionen</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lvl="1"/>
            <a:r>
              <a:rPr lang="en-US" sz="2000" dirty="0" err="1">
                <a:effectLst/>
                <a:latin typeface="Calibri" panose="020F0502020204030204" pitchFamily="34" charset="0"/>
                <a:ea typeface="Calibri" panose="020F0502020204030204" pitchFamily="34" charset="0"/>
                <a:cs typeface="Times New Roman" panose="02020603050405020304" pitchFamily="18" charset="0"/>
              </a:rPr>
              <a:t>hohe</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öffentliche</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Schuldenquoten</a:t>
            </a:r>
            <a:r>
              <a:rPr lang="en-US" sz="2000" dirty="0">
                <a:effectLst/>
                <a:latin typeface="Calibri" panose="020F0502020204030204" pitchFamily="34" charset="0"/>
                <a:ea typeface="Calibri" panose="020F0502020204030204" pitchFamily="34" charset="0"/>
                <a:cs typeface="Times New Roman" panose="02020603050405020304" pitchFamily="18" charset="0"/>
              </a:rPr>
              <a:t> auf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realistische</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schrittweise</a:t>
            </a:r>
            <a:r>
              <a:rPr lang="en-US" sz="2000" dirty="0">
                <a:effectLst/>
                <a:latin typeface="Calibri" panose="020F0502020204030204" pitchFamily="34" charset="0"/>
                <a:ea typeface="Calibri" panose="020F0502020204030204" pitchFamily="34" charset="0"/>
                <a:cs typeface="Times New Roman" panose="02020603050405020304" pitchFamily="18" charset="0"/>
              </a:rPr>
              <a:t> und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nachhaltige</a:t>
            </a:r>
            <a:r>
              <a:rPr lang="en-US" sz="2000" dirty="0">
                <a:effectLst/>
                <a:latin typeface="Calibri" panose="020F0502020204030204" pitchFamily="34" charset="0"/>
                <a:ea typeface="Calibri" panose="020F0502020204030204" pitchFamily="34" charset="0"/>
                <a:cs typeface="Times New Roman" panose="02020603050405020304" pitchFamily="18" charset="0"/>
              </a:rPr>
              <a:t> Weise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reduzieren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err="1">
                <a:latin typeface="Calibri" panose="020F0502020204030204" pitchFamily="34" charset="0"/>
                <a:cs typeface="Times New Roman" panose="02020603050405020304" pitchFamily="18" charset="0"/>
              </a:rPr>
              <a:t>Zentrale</a:t>
            </a:r>
            <a:r>
              <a:rPr lang="en-US" sz="2400" dirty="0">
                <a:latin typeface="Calibri" panose="020F0502020204030204" pitchFamily="34" charset="0"/>
                <a:cs typeface="Times New Roman" panose="02020603050405020304" pitchFamily="18" charset="0"/>
              </a:rPr>
              <a:t> </a:t>
            </a:r>
            <a:r>
              <a:rPr lang="en-US" sz="2400" dirty="0" err="1">
                <a:latin typeface="Calibri" panose="020F0502020204030204" pitchFamily="34" charset="0"/>
                <a:cs typeface="Times New Roman" panose="02020603050405020304" pitchFamily="18" charset="0"/>
              </a:rPr>
              <a:t>Größe</a:t>
            </a:r>
            <a:r>
              <a:rPr lang="en-US" sz="2400" dirty="0">
                <a:latin typeface="Calibri" panose="020F0502020204030204" pitchFamily="34" charset="0"/>
                <a:cs typeface="Times New Roman" panose="02020603050405020304" pitchFamily="18" charset="0"/>
              </a:rPr>
              <a:t>:</a:t>
            </a:r>
          </a:p>
          <a:p>
            <a:pPr lvl="1"/>
            <a:r>
              <a:rPr lang="en-US" sz="2000" dirty="0" err="1">
                <a:latin typeface="Calibri" panose="020F0502020204030204" pitchFamily="34" charset="0"/>
                <a:cs typeface="Times New Roman" panose="02020603050405020304" pitchFamily="18" charset="0"/>
              </a:rPr>
              <a:t>Pfade</a:t>
            </a:r>
            <a:r>
              <a:rPr lang="en-US" sz="2000" dirty="0">
                <a:latin typeface="Calibri" panose="020F0502020204030204" pitchFamily="34" charset="0"/>
                <a:cs typeface="Times New Roman" panose="02020603050405020304" pitchFamily="18" charset="0"/>
              </a:rPr>
              <a:t> für die </a:t>
            </a:r>
            <a:r>
              <a:rPr lang="en-US" sz="2000" dirty="0" err="1">
                <a:latin typeface="Calibri" panose="020F0502020204030204" pitchFamily="34" charset="0"/>
                <a:cs typeface="Times New Roman" panose="02020603050405020304" pitchFamily="18" charset="0"/>
              </a:rPr>
              <a:t>nationalen</a:t>
            </a:r>
            <a:r>
              <a:rPr lang="en-US" sz="2000" dirty="0">
                <a:latin typeface="Calibri" panose="020F0502020204030204" pitchFamily="34" charset="0"/>
                <a:cs typeface="Times New Roman" panose="02020603050405020304" pitchFamily="18" charset="0"/>
              </a:rPr>
              <a:t> </a:t>
            </a:r>
            <a:r>
              <a:rPr lang="en-US" sz="2000" dirty="0" err="1">
                <a:latin typeface="Calibri" panose="020F0502020204030204" pitchFamily="34" charset="0"/>
                <a:cs typeface="Times New Roman" panose="02020603050405020304" pitchFamily="18" charset="0"/>
              </a:rPr>
              <a:t>Ausgaben</a:t>
            </a:r>
            <a:r>
              <a:rPr lang="en-US" sz="2000" dirty="0">
                <a:latin typeface="Calibri" panose="020F0502020204030204" pitchFamily="34" charset="0"/>
                <a:cs typeface="Times New Roman" panose="02020603050405020304" pitchFamily="18" charset="0"/>
              </a:rPr>
              <a:t> (“</a:t>
            </a:r>
            <a:r>
              <a:rPr lang="en-US" sz="2000" dirty="0" err="1">
                <a:latin typeface="Calibri" panose="020F0502020204030204" pitchFamily="34" charset="0"/>
                <a:cs typeface="Times New Roman" panose="02020603050405020304" pitchFamily="18" charset="0"/>
              </a:rPr>
              <a:t>Ausgabenregel</a:t>
            </a:r>
            <a:r>
              <a:rPr lang="en-US" sz="2000" dirty="0">
                <a:latin typeface="Calibri" panose="020F0502020204030204" pitchFamily="34" charset="0"/>
                <a:cs typeface="Times New Roman" panose="02020603050405020304" pitchFamily="18" charset="0"/>
              </a:rPr>
              <a:t>”)</a:t>
            </a:r>
            <a:endParaRPr lang="de-DE" sz="2000" dirty="0"/>
          </a:p>
        </p:txBody>
      </p:sp>
    </p:spTree>
    <p:extLst>
      <p:ext uri="{BB962C8B-B14F-4D97-AF65-F5344CB8AC3E}">
        <p14:creationId xmlns:p14="http://schemas.microsoft.com/office/powerpoint/2010/main" val="1827474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95F392-FC5F-F7B8-2372-E2996C77AD4A}"/>
              </a:ext>
            </a:extLst>
          </p:cNvPr>
          <p:cNvSpPr>
            <a:spLocks noGrp="1"/>
          </p:cNvSpPr>
          <p:nvPr>
            <p:ph type="title"/>
          </p:nvPr>
        </p:nvSpPr>
        <p:spPr/>
        <p:txBody>
          <a:bodyPr>
            <a:normAutofit/>
          </a:bodyPr>
          <a:lstStyle/>
          <a:p>
            <a:r>
              <a:rPr lang="de-DE" sz="4000" dirty="0"/>
              <a:t>Transmission </a:t>
            </a:r>
            <a:r>
              <a:rPr lang="de-DE" sz="4000" dirty="0" err="1"/>
              <a:t>Protection</a:t>
            </a:r>
            <a:r>
              <a:rPr lang="de-DE" sz="4000" dirty="0"/>
              <a:t> Instrument der EZB: Unterstützung abhängig von der Regeleinhaltung </a:t>
            </a:r>
          </a:p>
        </p:txBody>
      </p:sp>
      <p:sp>
        <p:nvSpPr>
          <p:cNvPr id="3" name="Inhaltsplatzhalter 2">
            <a:extLst>
              <a:ext uri="{FF2B5EF4-FFF2-40B4-BE49-F238E27FC236}">
                <a16:creationId xmlns:a16="http://schemas.microsoft.com/office/drawing/2014/main" id="{A2D161D4-AB09-63CD-AD41-00862EBFF214}"/>
              </a:ext>
            </a:extLst>
          </p:cNvPr>
          <p:cNvSpPr>
            <a:spLocks noGrp="1"/>
          </p:cNvSpPr>
          <p:nvPr>
            <p:ph sz="half" idx="1"/>
          </p:nvPr>
        </p:nvSpPr>
        <p:spPr/>
        <p:txBody>
          <a:bodyPr>
            <a:normAutofit fontScale="92500" lnSpcReduction="10000"/>
          </a:bodyPr>
          <a:lstStyle/>
          <a:p>
            <a:r>
              <a:rPr lang="en-US" sz="2000" dirty="0"/>
              <a:t>“Der TPI kann aktiviert werden, um einer ungerechtfertigten, </a:t>
            </a:r>
            <a:r>
              <a:rPr lang="en-US" sz="2000" b="1" dirty="0"/>
              <a:t>ungeordneten Marktdynamik entgegenzuwirken, die eine ernsthafte Bedrohung für die Übertragung der Geldpolitik im gesamten Euroraum </a:t>
            </a:r>
            <a:r>
              <a:rPr lang="en-US" sz="2000" b="1" dirty="0" err="1"/>
              <a:t>darstellt</a:t>
            </a:r>
            <a:r>
              <a:rPr lang="en-US" sz="2000" dirty="0"/>
              <a:t>.” </a:t>
            </a:r>
          </a:p>
          <a:p>
            <a:r>
              <a:rPr lang="en-US" sz="2000" dirty="0"/>
              <a:t>Vorbehaltlich der Erfüllung festgelegter Kriterien wird das </a:t>
            </a:r>
            <a:r>
              <a:rPr lang="en-US" sz="2000" dirty="0" err="1"/>
              <a:t>Eurosystem </a:t>
            </a:r>
            <a:r>
              <a:rPr lang="en-US" sz="2000" dirty="0"/>
              <a:t>in der Lage sein, am Sekundärmarkt Wertpapiere zu kaufen, die in Ländern begeben wurden, in denen sich die Finanzierungsbedingungen verschlechtert haben, was </a:t>
            </a:r>
            <a:r>
              <a:rPr lang="en-US" sz="2000" b="1" dirty="0"/>
              <a:t>durch die länderspezifischen Fundamentaldaten nicht gerechtfertigt </a:t>
            </a:r>
            <a:r>
              <a:rPr lang="en-US" sz="2000" dirty="0"/>
              <a:t>ist (...).   </a:t>
            </a:r>
            <a:endParaRPr lang="de-DE" sz="2000" dirty="0"/>
          </a:p>
          <a:p>
            <a:endParaRPr lang="de-DE" dirty="0"/>
          </a:p>
        </p:txBody>
      </p:sp>
      <p:sp>
        <p:nvSpPr>
          <p:cNvPr id="4" name="Inhaltsplatzhalter 3">
            <a:extLst>
              <a:ext uri="{FF2B5EF4-FFF2-40B4-BE49-F238E27FC236}">
                <a16:creationId xmlns:a16="http://schemas.microsoft.com/office/drawing/2014/main" id="{94D537B5-C362-FD0F-8C8E-5C20DAB5421C}"/>
              </a:ext>
            </a:extLst>
          </p:cNvPr>
          <p:cNvSpPr>
            <a:spLocks noGrp="1"/>
          </p:cNvSpPr>
          <p:nvPr>
            <p:ph sz="half" idx="2"/>
          </p:nvPr>
        </p:nvSpPr>
        <p:spPr/>
        <p:txBody>
          <a:bodyP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Kriterien: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(1) Einhaltung des </a:t>
            </a: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haushaltspolitischen Rahmens der EU</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kein Verfahren bei einem übermäßigen Defizit (VÜD) und keine Feststellung, dass auf eine Empfehlung des Rates der EU gemäß Artikel 126 Absatz 7 AEUV hin keine wirksamen Maßnahmen ergriffen wurden;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(2) keine schweren makroökonomischen Ungleichgewichte: kein </a:t>
            </a: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Verfahren bei einem übermäßigen Ungleichgewicht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(EIP)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Tragfähigkeit der öffentlichen Finanzen</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Bei der Feststellung, dass der Kurs der öffentlichen Verschuldung tragfähig ist, wird der EZB-Rat (...) die Analysen der Europäischen Kommission, des Europäischen Stabilitätsmechanismus und des Internationalen Währungsfonds zur Tragfähigkeit der Schulden berücksichtigen (...)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(4) eine solide und nachhaltige makroökonomische Politik: Einhaltung der Verpflichtungen, die in den Konjunktur- und Resilienzplänen für die Konjunktur- und Resilienzfazilität eingegangen wurden, sowie der </a:t>
            </a: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länderspezifischen Empfehlungen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der Europäischen Kommission </a:t>
            </a: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im Bereich der Finanzen im Rahmen des Europäischen Semesters.</a:t>
            </a:r>
            <a:endParaRPr kumimoji="0" lang="de-DE"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de-DE" dirty="0"/>
          </a:p>
        </p:txBody>
      </p:sp>
    </p:spTree>
    <p:extLst>
      <p:ext uri="{BB962C8B-B14F-4D97-AF65-F5344CB8AC3E}">
        <p14:creationId xmlns:p14="http://schemas.microsoft.com/office/powerpoint/2010/main" val="3438862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Wie geht es weiter?  </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4208242485"/>
              </p:ext>
            </p:extLst>
          </p:nvPr>
        </p:nvGraphicFramePr>
        <p:xfrm>
          <a:off x="1655182" y="1828802"/>
          <a:ext cx="9410215" cy="4580347"/>
        </p:xfrm>
        <a:graphic>
          <a:graphicData uri="http://schemas.openxmlformats.org/drawingml/2006/table">
            <a:tbl>
              <a:tblPr firstRow="1" firstCol="1" bandRow="1">
                <a:tableStyleId>{5C22544A-7EE6-4342-B048-85BDC9FD1C3A}</a:tableStyleId>
              </a:tblPr>
              <a:tblGrid>
                <a:gridCol w="3136396">
                  <a:extLst>
                    <a:ext uri="{9D8B030D-6E8A-4147-A177-3AD203B41FA5}">
                      <a16:colId xmlns:a16="http://schemas.microsoft.com/office/drawing/2014/main" val="20000"/>
                    </a:ext>
                  </a:extLst>
                </a:gridCol>
                <a:gridCol w="3136396">
                  <a:extLst>
                    <a:ext uri="{9D8B030D-6E8A-4147-A177-3AD203B41FA5}">
                      <a16:colId xmlns:a16="http://schemas.microsoft.com/office/drawing/2014/main" val="20001"/>
                    </a:ext>
                  </a:extLst>
                </a:gridCol>
                <a:gridCol w="3137423">
                  <a:extLst>
                    <a:ext uri="{9D8B030D-6E8A-4147-A177-3AD203B41FA5}">
                      <a16:colId xmlns:a16="http://schemas.microsoft.com/office/drawing/2014/main" val="20002"/>
                    </a:ext>
                  </a:extLst>
                </a:gridCol>
              </a:tblGrid>
              <a:tr h="1217239">
                <a:tc>
                  <a:txBody>
                    <a:bodyPr/>
                    <a:lstStyle/>
                    <a:p>
                      <a:pPr>
                        <a:lnSpc>
                          <a:spcPct val="115000"/>
                        </a:lnSpc>
                        <a:spcAft>
                          <a:spcPts val="0"/>
                        </a:spcAft>
                      </a:pPr>
                      <a:r>
                        <a:rPr lang="de-DE" sz="2000" dirty="0">
                          <a:effectLst/>
                        </a:rPr>
                        <a:t>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2000" dirty="0" err="1">
                          <a:effectLst/>
                        </a:rPr>
                        <a:t>Mehr</a:t>
                      </a:r>
                      <a:r>
                        <a:rPr lang="en-GB" sz="2000" dirty="0">
                          <a:effectLst/>
                        </a:rPr>
                        <a:t> </a:t>
                      </a:r>
                      <a:r>
                        <a:rPr lang="en-GB" sz="2000" dirty="0" err="1">
                          <a:effectLst/>
                        </a:rPr>
                        <a:t>politische</a:t>
                      </a:r>
                      <a:r>
                        <a:rPr lang="en-GB" sz="2000" dirty="0">
                          <a:effectLst/>
                        </a:rPr>
                        <a:t> Integration </a:t>
                      </a:r>
                      <a:r>
                        <a:rPr lang="en-GB" sz="2000" dirty="0" err="1">
                          <a:effectLst/>
                        </a:rPr>
                        <a:t>ist</a:t>
                      </a:r>
                      <a:r>
                        <a:rPr lang="en-GB" sz="2000" dirty="0">
                          <a:effectLst/>
                        </a:rPr>
                        <a:t> </a:t>
                      </a:r>
                      <a:r>
                        <a:rPr lang="en-GB" sz="2000" dirty="0" err="1">
                          <a:effectLst/>
                        </a:rPr>
                        <a:t>nicht</a:t>
                      </a:r>
                      <a:r>
                        <a:rPr lang="en-GB" sz="2000" dirty="0">
                          <a:effectLst/>
                        </a:rPr>
                        <a:t> </a:t>
                      </a:r>
                      <a:r>
                        <a:rPr lang="en-GB" sz="2000" dirty="0" err="1">
                          <a:effectLst/>
                        </a:rPr>
                        <a:t>möglich</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2000" dirty="0" err="1">
                          <a:effectLst/>
                        </a:rPr>
                        <a:t>Mehr</a:t>
                      </a:r>
                      <a:r>
                        <a:rPr lang="en-GB" sz="2000" dirty="0">
                          <a:effectLst/>
                        </a:rPr>
                        <a:t> </a:t>
                      </a:r>
                      <a:r>
                        <a:rPr lang="en-GB" sz="2000" dirty="0" err="1">
                          <a:effectLst/>
                        </a:rPr>
                        <a:t>politische</a:t>
                      </a:r>
                      <a:r>
                        <a:rPr lang="en-GB" sz="2000" dirty="0">
                          <a:effectLst/>
                        </a:rPr>
                        <a:t> Integration </a:t>
                      </a:r>
                      <a:r>
                        <a:rPr lang="en-GB" sz="2000" dirty="0" err="1">
                          <a:effectLst/>
                        </a:rPr>
                        <a:t>ist</a:t>
                      </a:r>
                      <a:r>
                        <a:rPr lang="en-GB" sz="2000" dirty="0">
                          <a:effectLst/>
                        </a:rPr>
                        <a:t> </a:t>
                      </a:r>
                      <a:r>
                        <a:rPr lang="en-GB" sz="2000">
                          <a:effectLst/>
                        </a:rPr>
                        <a:t>möglich</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631082">
                <a:tc>
                  <a:txBody>
                    <a:bodyPr/>
                    <a:lstStyle/>
                    <a:p>
                      <a:pPr>
                        <a:lnSpc>
                          <a:spcPct val="115000"/>
                        </a:lnSpc>
                        <a:spcAft>
                          <a:spcPts val="0"/>
                        </a:spcAft>
                      </a:pPr>
                      <a:r>
                        <a:rPr lang="en-GB" sz="2000" dirty="0" err="1">
                          <a:effectLst/>
                        </a:rPr>
                        <a:t>Marketdisziplin</a:t>
                      </a:r>
                      <a:r>
                        <a:rPr lang="en-GB" sz="2000" dirty="0">
                          <a:effectLst/>
                        </a:rPr>
                        <a:t> </a:t>
                      </a:r>
                      <a:r>
                        <a:rPr lang="en-GB" sz="2000" dirty="0" err="1">
                          <a:effectLst/>
                        </a:rPr>
                        <a:t>ist</a:t>
                      </a:r>
                      <a:r>
                        <a:rPr lang="en-GB" sz="2000" dirty="0">
                          <a:effectLst/>
                        </a:rPr>
                        <a:t> </a:t>
                      </a:r>
                      <a:r>
                        <a:rPr lang="en-GB" sz="2000" dirty="0" err="1">
                          <a:effectLst/>
                        </a:rPr>
                        <a:t>effektiv</a:t>
                      </a:r>
                      <a:r>
                        <a:rPr lang="en-GB" sz="2000" dirty="0">
                          <a:effectLst/>
                        </a:rPr>
                        <a:t>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e-DE" sz="2000" dirty="0">
                          <a:effectLst/>
                          <a:latin typeface="Calibri" panose="020F0502020204030204" pitchFamily="34" charset="0"/>
                          <a:ea typeface="Calibri" panose="020F0502020204030204" pitchFamily="34" charset="0"/>
                          <a:cs typeface="Times New Roman" panose="02020603050405020304" pitchFamily="18" charset="0"/>
                        </a:rPr>
                        <a:t>Maastricht 2.0</a:t>
                      </a:r>
                    </a:p>
                  </a:txBody>
                  <a:tcPr marL="68580" marR="68580" marT="0" marB="0"/>
                </a:tc>
                <a:tc>
                  <a:txBody>
                    <a:bodyPr/>
                    <a:lstStyle/>
                    <a:p>
                      <a:pPr algn="ctr">
                        <a:lnSpc>
                          <a:spcPct val="115000"/>
                        </a:lnSpc>
                        <a:spcAft>
                          <a:spcPts val="0"/>
                        </a:spcAft>
                      </a:pPr>
                      <a:r>
                        <a:rPr lang="en-GB" sz="2000" baseline="0" dirty="0">
                          <a:effectLst/>
                        </a:rPr>
                        <a:t> </a:t>
                      </a:r>
                      <a:r>
                        <a:rPr lang="en-GB" sz="2000" dirty="0">
                          <a:effectLst/>
                        </a:rPr>
                        <a:t>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631082">
                <a:tc>
                  <a:txBody>
                    <a:bodyPr/>
                    <a:lstStyle/>
                    <a:p>
                      <a:pPr>
                        <a:lnSpc>
                          <a:spcPct val="115000"/>
                        </a:lnSpc>
                        <a:spcAft>
                          <a:spcPts val="0"/>
                        </a:spcAft>
                      </a:pPr>
                      <a:r>
                        <a:rPr lang="en-GB" sz="2000" dirty="0" err="1">
                          <a:effectLst/>
                        </a:rPr>
                        <a:t>Politische</a:t>
                      </a:r>
                      <a:r>
                        <a:rPr lang="en-GB" sz="2000" dirty="0">
                          <a:effectLst/>
                        </a:rPr>
                        <a:t> </a:t>
                      </a:r>
                      <a:r>
                        <a:rPr lang="en-GB" sz="2000" dirty="0" err="1">
                          <a:effectLst/>
                        </a:rPr>
                        <a:t>Disziplin</a:t>
                      </a:r>
                      <a:r>
                        <a:rPr lang="en-GB" sz="2000" dirty="0">
                          <a:effectLst/>
                        </a:rPr>
                        <a:t> </a:t>
                      </a:r>
                      <a:r>
                        <a:rPr lang="en-GB" sz="2000" dirty="0" err="1">
                          <a:effectLst/>
                        </a:rPr>
                        <a:t>ist</a:t>
                      </a:r>
                      <a:r>
                        <a:rPr lang="en-GB" sz="2000" dirty="0">
                          <a:effectLst/>
                        </a:rPr>
                        <a:t> </a:t>
                      </a:r>
                      <a:r>
                        <a:rPr lang="en-GB" sz="2000" dirty="0" err="1">
                          <a:effectLst/>
                        </a:rPr>
                        <a:t>effektiver</a:t>
                      </a:r>
                      <a:r>
                        <a:rPr lang="en-GB" sz="2000" dirty="0">
                          <a:effectLst/>
                        </a:rPr>
                        <a:t> </a:t>
                      </a:r>
                      <a:r>
                        <a:rPr lang="en-GB" sz="2000" dirty="0" err="1">
                          <a:effectLst/>
                        </a:rPr>
                        <a:t>als</a:t>
                      </a:r>
                      <a:r>
                        <a:rPr lang="en-GB" sz="2000" dirty="0">
                          <a:effectLst/>
                        </a:rPr>
                        <a:t> </a:t>
                      </a:r>
                      <a:r>
                        <a:rPr lang="en-GB" sz="2000" dirty="0" err="1">
                          <a:effectLst/>
                        </a:rPr>
                        <a:t>Marktdisziplin</a:t>
                      </a:r>
                      <a:r>
                        <a:rPr lang="en-GB" sz="2000" dirty="0">
                          <a:effectLst/>
                        </a:rPr>
                        <a:t>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b="1" dirty="0">
                          <a:effectLst/>
                        </a:rPr>
                        <a:t>Muddling through</a:t>
                      </a:r>
                      <a:r>
                        <a:rPr lang="en-GB" sz="2000" dirty="0">
                          <a:effectLst/>
                        </a:rPr>
                        <a:t> </a:t>
                      </a:r>
                    </a:p>
                    <a:p>
                      <a:pPr algn="ctr">
                        <a:lnSpc>
                          <a:spcPct val="115000"/>
                        </a:lnSpc>
                        <a:spcAft>
                          <a:spcPts val="0"/>
                        </a:spcAft>
                      </a:pPr>
                      <a:r>
                        <a:rPr lang="en-GB" sz="2000" dirty="0">
                          <a:effectLst/>
                        </a:rPr>
                        <a:t> </a:t>
                      </a:r>
                      <a:r>
                        <a:rPr lang="en-GB" sz="2000" dirty="0" err="1">
                          <a:effectLst/>
                        </a:rPr>
                        <a:t>Stabilisierung</a:t>
                      </a:r>
                      <a:r>
                        <a:rPr lang="en-GB" sz="2000" dirty="0">
                          <a:effectLst/>
                        </a:rPr>
                        <a:t> des </a:t>
                      </a:r>
                      <a:r>
                        <a:rPr lang="en-GB" sz="2000" baseline="0" dirty="0">
                          <a:effectLst/>
                        </a:rPr>
                        <a:t>Status quo, die </a:t>
                      </a:r>
                      <a:r>
                        <a:rPr lang="en-GB" sz="2000" baseline="0" dirty="0" err="1">
                          <a:effectLst/>
                        </a:rPr>
                        <a:t>wesentlich</a:t>
                      </a:r>
                      <a:r>
                        <a:rPr lang="en-GB" sz="2000" baseline="0" dirty="0">
                          <a:effectLst/>
                        </a:rPr>
                        <a:t> auf EZB </a:t>
                      </a:r>
                      <a:r>
                        <a:rPr lang="en-GB" sz="2000" baseline="0" dirty="0" err="1">
                          <a:effectLst/>
                        </a:rPr>
                        <a:t>Unterstützung</a:t>
                      </a:r>
                      <a:r>
                        <a:rPr lang="en-GB" sz="2000" baseline="0" dirty="0">
                          <a:effectLst/>
                        </a:rPr>
                        <a:t> </a:t>
                      </a:r>
                      <a:r>
                        <a:rPr lang="en-GB" sz="2000" baseline="0" dirty="0" err="1">
                          <a:effectLst/>
                        </a:rPr>
                        <a:t>angewiesen</a:t>
                      </a:r>
                      <a:r>
                        <a:rPr lang="en-GB" sz="2000" baseline="0" dirty="0">
                          <a:effectLst/>
                        </a:rPr>
                        <a:t> </a:t>
                      </a:r>
                      <a:r>
                        <a:rPr lang="en-GB" sz="2000" baseline="0" dirty="0" err="1">
                          <a:effectLst/>
                        </a:rPr>
                        <a:t>ist</a:t>
                      </a:r>
                      <a:r>
                        <a:rPr lang="en-GB" sz="2000" baseline="0" dirty="0">
                          <a:effectLst/>
                        </a:rPr>
                        <a:t> </a:t>
                      </a:r>
                      <a:r>
                        <a:rPr lang="en-GB" sz="2000" dirty="0">
                          <a:effectLst/>
                        </a:rPr>
                        <a:t> (QE/OMT/TPI) </a:t>
                      </a:r>
                    </a:p>
                  </a:txBody>
                  <a:tcPr marL="68580" marR="68580" marT="0" marB="0"/>
                </a:tc>
                <a:tc>
                  <a:txBody>
                    <a:bodyPr/>
                    <a:lstStyle/>
                    <a:p>
                      <a:pPr algn="ctr">
                        <a:lnSpc>
                          <a:spcPct val="115000"/>
                        </a:lnSpc>
                        <a:spcAft>
                          <a:spcPts val="0"/>
                        </a:spcAft>
                      </a:pPr>
                      <a:r>
                        <a:rPr lang="en-GB" sz="2000" b="1" dirty="0">
                          <a:effectLst/>
                        </a:rPr>
                        <a:t>NGEU</a:t>
                      </a:r>
                    </a:p>
                    <a:p>
                      <a:pPr algn="ctr">
                        <a:lnSpc>
                          <a:spcPct val="115000"/>
                        </a:lnSpc>
                        <a:spcAft>
                          <a:spcPts val="0"/>
                        </a:spcAft>
                      </a:pPr>
                      <a:r>
                        <a:rPr lang="en-GB" sz="2000" b="1" dirty="0">
                          <a:effectLst/>
                        </a:rPr>
                        <a:t>Euro 2.0 </a:t>
                      </a:r>
                    </a:p>
                    <a:p>
                      <a:pPr algn="ctr">
                        <a:lnSpc>
                          <a:spcPct val="115000"/>
                        </a:lnSpc>
                        <a:spcAft>
                          <a:spcPts val="0"/>
                        </a:spcAft>
                      </a:pP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54382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D9E91-6DD6-EE80-7021-12C760DD9A6C}"/>
              </a:ext>
            </a:extLst>
          </p:cNvPr>
          <p:cNvSpPr>
            <a:spLocks noGrp="1"/>
          </p:cNvSpPr>
          <p:nvPr>
            <p:ph type="title"/>
          </p:nvPr>
        </p:nvSpPr>
        <p:spPr/>
        <p:txBody>
          <a:bodyPr/>
          <a:lstStyle/>
          <a:p>
            <a:r>
              <a:rPr lang="de-DE" dirty="0"/>
              <a:t>Zusammenfassung</a:t>
            </a:r>
          </a:p>
        </p:txBody>
      </p:sp>
      <p:sp>
        <p:nvSpPr>
          <p:cNvPr id="3" name="Inhaltsplatzhalter 2">
            <a:extLst>
              <a:ext uri="{FF2B5EF4-FFF2-40B4-BE49-F238E27FC236}">
                <a16:creationId xmlns:a16="http://schemas.microsoft.com/office/drawing/2014/main" id="{7C680700-C83C-EB5B-C7FE-18B07625F674}"/>
              </a:ext>
            </a:extLst>
          </p:cNvPr>
          <p:cNvSpPr>
            <a:spLocks noGrp="1"/>
          </p:cNvSpPr>
          <p:nvPr>
            <p:ph idx="1"/>
          </p:nvPr>
        </p:nvSpPr>
        <p:spPr/>
        <p:txBody>
          <a:bodyPr/>
          <a:lstStyle/>
          <a:p>
            <a:r>
              <a:rPr lang="de-DE" dirty="0"/>
              <a:t>EZB hat insgesamt einen gut Job gemacht</a:t>
            </a:r>
          </a:p>
          <a:p>
            <a:r>
              <a:rPr lang="de-DE" dirty="0"/>
              <a:t>Zinsreaktion eher konstatierend als bremsend</a:t>
            </a:r>
          </a:p>
          <a:p>
            <a:r>
              <a:rPr lang="de-DE" dirty="0"/>
              <a:t>Inflation wird durch Auslaufen der Energiepreisschocks und abkühlende Konjunktur gebremst</a:t>
            </a:r>
          </a:p>
          <a:p>
            <a:r>
              <a:rPr lang="de-DE" dirty="0"/>
              <a:t>Flexible Lösungen der Kommission und der EZB werden Euroraum </a:t>
            </a:r>
            <a:r>
              <a:rPr lang="de-DE"/>
              <a:t>stabil halten.</a:t>
            </a:r>
            <a:endParaRPr lang="de-DE" dirty="0"/>
          </a:p>
        </p:txBody>
      </p:sp>
    </p:spTree>
    <p:extLst>
      <p:ext uri="{BB962C8B-B14F-4D97-AF65-F5344CB8AC3E}">
        <p14:creationId xmlns:p14="http://schemas.microsoft.com/office/powerpoint/2010/main" val="1768183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F7F18B-8D02-41A7-D59B-0C9BEABD0DCB}"/>
              </a:ext>
            </a:extLst>
          </p:cNvPr>
          <p:cNvSpPr>
            <a:spLocks noGrp="1"/>
          </p:cNvSpPr>
          <p:nvPr>
            <p:ph type="title"/>
          </p:nvPr>
        </p:nvSpPr>
        <p:spPr/>
        <p:txBody>
          <a:bodyPr/>
          <a:lstStyle/>
          <a:p>
            <a:r>
              <a:rPr lang="de-DE" dirty="0"/>
              <a:t>Kein Preisdruck von der Binnennachfrage und keine Warnung durch Wissenschaft </a:t>
            </a:r>
          </a:p>
        </p:txBody>
      </p:sp>
      <p:graphicFrame>
        <p:nvGraphicFramePr>
          <p:cNvPr id="5" name="Inhaltsplatzhalter 4">
            <a:extLst>
              <a:ext uri="{FF2B5EF4-FFF2-40B4-BE49-F238E27FC236}">
                <a16:creationId xmlns:a16="http://schemas.microsoft.com/office/drawing/2014/main" id="{23C9EA5D-D706-1EB0-3670-D6A90E08733F}"/>
              </a:ext>
            </a:extLst>
          </p:cNvPr>
          <p:cNvGraphicFramePr>
            <a:graphicFrameLocks noGrp="1"/>
          </p:cNvGraphicFramePr>
          <p:nvPr>
            <p:ph sz="half" idx="1"/>
            <p:extLst>
              <p:ext uri="{D42A27DB-BD31-4B8C-83A1-F6EECF244321}">
                <p14:modId xmlns:p14="http://schemas.microsoft.com/office/powerpoint/2010/main" val="2676950376"/>
              </p:ext>
            </p:extLst>
          </p:nvPr>
        </p:nvGraphicFramePr>
        <p:xfrm>
          <a:off x="838200" y="1690688"/>
          <a:ext cx="5181600" cy="467316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feld 7">
            <a:extLst>
              <a:ext uri="{FF2B5EF4-FFF2-40B4-BE49-F238E27FC236}">
                <a16:creationId xmlns:a16="http://schemas.microsoft.com/office/drawing/2014/main" id="{390C3498-34BA-6BA1-744B-DC7AA747EFB3}"/>
              </a:ext>
            </a:extLst>
          </p:cNvPr>
          <p:cNvSpPr txBox="1"/>
          <p:nvPr/>
        </p:nvSpPr>
        <p:spPr>
          <a:xfrm>
            <a:off x="1976582" y="6363855"/>
            <a:ext cx="2884700" cy="369332"/>
          </a:xfrm>
          <a:prstGeom prst="rect">
            <a:avLst/>
          </a:prstGeom>
          <a:noFill/>
        </p:spPr>
        <p:txBody>
          <a:bodyPr wrap="none" rtlCol="0">
            <a:spAutoFit/>
          </a:bodyPr>
          <a:lstStyle/>
          <a:p>
            <a:r>
              <a:rPr lang="de-DE" dirty="0">
                <a:solidFill>
                  <a:schemeClr val="bg1">
                    <a:lumMod val="65000"/>
                  </a:schemeClr>
                </a:solidFill>
              </a:rPr>
              <a:t>Quelle: ECB Data Warehouse</a:t>
            </a:r>
          </a:p>
        </p:txBody>
      </p:sp>
      <p:sp>
        <p:nvSpPr>
          <p:cNvPr id="4" name="Inhaltsplatzhalter 3">
            <a:extLst>
              <a:ext uri="{FF2B5EF4-FFF2-40B4-BE49-F238E27FC236}">
                <a16:creationId xmlns:a16="http://schemas.microsoft.com/office/drawing/2014/main" id="{3991A525-80B0-9578-843F-DC5FE44279F5}"/>
              </a:ext>
            </a:extLst>
          </p:cNvPr>
          <p:cNvSpPr>
            <a:spLocks noGrp="1"/>
          </p:cNvSpPr>
          <p:nvPr>
            <p:ph sz="half" idx="2"/>
          </p:nvPr>
        </p:nvSpPr>
        <p:spPr/>
        <p:txBody>
          <a:bodyPr/>
          <a:lstStyle/>
          <a:p>
            <a:pPr marL="0" algn="ctr" rtl="0" eaLnBrk="1" fontAlgn="b" latinLnBrk="0" hangingPunct="1">
              <a:spcBef>
                <a:spcPts val="0"/>
              </a:spcBef>
              <a:spcAft>
                <a:spcPts val="0"/>
              </a:spcAft>
            </a:pPr>
            <a:r>
              <a:rPr lang="de-DE" sz="1800" b="1" i="0" u="none" strike="noStrike" kern="1200" baseline="0" dirty="0">
                <a:solidFill>
                  <a:srgbClr val="FFFFFF"/>
                </a:solidFill>
                <a:effectLst/>
                <a:latin typeface="Calibri" panose="020F0502020204030204" pitchFamily="34" charset="0"/>
              </a:rPr>
              <a:t>Inflationsprognosen für den Euroraum</a:t>
            </a:r>
            <a:endParaRPr lang="de-DE" sz="1800" b="0" i="0" u="none" strike="noStrike" dirty="0">
              <a:effectLst/>
              <a:latin typeface="Arial" panose="020B0604020202020204" pitchFamily="34" charset="0"/>
            </a:endParaRPr>
          </a:p>
          <a:p>
            <a:pPr marL="0" algn="ctr" rtl="0" eaLnBrk="1" fontAlgn="b" latinLnBrk="0" hangingPunct="1">
              <a:spcBef>
                <a:spcPts val="0"/>
              </a:spcBef>
              <a:spcAft>
                <a:spcPts val="0"/>
              </a:spcAft>
            </a:pPr>
            <a:r>
              <a:rPr lang="de-DE" sz="1800" b="0" i="0" u="none" strike="noStrike" kern="1200" baseline="0" dirty="0">
                <a:solidFill>
                  <a:srgbClr val="FFFFFF"/>
                </a:solidFill>
                <a:effectLst/>
                <a:latin typeface="Calibri" panose="020F0502020204030204" pitchFamily="34" charset="0"/>
              </a:rPr>
              <a:t>2021</a:t>
            </a:r>
            <a:endParaRPr lang="de-DE" sz="1800" b="0" i="0" u="none" strike="noStrike" dirty="0">
              <a:effectLst/>
              <a:latin typeface="Arial" panose="020B0604020202020204" pitchFamily="34" charset="0"/>
            </a:endParaRPr>
          </a:p>
          <a:p>
            <a:pPr marL="0" algn="ctr" rtl="0" eaLnBrk="1" fontAlgn="b" latinLnBrk="0" hangingPunct="1">
              <a:spcBef>
                <a:spcPts val="0"/>
              </a:spcBef>
              <a:spcAft>
                <a:spcPts val="0"/>
              </a:spcAft>
            </a:pPr>
            <a:r>
              <a:rPr lang="de-DE" sz="1800" b="0" i="0" u="none" strike="noStrike" kern="1200" baseline="0" dirty="0">
                <a:solidFill>
                  <a:srgbClr val="FFFFFF"/>
                </a:solidFill>
                <a:effectLst/>
                <a:latin typeface="Calibri" panose="020F0502020204030204" pitchFamily="34" charset="0"/>
              </a:rPr>
              <a:t>2022</a:t>
            </a:r>
            <a:endParaRPr lang="de-DE" sz="1800" b="0" i="0" u="none" strike="noStrike" dirty="0">
              <a:effectLst/>
              <a:latin typeface="Arial" panose="020B0604020202020204" pitchFamily="34" charset="0"/>
            </a:endParaRPr>
          </a:p>
          <a:p>
            <a:pPr marL="0" algn="ctr" rtl="0" eaLnBrk="1" fontAlgn="b" latinLnBrk="0" hangingPunct="1">
              <a:spcBef>
                <a:spcPts val="0"/>
              </a:spcBef>
              <a:spcAft>
                <a:spcPts val="0"/>
              </a:spcAft>
            </a:pPr>
            <a:r>
              <a:rPr lang="de-DE" sz="1800" b="0" i="0" u="none" strike="noStrike" kern="1200" baseline="0" dirty="0">
                <a:solidFill>
                  <a:srgbClr val="FFFFFF"/>
                </a:solidFill>
                <a:effectLst/>
                <a:latin typeface="Calibri" panose="020F0502020204030204" pitchFamily="34" charset="0"/>
              </a:rPr>
              <a:t>2023</a:t>
            </a:r>
            <a:endParaRPr lang="de-DE"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de-DE" sz="1800" b="0" i="0" u="none" strike="noStrike" kern="1200" baseline="0" dirty="0">
                <a:solidFill>
                  <a:srgbClr val="FFFFFF"/>
                </a:solidFill>
                <a:effectLst/>
                <a:latin typeface="Calibri" panose="020F0502020204030204" pitchFamily="34" charset="0"/>
              </a:rPr>
              <a:t>IfW Frühjahr 2021</a:t>
            </a:r>
            <a:endParaRPr lang="de-DE" sz="1800" b="0" i="0" u="none" strike="noStrike" dirty="0">
              <a:effectLst/>
              <a:latin typeface="Arial" panose="020B0604020202020204" pitchFamily="34" charset="0"/>
            </a:endParaRPr>
          </a:p>
          <a:p>
            <a:pPr marL="0" algn="ctr" rtl="0" eaLnBrk="1" fontAlgn="b" latinLnBrk="0" hangingPunct="1">
              <a:spcBef>
                <a:spcPts val="0"/>
              </a:spcBef>
              <a:spcAft>
                <a:spcPts val="0"/>
              </a:spcAft>
            </a:pPr>
            <a:r>
              <a:rPr lang="de-DE" sz="1800" b="0" i="0" u="none" strike="noStrike" kern="1200" baseline="0" dirty="0">
                <a:solidFill>
                  <a:srgbClr val="FFFFFF"/>
                </a:solidFill>
                <a:effectLst/>
                <a:latin typeface="Calibri" panose="020F0502020204030204" pitchFamily="34" charset="0"/>
              </a:rPr>
              <a:t>1,7</a:t>
            </a:r>
            <a:endParaRPr lang="de-DE" sz="1800" b="0" i="0" u="none" strike="noStrike" dirty="0">
              <a:effectLst/>
              <a:latin typeface="Arial" panose="020B0604020202020204" pitchFamily="34" charset="0"/>
            </a:endParaRPr>
          </a:p>
          <a:p>
            <a:pPr marL="0" algn="ctr" rtl="0" eaLnBrk="1" fontAlgn="b" latinLnBrk="0" hangingPunct="1">
              <a:spcBef>
                <a:spcPts val="0"/>
              </a:spcBef>
              <a:spcAft>
                <a:spcPts val="0"/>
              </a:spcAft>
            </a:pPr>
            <a:r>
              <a:rPr lang="de-DE" sz="1800" b="0" i="0" u="none" strike="noStrike" kern="1200" baseline="0" dirty="0">
                <a:solidFill>
                  <a:srgbClr val="FFFFFF"/>
                </a:solidFill>
                <a:effectLst/>
                <a:latin typeface="Calibri" panose="020F0502020204030204" pitchFamily="34" charset="0"/>
              </a:rPr>
              <a:t>1,5</a:t>
            </a:r>
            <a:endParaRPr lang="de-DE"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de-DE" sz="1800" b="0" i="0" u="none" strike="noStrike" kern="1200" baseline="0" dirty="0">
                <a:solidFill>
                  <a:srgbClr val="FFFFFF"/>
                </a:solidFill>
                <a:effectLst/>
                <a:latin typeface="Calibri" panose="020F0502020204030204" pitchFamily="34" charset="0"/>
              </a:rPr>
              <a:t>SVR März 2021</a:t>
            </a:r>
            <a:endParaRPr lang="de-DE" sz="1800" b="0" i="0" u="none" strike="noStrike" dirty="0">
              <a:effectLst/>
              <a:latin typeface="Arial" panose="020B0604020202020204" pitchFamily="34" charset="0"/>
            </a:endParaRPr>
          </a:p>
          <a:p>
            <a:pPr marL="0" algn="ctr" rtl="0" eaLnBrk="1" fontAlgn="b" latinLnBrk="0" hangingPunct="1">
              <a:spcBef>
                <a:spcPts val="0"/>
              </a:spcBef>
              <a:spcAft>
                <a:spcPts val="0"/>
              </a:spcAft>
            </a:pPr>
            <a:r>
              <a:rPr lang="de-DE" sz="1800" b="0" i="0" u="none" strike="noStrike" kern="1200" baseline="0" dirty="0">
                <a:solidFill>
                  <a:srgbClr val="FFFFFF"/>
                </a:solidFill>
                <a:effectLst/>
                <a:latin typeface="Calibri" panose="020F0502020204030204" pitchFamily="34" charset="0"/>
              </a:rPr>
              <a:t>1,6</a:t>
            </a:r>
            <a:endParaRPr lang="de-DE" sz="1800" b="0" i="0" u="none" strike="noStrike" dirty="0">
              <a:effectLst/>
              <a:latin typeface="Arial" panose="020B0604020202020204" pitchFamily="34" charset="0"/>
            </a:endParaRPr>
          </a:p>
          <a:p>
            <a:pPr marL="0" algn="ctr" rtl="0" eaLnBrk="1" fontAlgn="b" latinLnBrk="0" hangingPunct="1">
              <a:spcBef>
                <a:spcPts val="0"/>
              </a:spcBef>
              <a:spcAft>
                <a:spcPts val="0"/>
              </a:spcAft>
            </a:pPr>
            <a:r>
              <a:rPr lang="de-DE" sz="1800" b="0" i="0" u="none" strike="noStrike" kern="1200" baseline="0" dirty="0">
                <a:solidFill>
                  <a:srgbClr val="FFFFFF"/>
                </a:solidFill>
                <a:effectLst/>
                <a:latin typeface="Calibri" panose="020F0502020204030204" pitchFamily="34" charset="0"/>
              </a:rPr>
              <a:t>1,6</a:t>
            </a:r>
            <a:endParaRPr lang="de-DE"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de-DE" sz="1800" b="0" i="0" u="none" strike="noStrike" kern="1200" baseline="0" dirty="0">
                <a:solidFill>
                  <a:srgbClr val="FFFFFF"/>
                </a:solidFill>
                <a:effectLst/>
                <a:latin typeface="Calibri" panose="020F0502020204030204" pitchFamily="34" charset="0"/>
              </a:rPr>
              <a:t>IfW Herbst 2021</a:t>
            </a:r>
            <a:endParaRPr lang="de-DE" sz="1800" b="0" i="0" u="none" strike="noStrike" dirty="0">
              <a:effectLst/>
              <a:latin typeface="Arial" panose="020B0604020202020204" pitchFamily="34" charset="0"/>
            </a:endParaRPr>
          </a:p>
          <a:p>
            <a:pPr marL="0" algn="ctr" rtl="0" eaLnBrk="1" fontAlgn="b" latinLnBrk="0" hangingPunct="1">
              <a:spcBef>
                <a:spcPts val="0"/>
              </a:spcBef>
              <a:spcAft>
                <a:spcPts val="0"/>
              </a:spcAft>
            </a:pPr>
            <a:r>
              <a:rPr lang="de-DE" sz="1800" b="0" i="0" u="none" strike="noStrike" kern="1200" baseline="0" dirty="0">
                <a:solidFill>
                  <a:srgbClr val="FFFFFF"/>
                </a:solidFill>
                <a:effectLst/>
                <a:latin typeface="Calibri" panose="020F0502020204030204" pitchFamily="34" charset="0"/>
              </a:rPr>
              <a:t>2,2</a:t>
            </a:r>
            <a:endParaRPr lang="de-DE" sz="1800" b="0" i="0" u="none" strike="noStrike" dirty="0">
              <a:effectLst/>
              <a:latin typeface="Arial" panose="020B0604020202020204" pitchFamily="34" charset="0"/>
            </a:endParaRPr>
          </a:p>
          <a:p>
            <a:pPr marL="0" algn="ctr" rtl="0" eaLnBrk="1" fontAlgn="b" latinLnBrk="0" hangingPunct="1">
              <a:spcBef>
                <a:spcPts val="0"/>
              </a:spcBef>
              <a:spcAft>
                <a:spcPts val="0"/>
              </a:spcAft>
            </a:pPr>
            <a:r>
              <a:rPr lang="de-DE" sz="1800" b="0" i="0" u="none" strike="noStrike" kern="1200" baseline="0" dirty="0">
                <a:solidFill>
                  <a:srgbClr val="FFFFFF"/>
                </a:solidFill>
                <a:effectLst/>
                <a:latin typeface="Calibri" panose="020F0502020204030204" pitchFamily="34" charset="0"/>
              </a:rPr>
              <a:t>1,9</a:t>
            </a:r>
            <a:endParaRPr lang="de-DE" sz="1800" b="0" i="0" u="none" strike="noStrike" dirty="0">
              <a:effectLst/>
              <a:latin typeface="Arial" panose="020B0604020202020204" pitchFamily="34" charset="0"/>
            </a:endParaRPr>
          </a:p>
          <a:p>
            <a:pPr marL="0" algn="ctr" rtl="0" eaLnBrk="1" fontAlgn="b" latinLnBrk="0" hangingPunct="1">
              <a:spcBef>
                <a:spcPts val="0"/>
              </a:spcBef>
              <a:spcAft>
                <a:spcPts val="0"/>
              </a:spcAft>
            </a:pPr>
            <a:r>
              <a:rPr lang="de-DE" sz="1800" b="0" i="0" u="none" strike="noStrike" kern="1200" baseline="0" dirty="0">
                <a:solidFill>
                  <a:srgbClr val="FFFFFF"/>
                </a:solidFill>
                <a:effectLst/>
                <a:latin typeface="Calibri" panose="020F0502020204030204" pitchFamily="34" charset="0"/>
              </a:rPr>
              <a:t>1,7</a:t>
            </a:r>
            <a:endParaRPr lang="de-DE" sz="1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de-DE" sz="1800" b="0" i="0" u="none" strike="noStrike" kern="1200" baseline="0" dirty="0">
                <a:solidFill>
                  <a:srgbClr val="FFFFFF"/>
                </a:solidFill>
                <a:effectLst/>
                <a:latin typeface="Calibri" panose="020F0502020204030204" pitchFamily="34" charset="0"/>
              </a:rPr>
              <a:t>SVR Nov. 2021</a:t>
            </a:r>
            <a:endParaRPr lang="de-DE" sz="1800" b="0" i="0" u="none" strike="noStrike" dirty="0">
              <a:effectLst/>
              <a:latin typeface="Arial" panose="020B0604020202020204" pitchFamily="34" charset="0"/>
            </a:endParaRPr>
          </a:p>
          <a:p>
            <a:pPr marL="0" algn="ctr" rtl="0" eaLnBrk="1" fontAlgn="b" latinLnBrk="0" hangingPunct="1">
              <a:spcBef>
                <a:spcPts val="0"/>
              </a:spcBef>
              <a:spcAft>
                <a:spcPts val="0"/>
              </a:spcAft>
            </a:pPr>
            <a:r>
              <a:rPr lang="de-DE" sz="1800" b="0" i="0" u="none" strike="noStrike" kern="1200" baseline="0" dirty="0">
                <a:solidFill>
                  <a:srgbClr val="FFFFFF"/>
                </a:solidFill>
                <a:effectLst/>
                <a:latin typeface="Calibri" panose="020F0502020204030204" pitchFamily="34" charset="0"/>
              </a:rPr>
              <a:t>2,4</a:t>
            </a:r>
            <a:endParaRPr lang="de-DE" sz="1800" b="0" i="0" u="none" strike="noStrike" dirty="0">
              <a:effectLst/>
              <a:latin typeface="Arial" panose="020B0604020202020204" pitchFamily="34" charset="0"/>
            </a:endParaRPr>
          </a:p>
          <a:p>
            <a:pPr marL="0" algn="ctr" rtl="0" eaLnBrk="1" fontAlgn="b" latinLnBrk="0" hangingPunct="1">
              <a:spcBef>
                <a:spcPts val="0"/>
              </a:spcBef>
              <a:spcAft>
                <a:spcPts val="0"/>
              </a:spcAft>
            </a:pPr>
            <a:r>
              <a:rPr lang="de-DE" sz="1800" b="0" i="0" u="none" strike="noStrike" kern="1200" baseline="0" dirty="0">
                <a:solidFill>
                  <a:srgbClr val="FFFFFF"/>
                </a:solidFill>
                <a:effectLst/>
                <a:latin typeface="Calibri" panose="020F0502020204030204" pitchFamily="34" charset="0"/>
              </a:rPr>
              <a:t>2,1</a:t>
            </a:r>
            <a:endParaRPr lang="de-DE" sz="1800" b="0" i="0" u="none" strike="noStrike" dirty="0">
              <a:effectLst/>
              <a:latin typeface="Arial" panose="020B0604020202020204" pitchFamily="34" charset="0"/>
            </a:endParaRPr>
          </a:p>
          <a:p>
            <a:endParaRPr lang="de-DE" dirty="0"/>
          </a:p>
        </p:txBody>
      </p:sp>
      <p:pic>
        <p:nvPicPr>
          <p:cNvPr id="11" name="Grafik 10">
            <a:extLst>
              <a:ext uri="{FF2B5EF4-FFF2-40B4-BE49-F238E27FC236}">
                <a16:creationId xmlns:a16="http://schemas.microsoft.com/office/drawing/2014/main" id="{883D045B-76E1-0296-72EC-791467D1ECB8}"/>
              </a:ext>
            </a:extLst>
          </p:cNvPr>
          <p:cNvPicPr>
            <a:picLocks noChangeAspect="1"/>
          </p:cNvPicPr>
          <p:nvPr/>
        </p:nvPicPr>
        <p:blipFill>
          <a:blip r:embed="rId3"/>
          <a:stretch>
            <a:fillRect/>
          </a:stretch>
        </p:blipFill>
        <p:spPr>
          <a:xfrm>
            <a:off x="6361178" y="2112188"/>
            <a:ext cx="5535259" cy="4130305"/>
          </a:xfrm>
          <a:prstGeom prst="rect">
            <a:avLst/>
          </a:prstGeom>
        </p:spPr>
      </p:pic>
    </p:spTree>
    <p:extLst>
      <p:ext uri="{BB962C8B-B14F-4D97-AF65-F5344CB8AC3E}">
        <p14:creationId xmlns:p14="http://schemas.microsoft.com/office/powerpoint/2010/main" val="1256955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B82B2A-F4B8-4F58-9CBD-34880152B9BD}"/>
              </a:ext>
            </a:extLst>
          </p:cNvPr>
          <p:cNvSpPr>
            <a:spLocks noGrp="1"/>
          </p:cNvSpPr>
          <p:nvPr>
            <p:ph type="title"/>
          </p:nvPr>
        </p:nvSpPr>
        <p:spPr/>
        <p:txBody>
          <a:bodyPr>
            <a:normAutofit/>
          </a:bodyPr>
          <a:lstStyle/>
          <a:p>
            <a:r>
              <a:rPr lang="de-DE" sz="4100" dirty="0"/>
              <a:t>Kriege gehen häufig mit hoher Inflation einher </a:t>
            </a:r>
          </a:p>
        </p:txBody>
      </p:sp>
      <p:sp>
        <p:nvSpPr>
          <p:cNvPr id="3" name="Textfeld 2">
            <a:extLst>
              <a:ext uri="{FF2B5EF4-FFF2-40B4-BE49-F238E27FC236}">
                <a16:creationId xmlns:a16="http://schemas.microsoft.com/office/drawing/2014/main" id="{5BC320B7-BC24-42D1-8C4E-29D021FF590E}"/>
              </a:ext>
            </a:extLst>
          </p:cNvPr>
          <p:cNvSpPr txBox="1"/>
          <p:nvPr/>
        </p:nvSpPr>
        <p:spPr>
          <a:xfrm>
            <a:off x="3232727" y="6311900"/>
            <a:ext cx="6036140" cy="369332"/>
          </a:xfrm>
          <a:prstGeom prst="rect">
            <a:avLst/>
          </a:prstGeom>
          <a:noFill/>
        </p:spPr>
        <p:txBody>
          <a:bodyPr wrap="none" rtlCol="0">
            <a:spAutoFit/>
          </a:bodyPr>
          <a:lstStyle/>
          <a:p>
            <a:r>
              <a:rPr lang="de-DE" dirty="0">
                <a:solidFill>
                  <a:schemeClr val="bg1">
                    <a:lumMod val="65000"/>
                  </a:schemeClr>
                </a:solidFill>
              </a:rPr>
              <a:t>Quelle: Deutsche Bundesbank, Federal Reserve Bank St. Louis</a:t>
            </a:r>
          </a:p>
        </p:txBody>
      </p:sp>
      <p:graphicFrame>
        <p:nvGraphicFramePr>
          <p:cNvPr id="7" name="Inhaltsplatzhalter 6">
            <a:extLst>
              <a:ext uri="{FF2B5EF4-FFF2-40B4-BE49-F238E27FC236}">
                <a16:creationId xmlns:a16="http://schemas.microsoft.com/office/drawing/2014/main" id="{82CC9D6D-738C-9EEB-D810-07D38DA9C644}"/>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1102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423668-1218-4C18-B189-F67B6FC3EC03}"/>
              </a:ext>
            </a:extLst>
          </p:cNvPr>
          <p:cNvSpPr>
            <a:spLocks noGrp="1"/>
          </p:cNvSpPr>
          <p:nvPr>
            <p:ph type="title"/>
          </p:nvPr>
        </p:nvSpPr>
        <p:spPr/>
        <p:txBody>
          <a:bodyPr/>
          <a:lstStyle/>
          <a:p>
            <a:r>
              <a:rPr lang="de-DE" dirty="0"/>
              <a:t>Rohstoffpreise und Inflation in Deutschland</a:t>
            </a:r>
          </a:p>
        </p:txBody>
      </p:sp>
      <p:graphicFrame>
        <p:nvGraphicFramePr>
          <p:cNvPr id="7" name="Inhaltsplatzhalter 6">
            <a:extLst>
              <a:ext uri="{FF2B5EF4-FFF2-40B4-BE49-F238E27FC236}">
                <a16:creationId xmlns:a16="http://schemas.microsoft.com/office/drawing/2014/main" id="{5A4D33C6-AC1E-50D5-0F24-5C2C57809CAE}"/>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feld 2">
            <a:extLst>
              <a:ext uri="{FF2B5EF4-FFF2-40B4-BE49-F238E27FC236}">
                <a16:creationId xmlns:a16="http://schemas.microsoft.com/office/drawing/2014/main" id="{90828CC5-F375-6BA5-40B7-59101237D200}"/>
              </a:ext>
            </a:extLst>
          </p:cNvPr>
          <p:cNvSpPr txBox="1"/>
          <p:nvPr/>
        </p:nvSpPr>
        <p:spPr>
          <a:xfrm>
            <a:off x="3943926" y="6291263"/>
            <a:ext cx="4086375" cy="369332"/>
          </a:xfrm>
          <a:prstGeom prst="rect">
            <a:avLst/>
          </a:prstGeom>
          <a:noFill/>
        </p:spPr>
        <p:txBody>
          <a:bodyPr wrap="none" rtlCol="0">
            <a:spAutoFit/>
          </a:bodyPr>
          <a:lstStyle/>
          <a:p>
            <a:r>
              <a:rPr lang="de-DE" dirty="0">
                <a:solidFill>
                  <a:schemeClr val="bg1">
                    <a:lumMod val="65000"/>
                  </a:schemeClr>
                </a:solidFill>
              </a:rPr>
              <a:t>Quelle: Deutsche Bundesbank und HWWI</a:t>
            </a:r>
          </a:p>
        </p:txBody>
      </p:sp>
    </p:spTree>
    <p:extLst>
      <p:ext uri="{BB962C8B-B14F-4D97-AF65-F5344CB8AC3E}">
        <p14:creationId xmlns:p14="http://schemas.microsoft.com/office/powerpoint/2010/main" val="486209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361061-EC58-44A3-B095-90554FE07C69}"/>
              </a:ext>
            </a:extLst>
          </p:cNvPr>
          <p:cNvSpPr>
            <a:spLocks noGrp="1"/>
          </p:cNvSpPr>
          <p:nvPr>
            <p:ph type="title"/>
          </p:nvPr>
        </p:nvSpPr>
        <p:spPr/>
        <p:txBody>
          <a:bodyPr>
            <a:normAutofit/>
          </a:bodyPr>
          <a:lstStyle/>
          <a:p>
            <a:r>
              <a:rPr lang="de-DE" sz="4000" dirty="0"/>
              <a:t>Krieg in der Ukraine: Ein extremer Angebotsschock</a:t>
            </a:r>
            <a:br>
              <a:rPr lang="de-DE" sz="3600" dirty="0"/>
            </a:br>
            <a:r>
              <a:rPr lang="de-DE" sz="2400" dirty="0"/>
              <a:t>Gemeinschaftsdiagnose Herbst 2022</a:t>
            </a:r>
          </a:p>
        </p:txBody>
      </p:sp>
      <p:sp>
        <p:nvSpPr>
          <p:cNvPr id="3" name="Textfeld 2">
            <a:extLst>
              <a:ext uri="{FF2B5EF4-FFF2-40B4-BE49-F238E27FC236}">
                <a16:creationId xmlns:a16="http://schemas.microsoft.com/office/drawing/2014/main" id="{0CD30B3D-CBD6-48F1-B76F-6F0DB93055B1}"/>
              </a:ext>
            </a:extLst>
          </p:cNvPr>
          <p:cNvSpPr txBox="1"/>
          <p:nvPr/>
        </p:nvSpPr>
        <p:spPr>
          <a:xfrm>
            <a:off x="5085602" y="6338986"/>
            <a:ext cx="2491964" cy="307777"/>
          </a:xfrm>
          <a:prstGeom prst="rect">
            <a:avLst/>
          </a:prstGeom>
          <a:noFill/>
        </p:spPr>
        <p:txBody>
          <a:bodyPr wrap="none" rtlCol="0">
            <a:spAutoFit/>
          </a:bodyPr>
          <a:lstStyle/>
          <a:p>
            <a:r>
              <a:rPr lang="de-DE" sz="1400" dirty="0">
                <a:solidFill>
                  <a:schemeClr val="bg1">
                    <a:lumMod val="65000"/>
                  </a:schemeClr>
                </a:solidFill>
              </a:rPr>
              <a:t>Quelle: </a:t>
            </a:r>
            <a:r>
              <a:rPr lang="de-DE" sz="1400" dirty="0" err="1">
                <a:solidFill>
                  <a:schemeClr val="bg1">
                    <a:lumMod val="65000"/>
                  </a:schemeClr>
                </a:solidFill>
              </a:rPr>
              <a:t>Gemeisnchaftsdiagnose</a:t>
            </a:r>
            <a:endParaRPr lang="de-DE" sz="1400" dirty="0">
              <a:solidFill>
                <a:schemeClr val="bg1">
                  <a:lumMod val="65000"/>
                </a:schemeClr>
              </a:solidFill>
            </a:endParaRPr>
          </a:p>
        </p:txBody>
      </p:sp>
      <p:graphicFrame>
        <p:nvGraphicFramePr>
          <p:cNvPr id="14" name="Inhaltsplatzhalter 13">
            <a:extLst>
              <a:ext uri="{FF2B5EF4-FFF2-40B4-BE49-F238E27FC236}">
                <a16:creationId xmlns:a16="http://schemas.microsoft.com/office/drawing/2014/main" id="{D154F148-EEDE-661C-CC2B-751C1EB750AE}"/>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Inhaltsplatzhalter 15">
            <a:extLst>
              <a:ext uri="{FF2B5EF4-FFF2-40B4-BE49-F238E27FC236}">
                <a16:creationId xmlns:a16="http://schemas.microsoft.com/office/drawing/2014/main" id="{4945701F-C3AF-8CB9-BAAD-61987622C612}"/>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4169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dirty="0"/>
              <a:t>Hohe Kerninflationsraten zeigen, dass die Inflation systemisch geworden ist </a:t>
            </a:r>
          </a:p>
        </p:txBody>
      </p:sp>
      <p:sp>
        <p:nvSpPr>
          <p:cNvPr id="12" name="Textfeld 11"/>
          <p:cNvSpPr txBox="1"/>
          <p:nvPr/>
        </p:nvSpPr>
        <p:spPr>
          <a:xfrm>
            <a:off x="3048000" y="6498771"/>
            <a:ext cx="4997202" cy="369332"/>
          </a:xfrm>
          <a:prstGeom prst="rect">
            <a:avLst/>
          </a:prstGeom>
          <a:noFill/>
        </p:spPr>
        <p:txBody>
          <a:bodyPr wrap="none" rtlCol="0">
            <a:spAutoFit/>
          </a:bodyPr>
          <a:lstStyle/>
          <a:p>
            <a:r>
              <a:rPr lang="de-DE" dirty="0" err="1">
                <a:solidFill>
                  <a:schemeClr val="bg1">
                    <a:lumMod val="75000"/>
                  </a:schemeClr>
                </a:solidFill>
              </a:rPr>
              <a:t>Sources</a:t>
            </a:r>
            <a:r>
              <a:rPr lang="de-DE" dirty="0">
                <a:solidFill>
                  <a:schemeClr val="bg1">
                    <a:lumMod val="75000"/>
                  </a:schemeClr>
                </a:solidFill>
              </a:rPr>
              <a:t>: Federal Reserve Bank </a:t>
            </a:r>
            <a:r>
              <a:rPr lang="de-DE" dirty="0" err="1">
                <a:solidFill>
                  <a:schemeClr val="bg1">
                    <a:lumMod val="75000"/>
                  </a:schemeClr>
                </a:solidFill>
              </a:rPr>
              <a:t>of </a:t>
            </a:r>
            <a:r>
              <a:rPr lang="de-DE" dirty="0">
                <a:solidFill>
                  <a:schemeClr val="bg1">
                    <a:lumMod val="75000"/>
                  </a:schemeClr>
                </a:solidFill>
              </a:rPr>
              <a:t>St. Louis, </a:t>
            </a:r>
            <a:r>
              <a:rPr lang="de-DE" dirty="0" err="1">
                <a:solidFill>
                  <a:schemeClr val="bg1">
                    <a:lumMod val="75000"/>
                  </a:schemeClr>
                </a:solidFill>
              </a:rPr>
              <a:t>Eurostat</a:t>
            </a:r>
            <a:endParaRPr lang="de-DE" dirty="0">
              <a:solidFill>
                <a:schemeClr val="bg1">
                  <a:lumMod val="75000"/>
                </a:schemeClr>
              </a:solidFill>
            </a:endParaRPr>
          </a:p>
        </p:txBody>
      </p:sp>
      <p:graphicFrame>
        <p:nvGraphicFramePr>
          <p:cNvPr id="14" name="Inhaltsplatzhalter 5">
            <a:extLst>
              <a:ext uri="{FF2B5EF4-FFF2-40B4-BE49-F238E27FC236}">
                <a16:creationId xmlns:a16="http://schemas.microsoft.com/office/drawing/2014/main" id="{07D8D73C-1D8C-E887-D373-3166B310A46B}"/>
              </a:ext>
            </a:extLst>
          </p:cNvPr>
          <p:cNvGraphicFramePr>
            <a:graphicFrameLocks noGrp="1"/>
          </p:cNvGraphicFramePr>
          <p:nvPr>
            <p:ph sz="half" idx="1"/>
            <p:extLst>
              <p:ext uri="{D42A27DB-BD31-4B8C-83A1-F6EECF244321}">
                <p14:modId xmlns:p14="http://schemas.microsoft.com/office/powerpoint/2010/main" val="1406112896"/>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Inhaltsplatzhalter 4">
            <a:extLst>
              <a:ext uri="{FF2B5EF4-FFF2-40B4-BE49-F238E27FC236}">
                <a16:creationId xmlns:a16="http://schemas.microsoft.com/office/drawing/2014/main" id="{1E27133B-887D-69D6-F97B-8C57CA9A8C08}"/>
              </a:ext>
            </a:extLst>
          </p:cNvPr>
          <p:cNvGraphicFramePr>
            <a:graphicFrameLocks noGrp="1"/>
          </p:cNvGraphicFramePr>
          <p:nvPr>
            <p:ph sz="half" idx="2"/>
            <p:extLst>
              <p:ext uri="{D42A27DB-BD31-4B8C-83A1-F6EECF244321}">
                <p14:modId xmlns:p14="http://schemas.microsoft.com/office/powerpoint/2010/main" val="3877966227"/>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8626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F7E415-3AEB-4F54-BBCC-04B034475037}"/>
              </a:ext>
            </a:extLst>
          </p:cNvPr>
          <p:cNvSpPr>
            <a:spLocks noGrp="1"/>
          </p:cNvSpPr>
          <p:nvPr>
            <p:ph type="title"/>
          </p:nvPr>
        </p:nvSpPr>
        <p:spPr/>
        <p:txBody>
          <a:bodyPr/>
          <a:lstStyle/>
          <a:p>
            <a:r>
              <a:rPr lang="de-DE" dirty="0"/>
              <a:t>Gefahr einer Lohn-Preisspirale</a:t>
            </a:r>
          </a:p>
        </p:txBody>
      </p:sp>
      <p:graphicFrame>
        <p:nvGraphicFramePr>
          <p:cNvPr id="4" name="Inhaltsplatzhalter 3">
            <a:extLst>
              <a:ext uri="{FF2B5EF4-FFF2-40B4-BE49-F238E27FC236}">
                <a16:creationId xmlns:a16="http://schemas.microsoft.com/office/drawing/2014/main" id="{ACF3CF07-1C45-4132-8C9A-B8BB29F346CB}"/>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feld 2">
            <a:extLst>
              <a:ext uri="{FF2B5EF4-FFF2-40B4-BE49-F238E27FC236}">
                <a16:creationId xmlns:a16="http://schemas.microsoft.com/office/drawing/2014/main" id="{48CE553E-4F78-4783-9D73-18C21C1FD8A7}"/>
              </a:ext>
            </a:extLst>
          </p:cNvPr>
          <p:cNvSpPr txBox="1"/>
          <p:nvPr/>
        </p:nvSpPr>
        <p:spPr>
          <a:xfrm>
            <a:off x="8313576" y="6366653"/>
            <a:ext cx="1501886" cy="276999"/>
          </a:xfrm>
          <a:prstGeom prst="rect">
            <a:avLst/>
          </a:prstGeom>
          <a:noFill/>
        </p:spPr>
        <p:txBody>
          <a:bodyPr wrap="none" rtlCol="0">
            <a:spAutoFit/>
          </a:bodyPr>
          <a:lstStyle/>
          <a:p>
            <a:r>
              <a:rPr lang="de-DE" sz="1200" dirty="0">
                <a:solidFill>
                  <a:schemeClr val="bg1">
                    <a:lumMod val="65000"/>
                  </a:schemeClr>
                </a:solidFill>
              </a:rPr>
              <a:t>Quelle: Fred St. Louis</a:t>
            </a:r>
          </a:p>
        </p:txBody>
      </p:sp>
      <p:graphicFrame>
        <p:nvGraphicFramePr>
          <p:cNvPr id="7" name="Inhaltsplatzhalter 6">
            <a:extLst>
              <a:ext uri="{FF2B5EF4-FFF2-40B4-BE49-F238E27FC236}">
                <a16:creationId xmlns:a16="http://schemas.microsoft.com/office/drawing/2014/main" id="{B33D90FD-D8D4-ECE3-EC79-FA8901ADF588}"/>
              </a:ext>
            </a:extLst>
          </p:cNvPr>
          <p:cNvGraphicFramePr>
            <a:graphicFrameLocks noGrp="1"/>
          </p:cNvGraphicFramePr>
          <p:nvPr>
            <p:ph sz="half" idx="2"/>
            <p:extLst>
              <p:ext uri="{D42A27DB-BD31-4B8C-83A1-F6EECF244321}">
                <p14:modId xmlns:p14="http://schemas.microsoft.com/office/powerpoint/2010/main" val="1162964942"/>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2421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AEA3D-DCFF-9CA1-3886-03989CD0AFC9}"/>
              </a:ext>
            </a:extLst>
          </p:cNvPr>
          <p:cNvSpPr>
            <a:spLocks noGrp="1"/>
          </p:cNvSpPr>
          <p:nvPr>
            <p:ph type="title"/>
          </p:nvPr>
        </p:nvSpPr>
        <p:spPr/>
        <p:txBody>
          <a:bodyPr>
            <a:normAutofit fontScale="90000"/>
          </a:bodyPr>
          <a:lstStyle/>
          <a:p>
            <a:r>
              <a:rPr lang="de-DE" dirty="0"/>
              <a:t>Inflationserwartungen haben sich vom Inflationsziel der EZB abgelöst („de-</a:t>
            </a:r>
            <a:r>
              <a:rPr lang="de-DE" dirty="0" err="1"/>
              <a:t>anchoring</a:t>
            </a:r>
            <a:r>
              <a:rPr lang="de-DE" dirty="0"/>
              <a:t>“)</a:t>
            </a:r>
          </a:p>
        </p:txBody>
      </p:sp>
      <p:sp>
        <p:nvSpPr>
          <p:cNvPr id="7" name="Textfeld 6">
            <a:extLst>
              <a:ext uri="{FF2B5EF4-FFF2-40B4-BE49-F238E27FC236}">
                <a16:creationId xmlns:a16="http://schemas.microsoft.com/office/drawing/2014/main" id="{35F163C8-EBE6-664F-A766-8DEA52D30D6B}"/>
              </a:ext>
            </a:extLst>
          </p:cNvPr>
          <p:cNvSpPr txBox="1"/>
          <p:nvPr/>
        </p:nvSpPr>
        <p:spPr>
          <a:xfrm>
            <a:off x="4368800" y="6127234"/>
            <a:ext cx="3943927" cy="369332"/>
          </a:xfrm>
          <a:prstGeom prst="rect">
            <a:avLst/>
          </a:prstGeom>
          <a:noFill/>
        </p:spPr>
        <p:txBody>
          <a:bodyPr wrap="square" rtlCol="0">
            <a:spAutoFit/>
          </a:bodyPr>
          <a:lstStyle/>
          <a:p>
            <a:r>
              <a:rPr lang="de-DE" dirty="0">
                <a:solidFill>
                  <a:schemeClr val="bg1">
                    <a:lumMod val="75000"/>
                  </a:schemeClr>
                </a:solidFill>
              </a:rPr>
              <a:t>Quellen: EZB und Deutsche Bundesbank</a:t>
            </a:r>
          </a:p>
        </p:txBody>
      </p:sp>
      <p:pic>
        <p:nvPicPr>
          <p:cNvPr id="13" name="Inhaltsplatzhalter 12">
            <a:extLst>
              <a:ext uri="{FF2B5EF4-FFF2-40B4-BE49-F238E27FC236}">
                <a16:creationId xmlns:a16="http://schemas.microsoft.com/office/drawing/2014/main" id="{D1F06D48-C998-46C6-7C36-EEAACC36977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76985" y="2391449"/>
            <a:ext cx="5076815" cy="3385108"/>
          </a:xfrm>
        </p:spPr>
      </p:pic>
      <p:graphicFrame>
        <p:nvGraphicFramePr>
          <p:cNvPr id="5" name="Inhaltsplatzhalter 4">
            <a:extLst>
              <a:ext uri="{FF2B5EF4-FFF2-40B4-BE49-F238E27FC236}">
                <a16:creationId xmlns:a16="http://schemas.microsoft.com/office/drawing/2014/main" id="{E52687F5-5492-EAA6-DBC1-414F3F499CAE}"/>
              </a:ext>
            </a:extLst>
          </p:cNvPr>
          <p:cNvGraphicFramePr>
            <a:graphicFrameLocks noGrp="1"/>
          </p:cNvGraphicFramePr>
          <p:nvPr>
            <p:ph sz="half" idx="1"/>
            <p:extLst>
              <p:ext uri="{D42A27DB-BD31-4B8C-83A1-F6EECF244321}">
                <p14:modId xmlns:p14="http://schemas.microsoft.com/office/powerpoint/2010/main" val="3232090403"/>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5">
            <a:extLst>
              <a:ext uri="{FF2B5EF4-FFF2-40B4-BE49-F238E27FC236}">
                <a16:creationId xmlns:a16="http://schemas.microsoft.com/office/drawing/2014/main" id="{BE8045E8-2877-D654-55BA-13D64D2BEA5D}"/>
              </a:ext>
            </a:extLst>
          </p:cNvPr>
          <p:cNvSpPr txBox="1"/>
          <p:nvPr/>
        </p:nvSpPr>
        <p:spPr>
          <a:xfrm>
            <a:off x="6458789" y="1825625"/>
            <a:ext cx="4446794"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200" b="0" i="0" u="none" strike="noStrike" kern="1200" cap="none" spc="0" normalizeH="0" baseline="0">
                <a:solidFill>
                  <a:prstClr val="black">
                    <a:lumMod val="65000"/>
                    <a:lumOff val="35000"/>
                  </a:prstClr>
                </a:solidFill>
                <a:latin typeface="+mj-lt"/>
                <a:ea typeface="+mj-ea"/>
                <a:cs typeface="+mj-cs"/>
              </a:defRPr>
            </a:pPr>
            <a:r>
              <a:rPr kumimoji="0" lang="de-DE" sz="2200" b="0" i="0" u="none" strike="noStrike" kern="1200" cap="none" spc="0" normalizeH="0" baseline="0" noProof="0" dirty="0">
                <a:ln>
                  <a:noFill/>
                </a:ln>
                <a:solidFill>
                  <a:prstClr val="black">
                    <a:lumMod val="65000"/>
                    <a:lumOff val="35000"/>
                  </a:prstClr>
                </a:solidFill>
                <a:effectLst/>
                <a:uLnTx/>
                <a:uFillTx/>
                <a:latin typeface="Calibri Light" panose="020F0302020204030204"/>
              </a:rPr>
              <a:t>Inflationserwartungen in Deutschland</a:t>
            </a:r>
            <a:endParaRPr lang="de-DE" dirty="0"/>
          </a:p>
        </p:txBody>
      </p:sp>
    </p:spTree>
    <p:extLst>
      <p:ext uri="{BB962C8B-B14F-4D97-AF65-F5344CB8AC3E}">
        <p14:creationId xmlns:p14="http://schemas.microsoft.com/office/powerpoint/2010/main" val="30643626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1210</Words>
  <Application>Microsoft Office PowerPoint</Application>
  <PresentationFormat>Widescreen</PresentationFormat>
  <Paragraphs>182</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Verdana</vt:lpstr>
      <vt:lpstr>Wingdings</vt:lpstr>
      <vt:lpstr>Office</vt:lpstr>
      <vt:lpstr>Europäische Zentralbank im Spannungsfeld zwischen Preisstabilität und Wirtschaftswachstum  La Banque centrale européenne tiraillée entre la stabilité des prix et la croissance économique   Professor Dr. Peter BOFINGER  Ökonom und Professor für Volkswirtschaftslehre – Universität Würzburg Économiste et professeur d‘économie – Université Würzburg </vt:lpstr>
      <vt:lpstr>Ist die „Niedrigzinspolitik“  der EZB für die Inflation verantwortlich?</vt:lpstr>
      <vt:lpstr>Kein Preisdruck von der Binnennachfrage und keine Warnung durch Wissenschaft </vt:lpstr>
      <vt:lpstr>Kriege gehen häufig mit hoher Inflation einher </vt:lpstr>
      <vt:lpstr>Rohstoffpreise und Inflation in Deutschland</vt:lpstr>
      <vt:lpstr>Krieg in der Ukraine: Ein extremer Angebotsschock Gemeinschaftsdiagnose Herbst 2022</vt:lpstr>
      <vt:lpstr>Hohe Kerninflationsraten zeigen, dass die Inflation systemisch geworden ist </vt:lpstr>
      <vt:lpstr>Gefahr einer Lohn-Preisspirale</vt:lpstr>
      <vt:lpstr>Inflationserwartungen haben sich vom Inflationsziel der EZB abgelöst („de-anchoring“)</vt:lpstr>
      <vt:lpstr>Das Problem der Gewerkschaften</vt:lpstr>
      <vt:lpstr>Isabel Schnabel (EZB) kündigt Kurswechsel in  Jackson Hole an</vt:lpstr>
      <vt:lpstr>Die Notenbanken machen ernst: Leitzinsen steigen deutlich</vt:lpstr>
      <vt:lpstr>Wie restriktiv ist die EZB?  Das Taylor-Prinzip als Messlatte </vt:lpstr>
      <vt:lpstr>Realzinsen in der Vergangenheit und heute</vt:lpstr>
      <vt:lpstr>Kann die Inflation ohne Rezession gestoppt werden?</vt:lpstr>
      <vt:lpstr>Wie kann die Inflation wieder gebremst werden?</vt:lpstr>
      <vt:lpstr>Peak bei den Energiepreisen überschritten</vt:lpstr>
      <vt:lpstr>Druck bei den Lieferketten lässt nach </vt:lpstr>
      <vt:lpstr>Die unvollständige Architektur der Eurozone </vt:lpstr>
      <vt:lpstr>Marktdisziplin: „either be too slow and weak or too sudden and disruptive”. (Delors-Report 1989)</vt:lpstr>
      <vt:lpstr>Italiens fiskalische Situation im Jahr 2012</vt:lpstr>
      <vt:lpstr>Politische Disziplin auf der Basis arbiträrer Richtwerte</vt:lpstr>
      <vt:lpstr>Zielsetzung der Reform: „Building an economic governance framework fit for the challenges ahead”</vt:lpstr>
      <vt:lpstr>Transmission Protection Instrument der EZB: Unterstützung abhängig von der Regeleinhaltung </vt:lpstr>
      <vt:lpstr>Wie geht es weiter?  </vt:lpstr>
      <vt:lpstr>Zusammenfassung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Europäische Zentralbank im Dilemma zwischen Preisstabilität und Wirtschaftswachstum</dc:title>
  <dc:creator>Peter Bofinger</dc:creator>
  <cp:lastModifiedBy>Alain Anen</cp:lastModifiedBy>
  <cp:revision>7</cp:revision>
  <cp:lastPrinted>2022-11-23T09:15:26Z</cp:lastPrinted>
  <dcterms:created xsi:type="dcterms:W3CDTF">2022-10-05T13:42:51Z</dcterms:created>
  <dcterms:modified xsi:type="dcterms:W3CDTF">2022-11-25T12:25:45Z</dcterms:modified>
</cp:coreProperties>
</file>